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9144000" cy="4866005"/>
          </a:xfrm>
          <a:custGeom>
            <a:avLst/>
            <a:gdLst/>
            <a:ahLst/>
            <a:cxnLst/>
            <a:rect l="l" t="t" r="r" b="b"/>
            <a:pathLst>
              <a:path w="9144000" h="4866005">
                <a:moveTo>
                  <a:pt x="0" y="0"/>
                </a:moveTo>
                <a:lnTo>
                  <a:pt x="9143998" y="0"/>
                </a:lnTo>
                <a:lnTo>
                  <a:pt x="9143998" y="4865686"/>
                </a:lnTo>
                <a:lnTo>
                  <a:pt x="0" y="4865686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171194" y="5110628"/>
            <a:ext cx="2344155" cy="972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8501"/>
            <a:ext cx="9144000" cy="1333500"/>
          </a:xfrm>
          <a:custGeom>
            <a:avLst/>
            <a:gdLst/>
            <a:ahLst/>
            <a:cxnLst/>
            <a:rect l="l" t="t" r="r" b="b"/>
            <a:pathLst>
              <a:path w="9144000" h="1333500">
                <a:moveTo>
                  <a:pt x="0" y="0"/>
                </a:moveTo>
                <a:lnTo>
                  <a:pt x="9143998" y="0"/>
                </a:lnTo>
                <a:lnTo>
                  <a:pt x="9143998" y="1333498"/>
                </a:lnTo>
                <a:lnTo>
                  <a:pt x="0" y="1333498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886049" y="75397"/>
            <a:ext cx="1095236" cy="516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302936" y="121526"/>
            <a:ext cx="3509924" cy="4063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8751" y="3049299"/>
            <a:ext cx="7806496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Relationship Id="rId4" Type="http://schemas.openxmlformats.org/officeDocument/2006/relationships/image" Target="../media/image20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Relationship Id="rId3" Type="http://schemas.openxmlformats.org/officeDocument/2006/relationships/image" Target="../media/image22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Relationship Id="rId3" Type="http://schemas.openxmlformats.org/officeDocument/2006/relationships/hyperlink" Target="mailto:gpimentel@sitawi.net" TargetMode="External"/><Relationship Id="rId4" Type="http://schemas.openxmlformats.org/officeDocument/2006/relationships/hyperlink" Target="http://www.sitawi.net/" TargetMode="External"/><Relationship Id="rId5" Type="http://schemas.openxmlformats.org/officeDocument/2006/relationships/image" Target="../media/image25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5" Type="http://schemas.openxmlformats.org/officeDocument/2006/relationships/image" Target="../media/image16.png"/><Relationship Id="rId6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38" y="2142788"/>
            <a:ext cx="8108315" cy="11430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4900"/>
              </a:lnSpc>
            </a:pPr>
            <a:r>
              <a:rPr dirty="0" sz="4100" spc="-10" b="1" i="0">
                <a:latin typeface="Arial"/>
                <a:cs typeface="Arial"/>
              </a:rPr>
              <a:t>G</a:t>
            </a:r>
            <a:r>
              <a:rPr dirty="0" sz="4100" b="1" i="0">
                <a:latin typeface="Arial"/>
                <a:cs typeface="Arial"/>
              </a:rPr>
              <a:t>es</a:t>
            </a:r>
            <a:r>
              <a:rPr dirty="0" sz="4100" spc="-5" b="1" i="0">
                <a:latin typeface="Arial"/>
                <a:cs typeface="Arial"/>
              </a:rPr>
              <a:t>t</a:t>
            </a:r>
            <a:r>
              <a:rPr dirty="0" sz="4100" spc="-10" b="1" i="0">
                <a:latin typeface="Arial"/>
                <a:cs typeface="Arial"/>
              </a:rPr>
              <a:t>ió</a:t>
            </a:r>
            <a:r>
              <a:rPr dirty="0" sz="4100" spc="-5" b="1" i="0">
                <a:latin typeface="Arial"/>
                <a:cs typeface="Arial"/>
              </a:rPr>
              <a:t>n</a:t>
            </a:r>
            <a:r>
              <a:rPr dirty="0" sz="4100" spc="-5" b="1" i="0">
                <a:latin typeface="Arial"/>
                <a:cs typeface="Arial"/>
              </a:rPr>
              <a:t> </a:t>
            </a:r>
            <a:r>
              <a:rPr dirty="0" sz="4100" spc="-10" b="1" i="0">
                <a:latin typeface="Arial"/>
                <a:cs typeface="Arial"/>
              </a:rPr>
              <a:t>d</a:t>
            </a:r>
            <a:r>
              <a:rPr dirty="0" sz="4100" b="1" i="0">
                <a:latin typeface="Arial"/>
                <a:cs typeface="Arial"/>
              </a:rPr>
              <a:t>e</a:t>
            </a:r>
            <a:r>
              <a:rPr dirty="0" sz="4100" spc="-5" b="1" i="0">
                <a:latin typeface="Arial"/>
                <a:cs typeface="Arial"/>
              </a:rPr>
              <a:t> </a:t>
            </a:r>
            <a:r>
              <a:rPr dirty="0" sz="4100" b="1" i="0">
                <a:latin typeface="Arial"/>
                <a:cs typeface="Arial"/>
              </a:rPr>
              <a:t>R</a:t>
            </a:r>
            <a:r>
              <a:rPr dirty="0" sz="4100" spc="-10" b="1" i="0">
                <a:latin typeface="Arial"/>
                <a:cs typeface="Arial"/>
              </a:rPr>
              <a:t>i</a:t>
            </a:r>
            <a:r>
              <a:rPr dirty="0" sz="4100" b="1" i="0">
                <a:latin typeface="Arial"/>
                <a:cs typeface="Arial"/>
              </a:rPr>
              <a:t>es</a:t>
            </a:r>
            <a:r>
              <a:rPr dirty="0" sz="4100" spc="-10" b="1" i="0">
                <a:latin typeface="Arial"/>
                <a:cs typeface="Arial"/>
              </a:rPr>
              <a:t>go</a:t>
            </a:r>
            <a:r>
              <a:rPr dirty="0" sz="4100" b="1" i="0">
                <a:latin typeface="Arial"/>
                <a:cs typeface="Arial"/>
              </a:rPr>
              <a:t>s</a:t>
            </a:r>
            <a:r>
              <a:rPr dirty="0" sz="4100" spc="-155" b="1" i="0">
                <a:latin typeface="Arial"/>
                <a:cs typeface="Arial"/>
              </a:rPr>
              <a:t> </a:t>
            </a:r>
            <a:r>
              <a:rPr dirty="0" sz="4100" b="1" i="0">
                <a:latin typeface="Arial"/>
                <a:cs typeface="Arial"/>
              </a:rPr>
              <a:t>Am</a:t>
            </a:r>
            <a:r>
              <a:rPr dirty="0" sz="4100" spc="-10" b="1" i="0">
                <a:latin typeface="Arial"/>
                <a:cs typeface="Arial"/>
              </a:rPr>
              <a:t>b</a:t>
            </a:r>
            <a:r>
              <a:rPr dirty="0" sz="4100" spc="-10" b="1" i="0">
                <a:latin typeface="Arial"/>
                <a:cs typeface="Arial"/>
              </a:rPr>
              <a:t>i</a:t>
            </a:r>
            <a:r>
              <a:rPr dirty="0" sz="4100" b="1" i="0">
                <a:latin typeface="Arial"/>
                <a:cs typeface="Arial"/>
              </a:rPr>
              <a:t>e</a:t>
            </a:r>
            <a:r>
              <a:rPr dirty="0" sz="4100" spc="-10" b="1" i="0">
                <a:latin typeface="Arial"/>
                <a:cs typeface="Arial"/>
              </a:rPr>
              <a:t>n</a:t>
            </a:r>
            <a:r>
              <a:rPr dirty="0" sz="4100" b="1" i="0">
                <a:latin typeface="Arial"/>
                <a:cs typeface="Arial"/>
              </a:rPr>
              <a:t>ta</a:t>
            </a:r>
            <a:r>
              <a:rPr dirty="0" sz="4100" spc="-10" b="1" i="0">
                <a:latin typeface="Arial"/>
                <a:cs typeface="Arial"/>
              </a:rPr>
              <a:t>l</a:t>
            </a:r>
            <a:r>
              <a:rPr dirty="0" sz="4100" b="1" i="0">
                <a:latin typeface="Arial"/>
                <a:cs typeface="Arial"/>
              </a:rPr>
              <a:t>es</a:t>
            </a:r>
            <a:r>
              <a:rPr dirty="0" sz="4100" b="1" i="0">
                <a:latin typeface="Arial"/>
                <a:cs typeface="Arial"/>
              </a:rPr>
              <a:t> y</a:t>
            </a:r>
            <a:r>
              <a:rPr dirty="0" sz="4100" spc="-5" b="1" i="0">
                <a:latin typeface="Arial"/>
                <a:cs typeface="Arial"/>
              </a:rPr>
              <a:t> </a:t>
            </a:r>
            <a:r>
              <a:rPr dirty="0" sz="4100" spc="-5" b="1" i="0">
                <a:latin typeface="Arial"/>
                <a:cs typeface="Arial"/>
              </a:rPr>
              <a:t>S</a:t>
            </a:r>
            <a:r>
              <a:rPr dirty="0" sz="4100" spc="-10" b="1" i="0">
                <a:latin typeface="Arial"/>
                <a:cs typeface="Arial"/>
              </a:rPr>
              <a:t>o</a:t>
            </a:r>
            <a:r>
              <a:rPr dirty="0" sz="4100" b="1" i="0">
                <a:latin typeface="Arial"/>
                <a:cs typeface="Arial"/>
              </a:rPr>
              <a:t>c</a:t>
            </a:r>
            <a:r>
              <a:rPr dirty="0" sz="4100" spc="-10" b="1" i="0">
                <a:latin typeface="Arial"/>
                <a:cs typeface="Arial"/>
              </a:rPr>
              <a:t>i</a:t>
            </a:r>
            <a:r>
              <a:rPr dirty="0" sz="4100" b="1" i="0">
                <a:latin typeface="Arial"/>
                <a:cs typeface="Arial"/>
              </a:rPr>
              <a:t>a</a:t>
            </a:r>
            <a:r>
              <a:rPr dirty="0" sz="4100" spc="-10" b="1" i="0">
                <a:latin typeface="Arial"/>
                <a:cs typeface="Arial"/>
              </a:rPr>
              <a:t>l</a:t>
            </a:r>
            <a:r>
              <a:rPr dirty="0" sz="4100" b="1" i="0">
                <a:latin typeface="Arial"/>
                <a:cs typeface="Arial"/>
              </a:rPr>
              <a:t>es</a:t>
            </a:r>
            <a:r>
              <a:rPr dirty="0" sz="4100" spc="-5" b="1" i="0">
                <a:latin typeface="Arial"/>
                <a:cs typeface="Arial"/>
              </a:rPr>
              <a:t> </a:t>
            </a:r>
            <a:r>
              <a:rPr dirty="0" sz="4100" b="1" i="0">
                <a:latin typeface="Arial"/>
                <a:cs typeface="Arial"/>
              </a:rPr>
              <a:t>e</a:t>
            </a:r>
            <a:r>
              <a:rPr dirty="0" sz="4100" spc="-5" b="1" i="0">
                <a:latin typeface="Arial"/>
                <a:cs typeface="Arial"/>
              </a:rPr>
              <a:t>n</a:t>
            </a:r>
            <a:r>
              <a:rPr dirty="0" sz="4100" spc="-5" b="1" i="0">
                <a:latin typeface="Arial"/>
                <a:cs typeface="Arial"/>
              </a:rPr>
              <a:t> </a:t>
            </a:r>
            <a:r>
              <a:rPr dirty="0" sz="4100" spc="-10" b="1" i="0">
                <a:latin typeface="Arial"/>
                <a:cs typeface="Arial"/>
              </a:rPr>
              <a:t>p</a:t>
            </a:r>
            <a:r>
              <a:rPr dirty="0" sz="4100" b="1" i="0">
                <a:latin typeface="Arial"/>
                <a:cs typeface="Arial"/>
              </a:rPr>
              <a:t>r</a:t>
            </a:r>
            <a:r>
              <a:rPr dirty="0" sz="4100" spc="-10" b="1" i="0">
                <a:latin typeface="Arial"/>
                <a:cs typeface="Arial"/>
              </a:rPr>
              <a:t>o</a:t>
            </a:r>
            <a:r>
              <a:rPr dirty="0" sz="4100" b="1" i="0">
                <a:latin typeface="Arial"/>
                <a:cs typeface="Arial"/>
              </a:rPr>
              <a:t>yec</a:t>
            </a:r>
            <a:r>
              <a:rPr dirty="0" sz="4100" spc="-5" b="1" i="0">
                <a:latin typeface="Arial"/>
                <a:cs typeface="Arial"/>
              </a:rPr>
              <a:t>t</a:t>
            </a:r>
            <a:r>
              <a:rPr dirty="0" sz="4100" spc="-10" b="1" i="0">
                <a:latin typeface="Arial"/>
                <a:cs typeface="Arial"/>
              </a:rPr>
              <a:t>o</a:t>
            </a:r>
            <a:r>
              <a:rPr dirty="0" sz="4100" b="1" i="0">
                <a:latin typeface="Arial"/>
                <a:cs typeface="Arial"/>
              </a:rPr>
              <a:t>s</a:t>
            </a:r>
            <a:r>
              <a:rPr dirty="0" sz="4100" spc="-5" b="1" i="0">
                <a:latin typeface="Arial"/>
                <a:cs typeface="Arial"/>
              </a:rPr>
              <a:t> </a:t>
            </a:r>
            <a:r>
              <a:rPr dirty="0" sz="4100" spc="-10" b="1" i="0">
                <a:latin typeface="Arial"/>
                <a:cs typeface="Arial"/>
              </a:rPr>
              <a:t>d</a:t>
            </a:r>
            <a:r>
              <a:rPr dirty="0" sz="4100" b="1" i="0">
                <a:latin typeface="Arial"/>
                <a:cs typeface="Arial"/>
              </a:rPr>
              <a:t>e</a:t>
            </a:r>
            <a:r>
              <a:rPr dirty="0" sz="4100" spc="-5" b="1" i="0">
                <a:latin typeface="Arial"/>
                <a:cs typeface="Arial"/>
              </a:rPr>
              <a:t>l</a:t>
            </a:r>
            <a:r>
              <a:rPr dirty="0" sz="4100" spc="-5" b="1" i="0">
                <a:latin typeface="Arial"/>
                <a:cs typeface="Arial"/>
              </a:rPr>
              <a:t> </a:t>
            </a:r>
            <a:r>
              <a:rPr dirty="0" sz="4100" spc="-10" b="1" i="0">
                <a:latin typeface="Arial"/>
                <a:cs typeface="Arial"/>
              </a:rPr>
              <a:t>G</a:t>
            </a:r>
            <a:r>
              <a:rPr dirty="0" sz="4100" b="1" i="0">
                <a:latin typeface="Arial"/>
                <a:cs typeface="Arial"/>
              </a:rPr>
              <a:t>C</a:t>
            </a:r>
            <a:r>
              <a:rPr dirty="0" sz="4100" spc="-5" b="1" i="0">
                <a:latin typeface="Arial"/>
                <a:cs typeface="Arial"/>
              </a:rPr>
              <a:t>F</a:t>
            </a:r>
            <a:endParaRPr sz="4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38" y="3517661"/>
            <a:ext cx="8337550" cy="1254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Semi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nario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Naciona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Desarro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nan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75" i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erde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s: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dade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dade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para</a:t>
            </a:r>
            <a:r>
              <a:rPr dirty="0" sz="2000" spc="-7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Acce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ondo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75" i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erde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para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(G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0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2000" i="1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algn="r" marR="368935">
              <a:lnSpc>
                <a:spcPts val="2140"/>
              </a:lnSpc>
              <a:spcBef>
                <a:spcPts val="910"/>
              </a:spcBef>
            </a:pPr>
            <a:r>
              <a:rPr dirty="0" sz="1800" i="1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dirty="0" sz="18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800" spc="-7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dirty="0" sz="1800" i="1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dirty="0" sz="18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8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FFFFFF"/>
                </a:solidFill>
                <a:latin typeface="Arial"/>
                <a:cs typeface="Arial"/>
              </a:rPr>
              <a:t>2015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11254" y="6046729"/>
            <a:ext cx="6179174" cy="715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7963534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Basad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 spc="-21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3300" spc="-20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lo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proceso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 spc="-20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gestió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3300" spc="-20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 spc="-20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riesg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 spc="-20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dirty="0" sz="3300" spc="-20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lo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17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requ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sito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GC</a:t>
            </a:r>
            <a:r>
              <a:rPr dirty="0" sz="3300" spc="-400">
                <a:solidFill>
                  <a:srgbClr val="FFFFFF"/>
                </a:solidFill>
                <a:latin typeface="Arial Narrow"/>
                <a:cs typeface="Arial Narrow"/>
              </a:rPr>
              <a:t>F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,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presentamo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tre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ejemplo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proyectos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3641" y="4941542"/>
            <a:ext cx="7962265" cy="924560"/>
          </a:xfrm>
          <a:custGeom>
            <a:avLst/>
            <a:gdLst/>
            <a:ahLst/>
            <a:cxnLst/>
            <a:rect l="l" t="t" r="r" b="b"/>
            <a:pathLst>
              <a:path w="7962265" h="924560">
                <a:moveTo>
                  <a:pt x="0" y="0"/>
                </a:moveTo>
                <a:lnTo>
                  <a:pt x="7961706" y="0"/>
                </a:lnTo>
                <a:lnTo>
                  <a:pt x="7961706" y="924159"/>
                </a:lnTo>
                <a:lnTo>
                  <a:pt x="0" y="924159"/>
                </a:lnTo>
                <a:lnTo>
                  <a:pt x="0" y="0"/>
                </a:lnTo>
                <a:close/>
              </a:path>
            </a:pathLst>
          </a:custGeom>
          <a:solidFill>
            <a:srgbClr val="DED5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7981" y="2813152"/>
            <a:ext cx="2493645" cy="2516505"/>
          </a:xfrm>
          <a:custGeom>
            <a:avLst/>
            <a:gdLst/>
            <a:ahLst/>
            <a:cxnLst/>
            <a:rect l="l" t="t" r="r" b="b"/>
            <a:pathLst>
              <a:path w="2493645" h="2516504">
                <a:moveTo>
                  <a:pt x="2493548" y="0"/>
                </a:moveTo>
                <a:lnTo>
                  <a:pt x="0" y="0"/>
                </a:lnTo>
                <a:lnTo>
                  <a:pt x="0" y="2279286"/>
                </a:lnTo>
                <a:lnTo>
                  <a:pt x="1246773" y="2515947"/>
                </a:lnTo>
                <a:lnTo>
                  <a:pt x="2493548" y="2279286"/>
                </a:lnTo>
                <a:lnTo>
                  <a:pt x="24935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67981" y="2813152"/>
            <a:ext cx="2493645" cy="2516505"/>
          </a:xfrm>
          <a:custGeom>
            <a:avLst/>
            <a:gdLst/>
            <a:ahLst/>
            <a:cxnLst/>
            <a:rect l="l" t="t" r="r" b="b"/>
            <a:pathLst>
              <a:path w="2493645" h="2516504">
                <a:moveTo>
                  <a:pt x="2493547" y="0"/>
                </a:moveTo>
                <a:lnTo>
                  <a:pt x="2493547" y="2279286"/>
                </a:lnTo>
                <a:lnTo>
                  <a:pt x="1246773" y="2515947"/>
                </a:lnTo>
                <a:lnTo>
                  <a:pt x="0" y="2279286"/>
                </a:lnTo>
                <a:lnTo>
                  <a:pt x="0" y="0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87716" y="2813152"/>
            <a:ext cx="2493645" cy="2516505"/>
          </a:xfrm>
          <a:custGeom>
            <a:avLst/>
            <a:gdLst/>
            <a:ahLst/>
            <a:cxnLst/>
            <a:rect l="l" t="t" r="r" b="b"/>
            <a:pathLst>
              <a:path w="2493645" h="2516504">
                <a:moveTo>
                  <a:pt x="2493548" y="0"/>
                </a:moveTo>
                <a:lnTo>
                  <a:pt x="0" y="0"/>
                </a:lnTo>
                <a:lnTo>
                  <a:pt x="0" y="2279286"/>
                </a:lnTo>
                <a:lnTo>
                  <a:pt x="1246774" y="2515947"/>
                </a:lnTo>
                <a:lnTo>
                  <a:pt x="2493548" y="2279286"/>
                </a:lnTo>
                <a:lnTo>
                  <a:pt x="24935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87716" y="2813152"/>
            <a:ext cx="2493645" cy="2516505"/>
          </a:xfrm>
          <a:custGeom>
            <a:avLst/>
            <a:gdLst/>
            <a:ahLst/>
            <a:cxnLst/>
            <a:rect l="l" t="t" r="r" b="b"/>
            <a:pathLst>
              <a:path w="2493645" h="2516504">
                <a:moveTo>
                  <a:pt x="2493548" y="0"/>
                </a:moveTo>
                <a:lnTo>
                  <a:pt x="2493548" y="2279286"/>
                </a:lnTo>
                <a:lnTo>
                  <a:pt x="1246774" y="2515947"/>
                </a:lnTo>
                <a:lnTo>
                  <a:pt x="0" y="2279286"/>
                </a:lnTo>
                <a:lnTo>
                  <a:pt x="0" y="0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13831" y="6463699"/>
            <a:ext cx="7927975" cy="392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200" spc="-5">
                <a:solidFill>
                  <a:srgbClr val="898989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BID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IFC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FIRS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15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(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http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://fi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60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.o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g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)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5086" y="274700"/>
            <a:ext cx="50736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CASOS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2066" y="2301543"/>
            <a:ext cx="2353945" cy="1343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emp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algn="just" marL="313055">
              <a:lnSpc>
                <a:spcPct val="100000"/>
              </a:lnSpc>
            </a:pPr>
            <a:r>
              <a:rPr dirty="0" baseline="2136" sz="1950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baseline="2136" sz="1950" b="1">
                <a:solidFill>
                  <a:srgbClr val="FFFFFF"/>
                </a:solidFill>
                <a:latin typeface="Arial Narrow"/>
                <a:cs typeface="Arial Narrow"/>
              </a:rPr>
              <a:t>   </a:t>
            </a:r>
            <a:r>
              <a:rPr dirty="0" baseline="2136" sz="1950" spc="15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latin typeface="Arial Narrow"/>
                <a:cs typeface="Arial Narrow"/>
              </a:rPr>
              <a:t>BA</a:t>
            </a:r>
            <a:r>
              <a:rPr dirty="0" sz="1300" b="1">
                <a:latin typeface="Arial Narrow"/>
                <a:cs typeface="Arial Narrow"/>
              </a:rPr>
              <a:t>J</a:t>
            </a:r>
            <a:r>
              <a:rPr dirty="0" sz="1300" b="1">
                <a:latin typeface="Arial Narrow"/>
                <a:cs typeface="Arial Narrow"/>
              </a:rPr>
              <a:t>O</a:t>
            </a:r>
            <a:r>
              <a:rPr dirty="0" sz="1300" b="1">
                <a:latin typeface="Arial Narrow"/>
                <a:cs typeface="Arial Narrow"/>
              </a:rPr>
              <a:t> </a:t>
            </a:r>
            <a:r>
              <a:rPr dirty="0" sz="1300" spc="-5" b="1">
                <a:latin typeface="Arial Narrow"/>
                <a:cs typeface="Arial Narrow"/>
              </a:rPr>
              <a:t>R</a:t>
            </a:r>
            <a:r>
              <a:rPr dirty="0" sz="1300" b="1">
                <a:latin typeface="Arial Narrow"/>
                <a:cs typeface="Arial Narrow"/>
              </a:rPr>
              <a:t>IE</a:t>
            </a:r>
            <a:r>
              <a:rPr dirty="0" sz="1300" spc="-5" b="1">
                <a:latin typeface="Arial Narrow"/>
                <a:cs typeface="Arial Narrow"/>
              </a:rPr>
              <a:t>S</a:t>
            </a:r>
            <a:r>
              <a:rPr dirty="0" sz="1300" b="1">
                <a:latin typeface="Arial Narrow"/>
                <a:cs typeface="Arial Narrow"/>
              </a:rPr>
              <a:t>GO</a:t>
            </a:r>
            <a:endParaRPr sz="1300">
              <a:latin typeface="Arial Narrow"/>
              <a:cs typeface="Arial Narrow"/>
            </a:endParaRPr>
          </a:p>
          <a:p>
            <a:pPr algn="just" marL="278130" marR="5080">
              <a:lnSpc>
                <a:spcPts val="1400"/>
              </a:lnSpc>
              <a:spcBef>
                <a:spcPts val="595"/>
              </a:spcBef>
            </a:pPr>
            <a:r>
              <a:rPr dirty="0" sz="1300" spc="-5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dop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equ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po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 b="1">
                <a:latin typeface="Arial Narrow"/>
                <a:cs typeface="Arial Narrow"/>
              </a:rPr>
              <a:t>ene</a:t>
            </a:r>
            <a:r>
              <a:rPr dirty="0" sz="1300" spc="-5" b="1">
                <a:latin typeface="Arial Narrow"/>
                <a:cs typeface="Arial Narrow"/>
              </a:rPr>
              <a:t>r</a:t>
            </a:r>
            <a:r>
              <a:rPr dirty="0" sz="1300" b="1">
                <a:latin typeface="Arial Narrow"/>
                <a:cs typeface="Arial Narrow"/>
              </a:rPr>
              <a:t>gé</a:t>
            </a:r>
            <a:r>
              <a:rPr dirty="0" sz="1300" b="1">
                <a:latin typeface="Arial Narrow"/>
                <a:cs typeface="Arial Narrow"/>
              </a:rPr>
              <a:t>t</a:t>
            </a:r>
            <a:r>
              <a:rPr dirty="0" sz="1300" b="1">
                <a:latin typeface="Arial Narrow"/>
                <a:cs typeface="Arial Narrow"/>
              </a:rPr>
              <a:t>ic</a:t>
            </a:r>
            <a:r>
              <a:rPr dirty="0" sz="1300" spc="-5" b="1">
                <a:latin typeface="Arial Narrow"/>
                <a:cs typeface="Arial Narrow"/>
              </a:rPr>
              <a:t>a</a:t>
            </a:r>
            <a:r>
              <a:rPr dirty="0" sz="1300" b="1">
                <a:latin typeface="Arial Narrow"/>
                <a:cs typeface="Arial Narrow"/>
              </a:rPr>
              <a:t>-</a:t>
            </a:r>
            <a:r>
              <a:rPr dirty="0" sz="1300" b="1">
                <a:latin typeface="Arial Narrow"/>
                <a:cs typeface="Arial Narrow"/>
              </a:rPr>
              <a:t> </a:t>
            </a:r>
            <a:r>
              <a:rPr dirty="0" sz="1300" b="1">
                <a:latin typeface="Arial Narrow"/>
                <a:cs typeface="Arial Narrow"/>
              </a:rPr>
              <a:t>me</a:t>
            </a:r>
            <a:r>
              <a:rPr dirty="0" sz="1300" b="1">
                <a:latin typeface="Arial Narrow"/>
                <a:cs typeface="Arial Narrow"/>
              </a:rPr>
              <a:t>nt</a:t>
            </a:r>
            <a:r>
              <a:rPr dirty="0" sz="1300" b="1">
                <a:latin typeface="Arial Narrow"/>
                <a:cs typeface="Arial Narrow"/>
              </a:rPr>
              <a:t>e</a:t>
            </a:r>
            <a:r>
              <a:rPr dirty="0" sz="1300" b="1">
                <a:latin typeface="Arial Narrow"/>
                <a:cs typeface="Arial Narrow"/>
              </a:rPr>
              <a:t> </a:t>
            </a:r>
            <a:r>
              <a:rPr dirty="0" sz="1300" b="1">
                <a:latin typeface="Arial Narrow"/>
                <a:cs typeface="Arial Narrow"/>
              </a:rPr>
              <a:t>e</a:t>
            </a:r>
            <a:r>
              <a:rPr dirty="0" sz="1300" b="1">
                <a:latin typeface="Arial Narrow"/>
                <a:cs typeface="Arial Narrow"/>
              </a:rPr>
              <a:t>f</a:t>
            </a:r>
            <a:r>
              <a:rPr dirty="0" sz="1300" b="1">
                <a:latin typeface="Arial Narrow"/>
                <a:cs typeface="Arial Narrow"/>
              </a:rPr>
              <a:t>icie</a:t>
            </a:r>
            <a:r>
              <a:rPr dirty="0" sz="1300" b="1">
                <a:latin typeface="Arial Narrow"/>
                <a:cs typeface="Arial Narrow"/>
              </a:rPr>
              <a:t>nt</a:t>
            </a:r>
            <a:r>
              <a:rPr dirty="0" sz="1300" b="1">
                <a:latin typeface="Arial Narrow"/>
                <a:cs typeface="Arial Narrow"/>
              </a:rPr>
              <a:t>es</a:t>
            </a:r>
            <a:r>
              <a:rPr dirty="0" sz="1300" spc="-5" b="1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Fu</a:t>
            </a:r>
            <a:r>
              <a:rPr dirty="0" sz="1300">
                <a:latin typeface="Arial Narrow"/>
                <a:cs typeface="Arial Narrow"/>
              </a:rPr>
              <a:t>nda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d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sc</a:t>
            </a:r>
            <a:r>
              <a:rPr dirty="0" sz="1300">
                <a:latin typeface="Arial Narrow"/>
                <a:cs typeface="Arial Narrow"/>
              </a:rPr>
              <a:t>u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omb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8323" y="2813156"/>
            <a:ext cx="2023745" cy="65405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  <a:tabLst>
                <a:tab pos="328930" algn="l"/>
              </a:tabLst>
            </a:pPr>
            <a:r>
              <a:rPr dirty="0" baseline="2136" sz="1950" b="1">
                <a:solidFill>
                  <a:srgbClr val="FFFFFF"/>
                </a:solidFill>
                <a:latin typeface="Arial Narrow"/>
                <a:cs typeface="Arial Narrow"/>
              </a:rPr>
              <a:t>b	</a:t>
            </a:r>
            <a:r>
              <a:rPr dirty="0" sz="1300" b="1">
                <a:latin typeface="Arial Narrow"/>
                <a:cs typeface="Arial Narrow"/>
              </a:rPr>
              <a:t>M</a:t>
            </a:r>
            <a:r>
              <a:rPr dirty="0" sz="1300" spc="-5" b="1">
                <a:latin typeface="Arial Narrow"/>
                <a:cs typeface="Arial Narrow"/>
              </a:rPr>
              <a:t>É</a:t>
            </a:r>
            <a:r>
              <a:rPr dirty="0" sz="1300" spc="-5" b="1">
                <a:latin typeface="Arial Narrow"/>
                <a:cs typeface="Arial Narrow"/>
              </a:rPr>
              <a:t>D</a:t>
            </a:r>
            <a:r>
              <a:rPr dirty="0" sz="1300" b="1">
                <a:latin typeface="Arial Narrow"/>
                <a:cs typeface="Arial Narrow"/>
              </a:rPr>
              <a:t>IO</a:t>
            </a:r>
            <a:r>
              <a:rPr dirty="0" sz="1300" b="1">
                <a:latin typeface="Arial Narrow"/>
                <a:cs typeface="Arial Narrow"/>
              </a:rPr>
              <a:t> </a:t>
            </a:r>
            <a:r>
              <a:rPr dirty="0" sz="1300" spc="-5" b="1">
                <a:latin typeface="Arial Narrow"/>
                <a:cs typeface="Arial Narrow"/>
              </a:rPr>
              <a:t>R</a:t>
            </a:r>
            <a:r>
              <a:rPr dirty="0" sz="1300" b="1">
                <a:latin typeface="Arial Narrow"/>
                <a:cs typeface="Arial Narrow"/>
              </a:rPr>
              <a:t>IE</a:t>
            </a:r>
            <a:r>
              <a:rPr dirty="0" sz="1300" spc="-5" b="1">
                <a:latin typeface="Arial Narrow"/>
                <a:cs typeface="Arial Narrow"/>
              </a:rPr>
              <a:t>S</a:t>
            </a:r>
            <a:r>
              <a:rPr dirty="0" sz="1300" b="1">
                <a:latin typeface="Arial Narrow"/>
                <a:cs typeface="Arial Narrow"/>
              </a:rPr>
              <a:t>GO</a:t>
            </a:r>
            <a:endParaRPr sz="1300">
              <a:latin typeface="Arial Narrow"/>
              <a:cs typeface="Arial Narrow"/>
            </a:endParaRPr>
          </a:p>
          <a:p>
            <a:pPr marL="53975">
              <a:lnSpc>
                <a:spcPts val="1480"/>
              </a:lnSpc>
              <a:spcBef>
                <a:spcPts val="415"/>
              </a:spcBef>
            </a:pPr>
            <a:r>
              <a:rPr dirty="0" sz="1300" spc="-5">
                <a:latin typeface="Arial Narrow"/>
                <a:cs typeface="Arial Narrow"/>
              </a:rPr>
              <a:t>Pr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 b="1">
                <a:latin typeface="Arial Narrow"/>
                <a:cs typeface="Arial Narrow"/>
              </a:rPr>
              <a:t>expans</a:t>
            </a:r>
            <a:r>
              <a:rPr dirty="0" sz="1300" b="1">
                <a:latin typeface="Arial Narrow"/>
                <a:cs typeface="Arial Narrow"/>
              </a:rPr>
              <a:t>ión </a:t>
            </a:r>
            <a:r>
              <a:rPr dirty="0" sz="1300" b="1">
                <a:latin typeface="Arial Narrow"/>
                <a:cs typeface="Arial Narrow"/>
              </a:rPr>
              <a:t>for</a:t>
            </a:r>
            <a:r>
              <a:rPr dirty="0" sz="1300" b="1">
                <a:latin typeface="Arial Narrow"/>
                <a:cs typeface="Arial Narrow"/>
              </a:rPr>
              <a:t>es</a:t>
            </a:r>
            <a:r>
              <a:rPr dirty="0" sz="1300" b="1">
                <a:latin typeface="Arial Narrow"/>
                <a:cs typeface="Arial Narrow"/>
              </a:rPr>
              <a:t>t</a:t>
            </a:r>
            <a:r>
              <a:rPr dirty="0" sz="1300" b="1">
                <a:latin typeface="Arial Narrow"/>
                <a:cs typeface="Arial Narrow"/>
              </a:rPr>
              <a:t>al</a:t>
            </a:r>
            <a:endParaRPr sz="1300">
              <a:latin typeface="Arial Narrow"/>
              <a:cs typeface="Arial Narrow"/>
            </a:endParaRPr>
          </a:p>
          <a:p>
            <a:pPr marL="53975">
              <a:lnSpc>
                <a:spcPts val="1480"/>
              </a:lnSpc>
            </a:pPr>
            <a:r>
              <a:rPr dirty="0" sz="1300">
                <a:latin typeface="Arial Narrow"/>
                <a:cs typeface="Arial Narrow"/>
              </a:rPr>
              <a:t>da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me</a:t>
            </a:r>
            <a:r>
              <a:rPr dirty="0" sz="1300">
                <a:latin typeface="Arial Narrow"/>
                <a:cs typeface="Arial Narrow"/>
              </a:rPr>
              <a:t>x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ana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Pr</a:t>
            </a:r>
            <a:r>
              <a:rPr dirty="0" sz="1300">
                <a:latin typeface="Arial Narrow"/>
                <a:cs typeface="Arial Narrow"/>
              </a:rPr>
              <a:t>otea</a:t>
            </a:r>
            <a:r>
              <a:rPr dirty="0" sz="1300">
                <a:latin typeface="Arial Narrow"/>
                <a:cs typeface="Arial Narrow"/>
              </a:rPr>
              <a:t>k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07451" y="2813152"/>
            <a:ext cx="2493645" cy="2516505"/>
          </a:xfrm>
          <a:custGeom>
            <a:avLst/>
            <a:gdLst/>
            <a:ahLst/>
            <a:cxnLst/>
            <a:rect l="l" t="t" r="r" b="b"/>
            <a:pathLst>
              <a:path w="2493645" h="2516504">
                <a:moveTo>
                  <a:pt x="2493548" y="0"/>
                </a:moveTo>
                <a:lnTo>
                  <a:pt x="0" y="0"/>
                </a:lnTo>
                <a:lnTo>
                  <a:pt x="0" y="2279286"/>
                </a:lnTo>
                <a:lnTo>
                  <a:pt x="1246774" y="2515947"/>
                </a:lnTo>
                <a:lnTo>
                  <a:pt x="2493548" y="2279286"/>
                </a:lnTo>
                <a:lnTo>
                  <a:pt x="24935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7452" y="2813152"/>
            <a:ext cx="2493645" cy="2516505"/>
          </a:xfrm>
          <a:custGeom>
            <a:avLst/>
            <a:gdLst/>
            <a:ahLst/>
            <a:cxnLst/>
            <a:rect l="l" t="t" r="r" b="b"/>
            <a:pathLst>
              <a:path w="2493645" h="2516504">
                <a:moveTo>
                  <a:pt x="2493548" y="0"/>
                </a:moveTo>
                <a:lnTo>
                  <a:pt x="2493548" y="2279286"/>
                </a:lnTo>
                <a:lnTo>
                  <a:pt x="1246773" y="2515947"/>
                </a:lnTo>
                <a:lnTo>
                  <a:pt x="0" y="2279286"/>
                </a:lnTo>
                <a:lnTo>
                  <a:pt x="0" y="0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013191" y="2813156"/>
            <a:ext cx="1737995" cy="65405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  <a:tabLst>
                <a:tab pos="323215" algn="l"/>
              </a:tabLst>
            </a:pPr>
            <a:r>
              <a:rPr dirty="0" baseline="2136" sz="1950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baseline="2136" sz="1950" b="1">
                <a:solidFill>
                  <a:srgbClr val="FFFFFF"/>
                </a:solidFill>
                <a:latin typeface="Arial Narrow"/>
                <a:cs typeface="Arial Narrow"/>
              </a:rPr>
              <a:t>	</a:t>
            </a:r>
            <a:r>
              <a:rPr dirty="0" sz="1300" spc="-5" b="1">
                <a:latin typeface="Arial Narrow"/>
                <a:cs typeface="Arial Narrow"/>
              </a:rPr>
              <a:t>A</a:t>
            </a:r>
            <a:r>
              <a:rPr dirty="0" sz="1300" spc="-80" b="1">
                <a:latin typeface="Arial Narrow"/>
                <a:cs typeface="Arial Narrow"/>
              </a:rPr>
              <a:t>L</a:t>
            </a:r>
            <a:r>
              <a:rPr dirty="0" sz="1300" spc="-20" b="1">
                <a:latin typeface="Arial Narrow"/>
                <a:cs typeface="Arial Narrow"/>
              </a:rPr>
              <a:t>T</a:t>
            </a:r>
            <a:r>
              <a:rPr dirty="0" sz="1300" b="1">
                <a:latin typeface="Arial Narrow"/>
                <a:cs typeface="Arial Narrow"/>
              </a:rPr>
              <a:t>O</a:t>
            </a:r>
            <a:r>
              <a:rPr dirty="0" sz="1300" b="1">
                <a:latin typeface="Arial Narrow"/>
                <a:cs typeface="Arial Narrow"/>
              </a:rPr>
              <a:t> </a:t>
            </a:r>
            <a:r>
              <a:rPr dirty="0" sz="1300" spc="-5" b="1">
                <a:latin typeface="Arial Narrow"/>
                <a:cs typeface="Arial Narrow"/>
              </a:rPr>
              <a:t>R</a:t>
            </a:r>
            <a:r>
              <a:rPr dirty="0" sz="1300" b="1">
                <a:latin typeface="Arial Narrow"/>
                <a:cs typeface="Arial Narrow"/>
              </a:rPr>
              <a:t>IE</a:t>
            </a:r>
            <a:r>
              <a:rPr dirty="0" sz="1300" spc="-5" b="1">
                <a:latin typeface="Arial Narrow"/>
                <a:cs typeface="Arial Narrow"/>
              </a:rPr>
              <a:t>S</a:t>
            </a:r>
            <a:r>
              <a:rPr dirty="0" sz="1300" b="1">
                <a:latin typeface="Arial Narrow"/>
                <a:cs typeface="Arial Narrow"/>
              </a:rPr>
              <a:t>GO</a:t>
            </a:r>
            <a:endParaRPr sz="1300">
              <a:latin typeface="Arial Narrow"/>
              <a:cs typeface="Arial Narrow"/>
            </a:endParaRPr>
          </a:p>
          <a:p>
            <a:pPr marL="53975" marR="5080">
              <a:lnSpc>
                <a:spcPts val="1400"/>
              </a:lnSpc>
              <a:spcBef>
                <a:spcPts val="595"/>
              </a:spcBef>
            </a:pPr>
            <a:r>
              <a:rPr dirty="0" sz="1300" spc="-5">
                <a:latin typeface="Arial Narrow"/>
                <a:cs typeface="Arial Narrow"/>
              </a:rPr>
              <a:t>Pr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 spc="-5" b="1">
                <a:latin typeface="Arial Narrow"/>
                <a:cs typeface="Arial Narrow"/>
              </a:rPr>
              <a:t>H</a:t>
            </a:r>
            <a:r>
              <a:rPr dirty="0" sz="1300" b="1">
                <a:latin typeface="Arial Narrow"/>
                <a:cs typeface="Arial Narrow"/>
              </a:rPr>
              <a:t>idr</a:t>
            </a:r>
            <a:r>
              <a:rPr dirty="0" sz="1300" b="1">
                <a:latin typeface="Arial Narrow"/>
                <a:cs typeface="Arial Narrow"/>
              </a:rPr>
              <a:t>oeléc</a:t>
            </a:r>
            <a:r>
              <a:rPr dirty="0" sz="1300" b="1">
                <a:latin typeface="Arial Narrow"/>
                <a:cs typeface="Arial Narrow"/>
              </a:rPr>
              <a:t>t</a:t>
            </a:r>
            <a:r>
              <a:rPr dirty="0" sz="1300" spc="-5" b="1">
                <a:latin typeface="Arial Narrow"/>
                <a:cs typeface="Arial Narrow"/>
              </a:rPr>
              <a:t>r</a:t>
            </a:r>
            <a:r>
              <a:rPr dirty="0" sz="1300" b="1">
                <a:latin typeface="Arial Narrow"/>
                <a:cs typeface="Arial Narrow"/>
              </a:rPr>
              <a:t>ic</a:t>
            </a:r>
            <a:r>
              <a:rPr dirty="0" sz="1300" b="1">
                <a:latin typeface="Arial Narrow"/>
                <a:cs typeface="Arial Narrow"/>
              </a:rPr>
              <a:t>o </a:t>
            </a:r>
            <a:r>
              <a:rPr dirty="0" sz="1300">
                <a:latin typeface="Arial Narrow"/>
                <a:cs typeface="Arial Narrow"/>
              </a:rPr>
              <a:t>de </a:t>
            </a:r>
            <a:r>
              <a:rPr dirty="0" sz="1300" spc="-5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enta</a:t>
            </a:r>
            <a:r>
              <a:rPr dirty="0" sz="1300">
                <a:latin typeface="Arial Narrow"/>
                <a:cs typeface="Arial Narrow"/>
              </a:rPr>
              <a:t>z</a:t>
            </a:r>
            <a:r>
              <a:rPr dirty="0" sz="1300">
                <a:latin typeface="Arial Narrow"/>
                <a:cs typeface="Arial Narrow"/>
              </a:rPr>
              <a:t>ón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56796" y="3859306"/>
            <a:ext cx="1794370" cy="985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53272" y="3887025"/>
            <a:ext cx="1801906" cy="954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24868" y="3856797"/>
            <a:ext cx="1820460" cy="981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36600" y="222248"/>
            <a:ext cx="274320" cy="27432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265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6407150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equ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po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fic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ente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Fu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nda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ón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u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omb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0145" y="2691091"/>
            <a:ext cx="1224280" cy="815340"/>
          </a:xfrm>
          <a:custGeom>
            <a:avLst/>
            <a:gdLst/>
            <a:ahLst/>
            <a:cxnLst/>
            <a:rect l="l" t="t" r="r" b="b"/>
            <a:pathLst>
              <a:path w="1224280" h="815339">
                <a:moveTo>
                  <a:pt x="0" y="0"/>
                </a:moveTo>
                <a:lnTo>
                  <a:pt x="1223999" y="0"/>
                </a:lnTo>
                <a:lnTo>
                  <a:pt x="1223999" y="815262"/>
                </a:lnTo>
                <a:lnTo>
                  <a:pt x="0" y="815262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0145" y="3843565"/>
            <a:ext cx="1224280" cy="287020"/>
          </a:xfrm>
          <a:custGeom>
            <a:avLst/>
            <a:gdLst/>
            <a:ahLst/>
            <a:cxnLst/>
            <a:rect l="l" t="t" r="r" b="b"/>
            <a:pathLst>
              <a:path w="1224280" h="287020">
                <a:moveTo>
                  <a:pt x="0" y="0"/>
                </a:moveTo>
                <a:lnTo>
                  <a:pt x="1223999" y="0"/>
                </a:lnTo>
                <a:lnTo>
                  <a:pt x="1223999" y="286821"/>
                </a:lnTo>
                <a:lnTo>
                  <a:pt x="0" y="286821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13831" y="6463699"/>
            <a:ext cx="7916545" cy="392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200" spc="-90">
                <a:solidFill>
                  <a:srgbClr val="898989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IFC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FIRS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15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(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http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://fi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60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.o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g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)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1939" y="3017454"/>
            <a:ext cx="9658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ES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CR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IP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0128" y="3905706"/>
            <a:ext cx="32956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05" b="1" i="1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ÍS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4785" y="2677311"/>
            <a:ext cx="233299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500"/>
              </a:lnSpc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equ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guo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mode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gé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tic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amente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fic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145" y="4172927"/>
            <a:ext cx="1224280" cy="1031875"/>
          </a:xfrm>
          <a:custGeom>
            <a:avLst/>
            <a:gdLst/>
            <a:ahLst/>
            <a:cxnLst/>
            <a:rect l="l" t="t" r="r" b="b"/>
            <a:pathLst>
              <a:path w="1224280" h="1031875">
                <a:moveTo>
                  <a:pt x="0" y="0"/>
                </a:moveTo>
                <a:lnTo>
                  <a:pt x="1223999" y="0"/>
                </a:lnTo>
                <a:lnTo>
                  <a:pt x="1223999" y="1031873"/>
                </a:lnTo>
                <a:lnTo>
                  <a:pt x="0" y="1031873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0145" y="5245972"/>
            <a:ext cx="1224280" cy="1087120"/>
          </a:xfrm>
          <a:custGeom>
            <a:avLst/>
            <a:gdLst/>
            <a:ahLst/>
            <a:cxnLst/>
            <a:rect l="l" t="t" r="r" b="b"/>
            <a:pathLst>
              <a:path w="1224280" h="1087120">
                <a:moveTo>
                  <a:pt x="0" y="0"/>
                </a:moveTo>
                <a:lnTo>
                  <a:pt x="1223999" y="0"/>
                </a:lnTo>
                <a:lnTo>
                  <a:pt x="1223999" y="1087040"/>
                </a:lnTo>
                <a:lnTo>
                  <a:pt x="0" y="1087040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0145" y="3525325"/>
            <a:ext cx="1224280" cy="287020"/>
          </a:xfrm>
          <a:custGeom>
            <a:avLst/>
            <a:gdLst/>
            <a:ahLst/>
            <a:cxnLst/>
            <a:rect l="l" t="t" r="r" b="b"/>
            <a:pathLst>
              <a:path w="1224280" h="287020">
                <a:moveTo>
                  <a:pt x="0" y="0"/>
                </a:moveTo>
                <a:lnTo>
                  <a:pt x="1223999" y="0"/>
                </a:lnTo>
                <a:lnTo>
                  <a:pt x="1223999" y="286821"/>
                </a:lnTo>
                <a:lnTo>
                  <a:pt x="0" y="286821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774784" y="3583270"/>
            <a:ext cx="2540000" cy="136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nda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omb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Colombia</a:t>
            </a:r>
            <a:endParaRPr sz="1300">
              <a:latin typeface="Arial Narrow"/>
              <a:cs typeface="Arial Narrow"/>
            </a:endParaRPr>
          </a:p>
          <a:p>
            <a:pPr marL="152400" marR="546735" indent="-139700">
              <a:lnSpc>
                <a:spcPts val="1500"/>
              </a:lnSpc>
              <a:spcBef>
                <a:spcPts val="700"/>
              </a:spcBef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é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tamo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$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1,7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ill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IFC)</a:t>
            </a:r>
            <a:endParaRPr sz="1300">
              <a:latin typeface="Arial Narrow"/>
              <a:cs typeface="Arial Narrow"/>
            </a:endParaRPr>
          </a:p>
          <a:p>
            <a:pPr marL="152400" marR="388620" indent="-139700">
              <a:lnSpc>
                <a:spcPts val="1500"/>
              </a:lnSpc>
              <a:spcBef>
                <a:spcPts val="100"/>
              </a:spcBef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to: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$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2,3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ill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1521" y="2689394"/>
            <a:ext cx="2924175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3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Pr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fic</a:t>
            </a:r>
            <a:r>
              <a:rPr dirty="0" sz="1300">
                <a:latin typeface="Arial Narrow"/>
                <a:cs typeface="Arial Narrow"/>
              </a:rPr>
              <a:t>ado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 b="1">
                <a:latin typeface="Arial Narrow"/>
                <a:cs typeface="Arial Narrow"/>
              </a:rPr>
              <a:t>bajo </a:t>
            </a:r>
            <a:r>
              <a:rPr dirty="0" sz="1300" spc="-5" b="1">
                <a:latin typeface="Arial Narrow"/>
                <a:cs typeface="Arial Narrow"/>
              </a:rPr>
              <a:t>r</a:t>
            </a:r>
            <a:r>
              <a:rPr dirty="0" sz="1300" b="1">
                <a:latin typeface="Arial Narrow"/>
                <a:cs typeface="Arial Narrow"/>
              </a:rPr>
              <a:t>ies</a:t>
            </a:r>
            <a:r>
              <a:rPr dirty="0" sz="1300" b="1">
                <a:latin typeface="Arial Narrow"/>
                <a:cs typeface="Arial Narrow"/>
              </a:rPr>
              <a:t>go </a:t>
            </a:r>
            <a:r>
              <a:rPr dirty="0" sz="1300" spc="-5" b="1">
                <a:latin typeface="Arial Narrow"/>
                <a:cs typeface="Arial Narrow"/>
              </a:rPr>
              <a:t>(C)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 b="1">
                <a:latin typeface="Arial Narrow"/>
                <a:cs typeface="Arial Narrow"/>
              </a:rPr>
              <a:t>A</a:t>
            </a:r>
            <a:r>
              <a:rPr dirty="0" sz="1300" b="1">
                <a:latin typeface="Arial Narrow"/>
                <a:cs typeface="Arial Narrow"/>
              </a:rPr>
              <a:t>nálisis </a:t>
            </a:r>
            <a:r>
              <a:rPr dirty="0" sz="1300">
                <a:latin typeface="Arial Narrow"/>
                <a:cs typeface="Arial Narrow"/>
              </a:rPr>
              <a:t>de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j</a:t>
            </a:r>
            <a:r>
              <a:rPr dirty="0" sz="1300">
                <a:latin typeface="Arial Narrow"/>
                <a:cs typeface="Arial Narrow"/>
              </a:rPr>
              <a:t>u</a:t>
            </a:r>
            <a:r>
              <a:rPr dirty="0" sz="1300">
                <a:latin typeface="Arial Narrow"/>
                <a:cs typeface="Arial Narrow"/>
              </a:rPr>
              <a:t>stific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gene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ob</a:t>
            </a:r>
            <a:r>
              <a:rPr dirty="0" sz="1300">
                <a:latin typeface="Arial Narrow"/>
                <a:cs typeface="Arial Narrow"/>
              </a:rPr>
              <a:t>j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tiv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0873" y="4508534"/>
            <a:ext cx="868044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36854">
              <a:lnSpc>
                <a:spcPts val="15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PLA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FIN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ANC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IE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9407" y="5609163"/>
            <a:ext cx="1010919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15" indent="71120">
              <a:lnSpc>
                <a:spcPts val="15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PLIC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D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LAS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IFC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2437" y="3587467"/>
            <a:ext cx="60452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LIE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TE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2066" y="2301543"/>
            <a:ext cx="85026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Overview</a:t>
            </a:r>
            <a:endParaRPr sz="1900">
              <a:latin typeface="Arial Narrow"/>
              <a:cs typeface="Arial Narro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76924" y="2696394"/>
            <a:ext cx="1175385" cy="633095"/>
          </a:xfrm>
          <a:custGeom>
            <a:avLst/>
            <a:gdLst/>
            <a:ahLst/>
            <a:cxnLst/>
            <a:rect l="l" t="t" r="r" b="b"/>
            <a:pathLst>
              <a:path w="1175385" h="633095">
                <a:moveTo>
                  <a:pt x="1175122" y="0"/>
                </a:moveTo>
                <a:lnTo>
                  <a:pt x="0" y="0"/>
                </a:lnTo>
                <a:lnTo>
                  <a:pt x="0" y="465174"/>
                </a:lnTo>
                <a:lnTo>
                  <a:pt x="587560" y="632804"/>
                </a:lnTo>
                <a:lnTo>
                  <a:pt x="1175122" y="465174"/>
                </a:lnTo>
                <a:lnTo>
                  <a:pt x="1175122" y="0"/>
                </a:lnTo>
                <a:close/>
              </a:path>
            </a:pathLst>
          </a:custGeom>
          <a:solidFill>
            <a:srgbClr val="EDA2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76923" y="2696394"/>
            <a:ext cx="1175385" cy="633095"/>
          </a:xfrm>
          <a:custGeom>
            <a:avLst/>
            <a:gdLst/>
            <a:ahLst/>
            <a:cxnLst/>
            <a:rect l="l" t="t" r="r" b="b"/>
            <a:pathLst>
              <a:path w="1175385" h="633095">
                <a:moveTo>
                  <a:pt x="1175122" y="0"/>
                </a:moveTo>
                <a:lnTo>
                  <a:pt x="1175122" y="465173"/>
                </a:lnTo>
                <a:lnTo>
                  <a:pt x="587561" y="632803"/>
                </a:lnTo>
                <a:lnTo>
                  <a:pt x="0" y="465173"/>
                </a:lnTo>
                <a:lnTo>
                  <a:pt x="0" y="0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24330" y="2790558"/>
            <a:ext cx="10858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51130">
              <a:lnSpc>
                <a:spcPts val="15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ANÁ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LISIS</a:t>
            </a:r>
            <a:r>
              <a:rPr dirty="0" sz="1300" spc="-2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LAS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IFIC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76922" y="3223405"/>
            <a:ext cx="1175385" cy="1448435"/>
          </a:xfrm>
          <a:custGeom>
            <a:avLst/>
            <a:gdLst/>
            <a:ahLst/>
            <a:cxnLst/>
            <a:rect l="l" t="t" r="r" b="b"/>
            <a:pathLst>
              <a:path w="1175385" h="1448435">
                <a:moveTo>
                  <a:pt x="0" y="0"/>
                </a:moveTo>
                <a:lnTo>
                  <a:pt x="0" y="1287848"/>
                </a:lnTo>
                <a:lnTo>
                  <a:pt x="587560" y="1448089"/>
                </a:lnTo>
                <a:lnTo>
                  <a:pt x="1175122" y="1287848"/>
                </a:lnTo>
                <a:lnTo>
                  <a:pt x="1175122" y="160239"/>
                </a:lnTo>
                <a:lnTo>
                  <a:pt x="587560" y="160239"/>
                </a:lnTo>
                <a:lnTo>
                  <a:pt x="0" y="0"/>
                </a:lnTo>
                <a:close/>
              </a:path>
              <a:path w="1175385" h="1448435">
                <a:moveTo>
                  <a:pt x="1175122" y="0"/>
                </a:moveTo>
                <a:lnTo>
                  <a:pt x="587560" y="160239"/>
                </a:lnTo>
                <a:lnTo>
                  <a:pt x="1175122" y="160239"/>
                </a:lnTo>
                <a:lnTo>
                  <a:pt x="1175122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376922" y="3223406"/>
            <a:ext cx="1175385" cy="1448435"/>
          </a:xfrm>
          <a:custGeom>
            <a:avLst/>
            <a:gdLst/>
            <a:ahLst/>
            <a:cxnLst/>
            <a:rect l="l" t="t" r="r" b="b"/>
            <a:pathLst>
              <a:path w="1175385" h="1448435">
                <a:moveTo>
                  <a:pt x="1175122" y="0"/>
                </a:moveTo>
                <a:lnTo>
                  <a:pt x="1175122" y="1287848"/>
                </a:lnTo>
                <a:lnTo>
                  <a:pt x="587561" y="1448088"/>
                </a:lnTo>
                <a:lnTo>
                  <a:pt x="0" y="1287848"/>
                </a:lnTo>
                <a:lnTo>
                  <a:pt x="0" y="0"/>
                </a:lnTo>
                <a:lnTo>
                  <a:pt x="587561" y="160239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511998" y="3866181"/>
            <a:ext cx="91059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 spc="-85" b="1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LU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76921" y="4589914"/>
            <a:ext cx="1175385" cy="1347470"/>
          </a:xfrm>
          <a:custGeom>
            <a:avLst/>
            <a:gdLst/>
            <a:ahLst/>
            <a:cxnLst/>
            <a:rect l="l" t="t" r="r" b="b"/>
            <a:pathLst>
              <a:path w="1175385" h="1347470">
                <a:moveTo>
                  <a:pt x="0" y="0"/>
                </a:moveTo>
                <a:lnTo>
                  <a:pt x="0" y="1194608"/>
                </a:lnTo>
                <a:lnTo>
                  <a:pt x="587560" y="1347374"/>
                </a:lnTo>
                <a:lnTo>
                  <a:pt x="1175122" y="1194608"/>
                </a:lnTo>
                <a:lnTo>
                  <a:pt x="1175122" y="152765"/>
                </a:lnTo>
                <a:lnTo>
                  <a:pt x="587560" y="152765"/>
                </a:lnTo>
                <a:lnTo>
                  <a:pt x="0" y="0"/>
                </a:lnTo>
                <a:close/>
              </a:path>
              <a:path w="1175385" h="1347470">
                <a:moveTo>
                  <a:pt x="1175122" y="0"/>
                </a:moveTo>
                <a:lnTo>
                  <a:pt x="587560" y="152765"/>
                </a:lnTo>
                <a:lnTo>
                  <a:pt x="1175122" y="152765"/>
                </a:lnTo>
                <a:lnTo>
                  <a:pt x="1175122" y="0"/>
                </a:lnTo>
                <a:close/>
              </a:path>
            </a:pathLst>
          </a:custGeom>
          <a:solidFill>
            <a:srgbClr val="AF482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376921" y="4589914"/>
            <a:ext cx="1175385" cy="1347470"/>
          </a:xfrm>
          <a:custGeom>
            <a:avLst/>
            <a:gdLst/>
            <a:ahLst/>
            <a:cxnLst/>
            <a:rect l="l" t="t" r="r" b="b"/>
            <a:pathLst>
              <a:path w="1175385" h="1347470">
                <a:moveTo>
                  <a:pt x="1175122" y="0"/>
                </a:moveTo>
                <a:lnTo>
                  <a:pt x="1175122" y="1194608"/>
                </a:lnTo>
                <a:lnTo>
                  <a:pt x="587560" y="1347374"/>
                </a:lnTo>
                <a:lnTo>
                  <a:pt x="0" y="1194608"/>
                </a:lnTo>
                <a:lnTo>
                  <a:pt x="0" y="0"/>
                </a:lnTo>
                <a:lnTo>
                  <a:pt x="587560" y="152765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492004" y="5182332"/>
            <a:ext cx="950594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BAC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76921" y="5867576"/>
            <a:ext cx="1175385" cy="802005"/>
          </a:xfrm>
          <a:custGeom>
            <a:avLst/>
            <a:gdLst/>
            <a:ahLst/>
            <a:cxnLst/>
            <a:rect l="l" t="t" r="r" b="b"/>
            <a:pathLst>
              <a:path w="1175385" h="802004">
                <a:moveTo>
                  <a:pt x="0" y="0"/>
                </a:moveTo>
                <a:lnTo>
                  <a:pt x="0" y="623637"/>
                </a:lnTo>
                <a:lnTo>
                  <a:pt x="587560" y="802013"/>
                </a:lnTo>
                <a:lnTo>
                  <a:pt x="1175123" y="623637"/>
                </a:lnTo>
                <a:lnTo>
                  <a:pt x="1175123" y="178375"/>
                </a:lnTo>
                <a:lnTo>
                  <a:pt x="587560" y="178375"/>
                </a:lnTo>
                <a:lnTo>
                  <a:pt x="0" y="0"/>
                </a:lnTo>
                <a:close/>
              </a:path>
              <a:path w="1175385" h="802004">
                <a:moveTo>
                  <a:pt x="1175123" y="0"/>
                </a:moveTo>
                <a:lnTo>
                  <a:pt x="587560" y="178375"/>
                </a:lnTo>
                <a:lnTo>
                  <a:pt x="1175123" y="178375"/>
                </a:lnTo>
                <a:lnTo>
                  <a:pt x="1175123" y="0"/>
                </a:lnTo>
                <a:close/>
              </a:path>
            </a:pathLst>
          </a:custGeom>
          <a:solidFill>
            <a:srgbClr val="7D31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376922" y="5867576"/>
            <a:ext cx="1175385" cy="802005"/>
          </a:xfrm>
          <a:custGeom>
            <a:avLst/>
            <a:gdLst/>
            <a:ahLst/>
            <a:cxnLst/>
            <a:rect l="l" t="t" r="r" b="b"/>
            <a:pathLst>
              <a:path w="1175385" h="802004">
                <a:moveTo>
                  <a:pt x="1175122" y="0"/>
                </a:moveTo>
                <a:lnTo>
                  <a:pt x="1175122" y="623637"/>
                </a:lnTo>
                <a:lnTo>
                  <a:pt x="587560" y="802013"/>
                </a:lnTo>
                <a:lnTo>
                  <a:pt x="0" y="623637"/>
                </a:lnTo>
                <a:lnTo>
                  <a:pt x="0" y="0"/>
                </a:lnTo>
                <a:lnTo>
                  <a:pt x="587560" y="178375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538158" y="6187314"/>
            <a:ext cx="85851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1300" spc="-20" b="1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21521" y="3262249"/>
            <a:ext cx="2864485" cy="546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52400" marR="5080" indent="-139700">
              <a:lnSpc>
                <a:spcPts val="140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>
                <a:latin typeface="Arial Narrow"/>
                <a:cs typeface="Arial Narrow"/>
              </a:rPr>
              <a:t>Impa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go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u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gen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ctiv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dade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on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tr</a:t>
            </a:r>
            <a:r>
              <a:rPr dirty="0" sz="1300">
                <a:latin typeface="Arial Narrow"/>
                <a:cs typeface="Arial Narrow"/>
              </a:rPr>
              <a:t>u</a:t>
            </a:r>
            <a:r>
              <a:rPr dirty="0" sz="1300">
                <a:latin typeface="Arial Narrow"/>
                <a:cs typeface="Arial Narrow"/>
              </a:rPr>
              <a:t>cc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du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ante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eemp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z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equ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po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x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tente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.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793913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93912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051011" y="5329160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1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672563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72563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929662" y="5329160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40122" y="5245972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40122" y="5245972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765470" y="5329160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3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93912" y="5631620"/>
            <a:ext cx="819785" cy="318770"/>
          </a:xfrm>
          <a:prstGeom prst="rect">
            <a:avLst/>
          </a:prstGeom>
          <a:solidFill>
            <a:srgbClr val="80150C"/>
          </a:solidFill>
          <a:ln w="12699">
            <a:solidFill>
              <a:srgbClr val="80150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6289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4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672563" y="5631620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929662" y="5714809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200">
                <a:solidFill>
                  <a:srgbClr val="080808"/>
                </a:solidFill>
                <a:latin typeface="Arial Narrow"/>
                <a:cs typeface="Arial Narrow"/>
              </a:rPr>
              <a:t>5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540122" y="5631620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765470" y="5714809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200">
                <a:solidFill>
                  <a:srgbClr val="080808"/>
                </a:solidFill>
                <a:latin typeface="Arial Narrow"/>
                <a:cs typeface="Arial Narrow"/>
              </a:rPr>
              <a:t>6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88121" y="6014645"/>
            <a:ext cx="819785" cy="318770"/>
          </a:xfrm>
          <a:prstGeom prst="rect">
            <a:avLst/>
          </a:prstGeom>
          <a:ln w="12699">
            <a:solidFill>
              <a:srgbClr val="80150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51460">
              <a:lnSpc>
                <a:spcPct val="100000"/>
              </a:lnSpc>
            </a:pP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7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66771" y="6014645"/>
            <a:ext cx="819785" cy="318770"/>
          </a:xfrm>
          <a:prstGeom prst="rect">
            <a:avLst/>
          </a:prstGeom>
          <a:ln w="12699">
            <a:solidFill>
              <a:srgbClr val="80150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62890">
              <a:lnSpc>
                <a:spcPct val="100000"/>
              </a:lnSpc>
            </a:pP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200">
                <a:solidFill>
                  <a:srgbClr val="080808"/>
                </a:solidFill>
                <a:latin typeface="Arial Narrow"/>
                <a:cs typeface="Arial Narrow"/>
              </a:rPr>
              <a:t>8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21521" y="4643808"/>
            <a:ext cx="2013585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 i="1">
                <a:latin typeface="Arial Narrow"/>
                <a:cs typeface="Arial Narrow"/>
              </a:rPr>
              <a:t>S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n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i="1">
                <a:latin typeface="Arial Narrow"/>
                <a:cs typeface="Arial Narrow"/>
              </a:rPr>
              <a:t>r</a:t>
            </a:r>
            <a:r>
              <a:rPr dirty="0" sz="1300" i="1">
                <a:latin typeface="Arial Narrow"/>
                <a:cs typeface="Arial Narrow"/>
              </a:rPr>
              <a:t>eque</a:t>
            </a:r>
            <a:r>
              <a:rPr dirty="0" sz="1300" i="1">
                <a:latin typeface="Arial Narrow"/>
                <a:cs typeface="Arial Narrow"/>
              </a:rPr>
              <a:t>r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m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ento</a:t>
            </a:r>
            <a:r>
              <a:rPr dirty="0" sz="1300" i="1">
                <a:latin typeface="Arial Narrow"/>
                <a:cs typeface="Arial Narrow"/>
              </a:rPr>
              <a:t>s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i="1">
                <a:latin typeface="Arial Narrow"/>
                <a:cs typeface="Arial Narrow"/>
              </a:rPr>
              <a:t>ad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c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ona</a:t>
            </a:r>
            <a:r>
              <a:rPr dirty="0" sz="1300" i="1">
                <a:latin typeface="Arial Narrow"/>
                <a:cs typeface="Arial Narrow"/>
              </a:rPr>
              <a:t>l</a:t>
            </a:r>
            <a:r>
              <a:rPr dirty="0" sz="1300" i="1">
                <a:latin typeface="Arial Narrow"/>
                <a:cs typeface="Arial Narrow"/>
              </a:rPr>
              <a:t>e</a:t>
            </a:r>
            <a:r>
              <a:rPr dirty="0" sz="1300" i="1"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21521" y="5925025"/>
            <a:ext cx="252095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>
                <a:latin typeface="Helvetica"/>
                <a:cs typeface="Helvetica"/>
              </a:rPr>
              <a:t> </a:t>
            </a:r>
            <a:r>
              <a:rPr dirty="0" sz="1300" spc="70">
                <a:latin typeface="Helvetica"/>
                <a:cs typeface="Helvetica"/>
              </a:rPr>
              <a:t> </a:t>
            </a:r>
            <a:r>
              <a:rPr dirty="0" sz="1300">
                <a:latin typeface="Arial Narrow"/>
                <a:cs typeface="Arial Narrow"/>
              </a:rPr>
              <a:t>-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35086" y="274700"/>
            <a:ext cx="50736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CASOS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36600" y="22224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0"/>
                </a:moveTo>
                <a:lnTo>
                  <a:pt x="274319" y="0"/>
                </a:lnTo>
                <a:lnTo>
                  <a:pt x="274319" y="274319"/>
                </a:lnTo>
                <a:lnTo>
                  <a:pt x="0" y="27431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29492" y="22224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0"/>
                </a:moveTo>
                <a:lnTo>
                  <a:pt x="274319" y="0"/>
                </a:lnTo>
                <a:lnTo>
                  <a:pt x="274319" y="274319"/>
                </a:lnTo>
                <a:lnTo>
                  <a:pt x="0" y="274319"/>
                </a:lnTo>
                <a:lnTo>
                  <a:pt x="0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812799" y="269884"/>
            <a:ext cx="40640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135" algn="l"/>
              </a:tabLst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	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endParaRPr sz="13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6043930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x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pan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ón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fo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ta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otea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k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46772" y="6463699"/>
            <a:ext cx="1949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898989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145" y="2691091"/>
            <a:ext cx="1224280" cy="815340"/>
          </a:xfrm>
          <a:custGeom>
            <a:avLst/>
            <a:gdLst/>
            <a:ahLst/>
            <a:cxnLst/>
            <a:rect l="l" t="t" r="r" b="b"/>
            <a:pathLst>
              <a:path w="1224280" h="815339">
                <a:moveTo>
                  <a:pt x="0" y="0"/>
                </a:moveTo>
                <a:lnTo>
                  <a:pt x="1223999" y="0"/>
                </a:lnTo>
                <a:lnTo>
                  <a:pt x="1223999" y="815262"/>
                </a:lnTo>
                <a:lnTo>
                  <a:pt x="0" y="815262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41939" y="3017454"/>
            <a:ext cx="9658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ES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CR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IP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145" y="3843565"/>
            <a:ext cx="1224280" cy="287020"/>
          </a:xfrm>
          <a:custGeom>
            <a:avLst/>
            <a:gdLst/>
            <a:ahLst/>
            <a:cxnLst/>
            <a:rect l="l" t="t" r="r" b="b"/>
            <a:pathLst>
              <a:path w="1224280" h="287020">
                <a:moveTo>
                  <a:pt x="0" y="0"/>
                </a:moveTo>
                <a:lnTo>
                  <a:pt x="1223999" y="0"/>
                </a:lnTo>
                <a:lnTo>
                  <a:pt x="1223999" y="286821"/>
                </a:lnTo>
                <a:lnTo>
                  <a:pt x="0" y="286821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60128" y="3905706"/>
            <a:ext cx="32956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05" b="1" i="1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ÍS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4785" y="2677311"/>
            <a:ext cx="218694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500"/>
              </a:lnSpc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ama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x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pan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otea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k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3831" y="6551254"/>
            <a:ext cx="458343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1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pué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me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embo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IFC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FIRS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15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(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http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://fi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60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.o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g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)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145" y="4172927"/>
            <a:ext cx="1224280" cy="1031875"/>
          </a:xfrm>
          <a:custGeom>
            <a:avLst/>
            <a:gdLst/>
            <a:ahLst/>
            <a:cxnLst/>
            <a:rect l="l" t="t" r="r" b="b"/>
            <a:pathLst>
              <a:path w="1224280" h="1031875">
                <a:moveTo>
                  <a:pt x="0" y="0"/>
                </a:moveTo>
                <a:lnTo>
                  <a:pt x="1223999" y="0"/>
                </a:lnTo>
                <a:lnTo>
                  <a:pt x="1223999" y="1031873"/>
                </a:lnTo>
                <a:lnTo>
                  <a:pt x="0" y="1031873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0145" y="5245972"/>
            <a:ext cx="1224280" cy="1087120"/>
          </a:xfrm>
          <a:custGeom>
            <a:avLst/>
            <a:gdLst/>
            <a:ahLst/>
            <a:cxnLst/>
            <a:rect l="l" t="t" r="r" b="b"/>
            <a:pathLst>
              <a:path w="1224280" h="1087120">
                <a:moveTo>
                  <a:pt x="0" y="0"/>
                </a:moveTo>
                <a:lnTo>
                  <a:pt x="1223999" y="0"/>
                </a:lnTo>
                <a:lnTo>
                  <a:pt x="1223999" y="1087040"/>
                </a:lnTo>
                <a:lnTo>
                  <a:pt x="0" y="1087040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0145" y="3525325"/>
            <a:ext cx="1224280" cy="287020"/>
          </a:xfrm>
          <a:custGeom>
            <a:avLst/>
            <a:gdLst/>
            <a:ahLst/>
            <a:cxnLst/>
            <a:rect l="l" t="t" r="r" b="b"/>
            <a:pathLst>
              <a:path w="1224280" h="287020">
                <a:moveTo>
                  <a:pt x="0" y="0"/>
                </a:moveTo>
                <a:lnTo>
                  <a:pt x="1223999" y="0"/>
                </a:lnTo>
                <a:lnTo>
                  <a:pt x="1223999" y="286821"/>
                </a:lnTo>
                <a:lnTo>
                  <a:pt x="0" y="286821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74785" y="3583270"/>
            <a:ext cx="2051050" cy="790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otea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k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omb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Mé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x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n.d.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76924" y="2696394"/>
            <a:ext cx="1175385" cy="633095"/>
          </a:xfrm>
          <a:custGeom>
            <a:avLst/>
            <a:gdLst/>
            <a:ahLst/>
            <a:cxnLst/>
            <a:rect l="l" t="t" r="r" b="b"/>
            <a:pathLst>
              <a:path w="1175385" h="633095">
                <a:moveTo>
                  <a:pt x="1175122" y="0"/>
                </a:moveTo>
                <a:lnTo>
                  <a:pt x="0" y="0"/>
                </a:lnTo>
                <a:lnTo>
                  <a:pt x="0" y="465174"/>
                </a:lnTo>
                <a:lnTo>
                  <a:pt x="587560" y="632804"/>
                </a:lnTo>
                <a:lnTo>
                  <a:pt x="1175122" y="465174"/>
                </a:lnTo>
                <a:lnTo>
                  <a:pt x="1175122" y="0"/>
                </a:lnTo>
                <a:close/>
              </a:path>
            </a:pathLst>
          </a:custGeom>
          <a:solidFill>
            <a:srgbClr val="EDA2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76923" y="2696394"/>
            <a:ext cx="1175385" cy="633095"/>
          </a:xfrm>
          <a:custGeom>
            <a:avLst/>
            <a:gdLst/>
            <a:ahLst/>
            <a:cxnLst/>
            <a:rect l="l" t="t" r="r" b="b"/>
            <a:pathLst>
              <a:path w="1175385" h="633095">
                <a:moveTo>
                  <a:pt x="1175122" y="0"/>
                </a:moveTo>
                <a:lnTo>
                  <a:pt x="1175122" y="465173"/>
                </a:lnTo>
                <a:lnTo>
                  <a:pt x="587561" y="632803"/>
                </a:lnTo>
                <a:lnTo>
                  <a:pt x="0" y="465173"/>
                </a:lnTo>
                <a:lnTo>
                  <a:pt x="0" y="0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76922" y="3223405"/>
            <a:ext cx="1175385" cy="1448435"/>
          </a:xfrm>
          <a:custGeom>
            <a:avLst/>
            <a:gdLst/>
            <a:ahLst/>
            <a:cxnLst/>
            <a:rect l="l" t="t" r="r" b="b"/>
            <a:pathLst>
              <a:path w="1175385" h="1448435">
                <a:moveTo>
                  <a:pt x="0" y="0"/>
                </a:moveTo>
                <a:lnTo>
                  <a:pt x="0" y="1287848"/>
                </a:lnTo>
                <a:lnTo>
                  <a:pt x="587560" y="1448089"/>
                </a:lnTo>
                <a:lnTo>
                  <a:pt x="1175122" y="1287848"/>
                </a:lnTo>
                <a:lnTo>
                  <a:pt x="1175122" y="160239"/>
                </a:lnTo>
                <a:lnTo>
                  <a:pt x="587560" y="160239"/>
                </a:lnTo>
                <a:lnTo>
                  <a:pt x="0" y="0"/>
                </a:lnTo>
                <a:close/>
              </a:path>
              <a:path w="1175385" h="1448435">
                <a:moveTo>
                  <a:pt x="1175122" y="0"/>
                </a:moveTo>
                <a:lnTo>
                  <a:pt x="587560" y="160239"/>
                </a:lnTo>
                <a:lnTo>
                  <a:pt x="1175122" y="160239"/>
                </a:lnTo>
                <a:lnTo>
                  <a:pt x="1175122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76922" y="3223406"/>
            <a:ext cx="1175385" cy="1448435"/>
          </a:xfrm>
          <a:custGeom>
            <a:avLst/>
            <a:gdLst/>
            <a:ahLst/>
            <a:cxnLst/>
            <a:rect l="l" t="t" r="r" b="b"/>
            <a:pathLst>
              <a:path w="1175385" h="1448435">
                <a:moveTo>
                  <a:pt x="1175122" y="0"/>
                </a:moveTo>
                <a:lnTo>
                  <a:pt x="1175122" y="1287848"/>
                </a:lnTo>
                <a:lnTo>
                  <a:pt x="587561" y="1448088"/>
                </a:lnTo>
                <a:lnTo>
                  <a:pt x="0" y="1287848"/>
                </a:lnTo>
                <a:lnTo>
                  <a:pt x="0" y="0"/>
                </a:lnTo>
                <a:lnTo>
                  <a:pt x="587561" y="160239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76921" y="4589914"/>
            <a:ext cx="1175385" cy="1347470"/>
          </a:xfrm>
          <a:custGeom>
            <a:avLst/>
            <a:gdLst/>
            <a:ahLst/>
            <a:cxnLst/>
            <a:rect l="l" t="t" r="r" b="b"/>
            <a:pathLst>
              <a:path w="1175385" h="1347470">
                <a:moveTo>
                  <a:pt x="0" y="0"/>
                </a:moveTo>
                <a:lnTo>
                  <a:pt x="0" y="1194608"/>
                </a:lnTo>
                <a:lnTo>
                  <a:pt x="587560" y="1347374"/>
                </a:lnTo>
                <a:lnTo>
                  <a:pt x="1175122" y="1194608"/>
                </a:lnTo>
                <a:lnTo>
                  <a:pt x="1175122" y="152765"/>
                </a:lnTo>
                <a:lnTo>
                  <a:pt x="587560" y="152765"/>
                </a:lnTo>
                <a:lnTo>
                  <a:pt x="0" y="0"/>
                </a:lnTo>
                <a:close/>
              </a:path>
              <a:path w="1175385" h="1347470">
                <a:moveTo>
                  <a:pt x="1175122" y="0"/>
                </a:moveTo>
                <a:lnTo>
                  <a:pt x="587560" y="152765"/>
                </a:lnTo>
                <a:lnTo>
                  <a:pt x="1175122" y="152765"/>
                </a:lnTo>
                <a:lnTo>
                  <a:pt x="1175122" y="0"/>
                </a:lnTo>
                <a:close/>
              </a:path>
            </a:pathLst>
          </a:custGeom>
          <a:solidFill>
            <a:srgbClr val="AF482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76921" y="4589914"/>
            <a:ext cx="1175385" cy="1347470"/>
          </a:xfrm>
          <a:custGeom>
            <a:avLst/>
            <a:gdLst/>
            <a:ahLst/>
            <a:cxnLst/>
            <a:rect l="l" t="t" r="r" b="b"/>
            <a:pathLst>
              <a:path w="1175385" h="1347470">
                <a:moveTo>
                  <a:pt x="1175122" y="0"/>
                </a:moveTo>
                <a:lnTo>
                  <a:pt x="1175122" y="1194608"/>
                </a:lnTo>
                <a:lnTo>
                  <a:pt x="587560" y="1347374"/>
                </a:lnTo>
                <a:lnTo>
                  <a:pt x="0" y="1194608"/>
                </a:lnTo>
                <a:lnTo>
                  <a:pt x="0" y="0"/>
                </a:lnTo>
                <a:lnTo>
                  <a:pt x="587560" y="152765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376921" y="5867576"/>
            <a:ext cx="1175385" cy="802005"/>
          </a:xfrm>
          <a:custGeom>
            <a:avLst/>
            <a:gdLst/>
            <a:ahLst/>
            <a:cxnLst/>
            <a:rect l="l" t="t" r="r" b="b"/>
            <a:pathLst>
              <a:path w="1175385" h="802004">
                <a:moveTo>
                  <a:pt x="0" y="0"/>
                </a:moveTo>
                <a:lnTo>
                  <a:pt x="0" y="623637"/>
                </a:lnTo>
                <a:lnTo>
                  <a:pt x="587560" y="802013"/>
                </a:lnTo>
                <a:lnTo>
                  <a:pt x="1175123" y="623637"/>
                </a:lnTo>
                <a:lnTo>
                  <a:pt x="1175123" y="178375"/>
                </a:lnTo>
                <a:lnTo>
                  <a:pt x="587560" y="178375"/>
                </a:lnTo>
                <a:lnTo>
                  <a:pt x="0" y="0"/>
                </a:lnTo>
                <a:close/>
              </a:path>
              <a:path w="1175385" h="802004">
                <a:moveTo>
                  <a:pt x="1175123" y="0"/>
                </a:moveTo>
                <a:lnTo>
                  <a:pt x="587560" y="178375"/>
                </a:lnTo>
                <a:lnTo>
                  <a:pt x="1175123" y="178375"/>
                </a:lnTo>
                <a:lnTo>
                  <a:pt x="1175123" y="0"/>
                </a:lnTo>
                <a:close/>
              </a:path>
            </a:pathLst>
          </a:custGeom>
          <a:solidFill>
            <a:srgbClr val="7D31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76922" y="5867576"/>
            <a:ext cx="1175385" cy="802005"/>
          </a:xfrm>
          <a:custGeom>
            <a:avLst/>
            <a:gdLst/>
            <a:ahLst/>
            <a:cxnLst/>
            <a:rect l="l" t="t" r="r" b="b"/>
            <a:pathLst>
              <a:path w="1175385" h="802004">
                <a:moveTo>
                  <a:pt x="1175122" y="0"/>
                </a:moveTo>
                <a:lnTo>
                  <a:pt x="1175122" y="623637"/>
                </a:lnTo>
                <a:lnTo>
                  <a:pt x="587560" y="802013"/>
                </a:lnTo>
                <a:lnTo>
                  <a:pt x="0" y="623637"/>
                </a:lnTo>
                <a:lnTo>
                  <a:pt x="0" y="0"/>
                </a:lnTo>
                <a:lnTo>
                  <a:pt x="587560" y="178375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621521" y="2689394"/>
            <a:ext cx="3255010" cy="166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3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Pr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fic</a:t>
            </a:r>
            <a:r>
              <a:rPr dirty="0" sz="1300">
                <a:latin typeface="Arial Narrow"/>
                <a:cs typeface="Arial Narrow"/>
              </a:rPr>
              <a:t>ado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 b="1">
                <a:latin typeface="Arial Narrow"/>
                <a:cs typeface="Arial Narrow"/>
              </a:rPr>
              <a:t>medio </a:t>
            </a:r>
            <a:r>
              <a:rPr dirty="0" sz="1300" spc="-5" b="1">
                <a:latin typeface="Arial Narrow"/>
                <a:cs typeface="Arial Narrow"/>
              </a:rPr>
              <a:t>r</a:t>
            </a:r>
            <a:r>
              <a:rPr dirty="0" sz="1300" b="1">
                <a:latin typeface="Arial Narrow"/>
                <a:cs typeface="Arial Narrow"/>
              </a:rPr>
              <a:t>ies</a:t>
            </a:r>
            <a:r>
              <a:rPr dirty="0" sz="1300" b="1">
                <a:latin typeface="Arial Narrow"/>
                <a:cs typeface="Arial Narrow"/>
              </a:rPr>
              <a:t>go </a:t>
            </a:r>
            <a:r>
              <a:rPr dirty="0" sz="1300" spc="-5" b="1">
                <a:latin typeface="Arial Narrow"/>
                <a:cs typeface="Arial Narrow"/>
              </a:rPr>
              <a:t>(B)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 b="1">
                <a:latin typeface="Arial Narrow"/>
                <a:cs typeface="Arial Narrow"/>
              </a:rPr>
              <a:t>A</a:t>
            </a:r>
            <a:r>
              <a:rPr dirty="0" sz="1300" b="1">
                <a:latin typeface="Arial Narrow"/>
                <a:cs typeface="Arial Narrow"/>
              </a:rPr>
              <a:t>nálisis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j</a:t>
            </a:r>
            <a:r>
              <a:rPr dirty="0" sz="1300">
                <a:latin typeface="Arial Narrow"/>
                <a:cs typeface="Arial Narrow"/>
              </a:rPr>
              <a:t>u</a:t>
            </a:r>
            <a:r>
              <a:rPr dirty="0" sz="1300">
                <a:latin typeface="Arial Narrow"/>
                <a:cs typeface="Arial Narrow"/>
              </a:rPr>
              <a:t>stific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gene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ob</a:t>
            </a:r>
            <a:r>
              <a:rPr dirty="0" sz="1300">
                <a:latin typeface="Arial Narrow"/>
                <a:cs typeface="Arial Narrow"/>
              </a:rPr>
              <a:t>j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tiv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100">
              <a:latin typeface="Times New Roman"/>
              <a:cs typeface="Times New Roman"/>
            </a:endParaRPr>
          </a:p>
          <a:p>
            <a:pPr marL="152400" marR="5080" indent="-139700">
              <a:lnSpc>
                <a:spcPts val="140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ná</a:t>
            </a:r>
            <a:r>
              <a:rPr dirty="0" sz="1300">
                <a:latin typeface="Arial Narrow"/>
                <a:cs typeface="Arial Narrow"/>
              </a:rPr>
              <a:t>li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do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umento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omo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 spc="-5" i="1">
                <a:latin typeface="Arial Narrow"/>
                <a:cs typeface="Arial Narrow"/>
              </a:rPr>
              <a:t>complianc</a:t>
            </a:r>
            <a:r>
              <a:rPr dirty="0" sz="1300" i="1">
                <a:latin typeface="Arial Narrow"/>
                <a:cs typeface="Arial Narrow"/>
              </a:rPr>
              <a:t>e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co</a:t>
            </a:r>
            <a:r>
              <a:rPr dirty="0" sz="1300">
                <a:latin typeface="Arial Narrow"/>
                <a:cs typeface="Arial Narrow"/>
              </a:rPr>
              <a:t>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 i="1">
                <a:latin typeface="Arial Narrow"/>
                <a:cs typeface="Arial Narrow"/>
              </a:rPr>
              <a:t>FS</a:t>
            </a:r>
            <a:r>
              <a:rPr dirty="0" sz="1300" spc="-5" i="1">
                <a:latin typeface="Arial Narrow"/>
                <a:cs typeface="Arial Narrow"/>
              </a:rPr>
              <a:t>C</a:t>
            </a:r>
            <a:r>
              <a:rPr dirty="0" sz="1300" spc="-5" i="1">
                <a:latin typeface="Arial Narrow"/>
                <a:cs typeface="Arial Narrow"/>
              </a:rPr>
              <a:t> </a:t>
            </a:r>
            <a:r>
              <a:rPr dirty="0" sz="1300" spc="-5" i="1">
                <a:latin typeface="Arial Narrow"/>
                <a:cs typeface="Arial Narrow"/>
              </a:rPr>
              <a:t>Pr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n</a:t>
            </a:r>
            <a:r>
              <a:rPr dirty="0" sz="1300" i="1">
                <a:latin typeface="Arial Narrow"/>
                <a:cs typeface="Arial Narrow"/>
              </a:rPr>
              <a:t>c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p</a:t>
            </a:r>
            <a:r>
              <a:rPr dirty="0" sz="1300" i="1">
                <a:latin typeface="Arial Narrow"/>
                <a:cs typeface="Arial Narrow"/>
              </a:rPr>
              <a:t>l</a:t>
            </a:r>
            <a:r>
              <a:rPr dirty="0" sz="1300" i="1">
                <a:latin typeface="Arial Narrow"/>
                <a:cs typeface="Arial Narrow"/>
              </a:rPr>
              <a:t>e</a:t>
            </a:r>
            <a:r>
              <a:rPr dirty="0" sz="1300" i="1">
                <a:latin typeface="Arial Narrow"/>
                <a:cs typeface="Arial Narrow"/>
              </a:rPr>
              <a:t>s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spc="-5" i="1">
                <a:latin typeface="Arial Narrow"/>
                <a:cs typeface="Arial Narrow"/>
              </a:rPr>
              <a:t>&amp;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spc="-5" i="1">
                <a:latin typeface="Arial Narrow"/>
                <a:cs typeface="Arial Narrow"/>
              </a:rPr>
              <a:t>C</a:t>
            </a:r>
            <a:r>
              <a:rPr dirty="0" sz="1300" i="1">
                <a:latin typeface="Arial Narrow"/>
                <a:cs typeface="Arial Narrow"/>
              </a:rPr>
              <a:t>r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te</a:t>
            </a:r>
            <a:r>
              <a:rPr dirty="0" sz="1300" i="1">
                <a:latin typeface="Arial Narrow"/>
                <a:cs typeface="Arial Narrow"/>
              </a:rPr>
              <a:t>r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a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(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ua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h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tó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  <a:p>
            <a:pPr marL="152400" marR="403225" indent="-139700">
              <a:lnSpc>
                <a:spcPts val="1400"/>
              </a:lnSpc>
              <a:spcBef>
                <a:spcPts val="100"/>
              </a:spcBef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ctic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do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umenta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 spc="-60">
                <a:latin typeface="Arial Narrow"/>
                <a:cs typeface="Arial Narrow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A&amp;S</a:t>
            </a:r>
            <a:r>
              <a:rPr dirty="0" sz="1300">
                <a:latin typeface="Arial Narrow"/>
                <a:cs typeface="Arial Narrow"/>
              </a:rPr>
              <a:t>,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nfo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me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anuales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3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pa</a:t>
            </a:r>
            <a:r>
              <a:rPr dirty="0" sz="1300">
                <a:latin typeface="Arial Narrow"/>
                <a:cs typeface="Arial Narrow"/>
              </a:rPr>
              <a:t>ís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  <a:spcBef>
                <a:spcPts val="20"/>
              </a:spcBef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ua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tr</a:t>
            </a:r>
            <a:r>
              <a:rPr dirty="0" sz="1300">
                <a:latin typeface="Arial Narrow"/>
                <a:cs typeface="Arial Narrow"/>
              </a:rPr>
              <a:t>aba</a:t>
            </a:r>
            <a:r>
              <a:rPr dirty="0" sz="1300">
                <a:latin typeface="Arial Narrow"/>
                <a:cs typeface="Arial Narrow"/>
              </a:rPr>
              <a:t>j</a:t>
            </a:r>
            <a:r>
              <a:rPr dirty="0" sz="1300"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ná</a:t>
            </a:r>
            <a:r>
              <a:rPr dirty="0" sz="1300">
                <a:latin typeface="Arial Narrow"/>
                <a:cs typeface="Arial Narrow"/>
              </a:rPr>
              <a:t>li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u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em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G</a:t>
            </a:r>
            <a:r>
              <a:rPr dirty="0" sz="1300" spc="-5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I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0873" y="4508534"/>
            <a:ext cx="868044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36854">
              <a:lnSpc>
                <a:spcPts val="15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PLA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FIN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ANC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IE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9407" y="5609163"/>
            <a:ext cx="1010919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15" indent="71120">
              <a:lnSpc>
                <a:spcPts val="15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PLIC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D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LAS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IFC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22437" y="3587467"/>
            <a:ext cx="60452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LIE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TE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2066" y="2301543"/>
            <a:ext cx="85026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Overview</a:t>
            </a:r>
            <a:endParaRPr sz="1900">
              <a:latin typeface="Arial Narrow"/>
              <a:cs typeface="Arial Narro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24330" y="2790558"/>
            <a:ext cx="10858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51130">
              <a:lnSpc>
                <a:spcPts val="15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ANÁ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LISIS</a:t>
            </a:r>
            <a:r>
              <a:rPr dirty="0" sz="1300" spc="-2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LAS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IFIC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11998" y="3866181"/>
            <a:ext cx="91059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 spc="-85" b="1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LU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92004" y="5182332"/>
            <a:ext cx="950594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BAC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38158" y="6187314"/>
            <a:ext cx="85851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1300" spc="-20" b="1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793913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93912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051011" y="5329160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1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672563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72563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929662" y="5329160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40122" y="5245972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40122" y="5245972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765470" y="5329160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3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93912" y="5631620"/>
            <a:ext cx="819785" cy="318770"/>
          </a:xfrm>
          <a:prstGeom prst="rect">
            <a:avLst/>
          </a:prstGeom>
          <a:solidFill>
            <a:srgbClr val="80150C"/>
          </a:solidFill>
          <a:ln w="12699">
            <a:solidFill>
              <a:srgbClr val="80150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6289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4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672563" y="5631620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929662" y="5714809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200">
                <a:solidFill>
                  <a:srgbClr val="080808"/>
                </a:solidFill>
                <a:latin typeface="Arial Narrow"/>
                <a:cs typeface="Arial Narrow"/>
              </a:rPr>
              <a:t>5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540122" y="5631620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8"/>
                </a:lnTo>
                <a:lnTo>
                  <a:pt x="0" y="318368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540122" y="5631620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765470" y="5714809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6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88121" y="6014645"/>
            <a:ext cx="819785" cy="318770"/>
          </a:xfrm>
          <a:prstGeom prst="rect">
            <a:avLst/>
          </a:prstGeom>
          <a:ln w="12699">
            <a:solidFill>
              <a:srgbClr val="80150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51460">
              <a:lnSpc>
                <a:spcPct val="100000"/>
              </a:lnSpc>
            </a:pP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7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66771" y="6014645"/>
            <a:ext cx="819785" cy="318770"/>
          </a:xfrm>
          <a:prstGeom prst="rect">
            <a:avLst/>
          </a:prstGeom>
          <a:ln w="12699">
            <a:solidFill>
              <a:srgbClr val="80150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62890">
              <a:lnSpc>
                <a:spcPct val="100000"/>
              </a:lnSpc>
            </a:pP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2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200">
                <a:solidFill>
                  <a:srgbClr val="080808"/>
                </a:solidFill>
                <a:latin typeface="Arial Narrow"/>
                <a:cs typeface="Arial Narrow"/>
              </a:rPr>
              <a:t>8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21521" y="4587108"/>
            <a:ext cx="3293110" cy="546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40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tab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ed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m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ento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ope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tiv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tema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ge</a:t>
            </a:r>
            <a:r>
              <a:rPr dirty="0" sz="1300">
                <a:latin typeface="Arial Narrow"/>
                <a:cs typeface="Arial Narrow"/>
              </a:rPr>
              <a:t>sti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pa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cc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adqu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one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ti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rr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rr</a:t>
            </a:r>
            <a:r>
              <a:rPr dirty="0" sz="1300">
                <a:latin typeface="Arial Narrow"/>
                <a:cs typeface="Arial Narrow"/>
              </a:rPr>
              <a:t>endam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ento</a:t>
            </a:r>
            <a:r>
              <a:rPr dirty="0" sz="1300"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75522" y="5158608"/>
            <a:ext cx="2915285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2100" marR="5080" indent="-279400">
              <a:lnSpc>
                <a:spcPts val="1400"/>
              </a:lnSpc>
              <a:tabLst>
                <a:tab pos="297815" algn="l"/>
              </a:tabLst>
            </a:pPr>
            <a:r>
              <a:rPr dirty="0" sz="1300">
                <a:latin typeface="Arial Narrow"/>
                <a:cs typeface="Arial Narrow"/>
              </a:rPr>
              <a:t>−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>
                <a:latin typeface="Helvetica"/>
                <a:cs typeface="Helvetica"/>
              </a:rPr>
              <a:t>		</a:t>
            </a:r>
            <a:r>
              <a:rPr dirty="0" sz="1300" spc="-5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egu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ump</a:t>
            </a:r>
            <a:r>
              <a:rPr dirty="0" sz="1300">
                <a:latin typeface="Arial Narrow"/>
                <a:cs typeface="Arial Narrow"/>
              </a:rPr>
              <a:t>li</a:t>
            </a:r>
            <a:r>
              <a:rPr dirty="0" sz="1300">
                <a:latin typeface="Arial Narrow"/>
                <a:cs typeface="Arial Narrow"/>
              </a:rPr>
              <a:t>m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ento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no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ma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ada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uno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pa</a:t>
            </a:r>
            <a:r>
              <a:rPr dirty="0" sz="1300">
                <a:latin typeface="Arial Narrow"/>
                <a:cs typeface="Arial Narrow"/>
              </a:rPr>
              <a:t>ís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(</a:t>
            </a:r>
            <a:r>
              <a:rPr dirty="0" sz="1300">
                <a:latin typeface="Arial Narrow"/>
                <a:cs typeface="Arial Narrow"/>
              </a:rPr>
              <a:t>3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me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 spc="-5">
                <a:latin typeface="Arial Narrow"/>
                <a:cs typeface="Arial Narrow"/>
              </a:rPr>
              <a:t>s</a:t>
            </a:r>
            <a:r>
              <a:rPr dirty="0" baseline="26143" sz="1275" spc="7">
                <a:latin typeface="Arial Narrow"/>
                <a:cs typeface="Arial Narrow"/>
              </a:rPr>
              <a:t>1)</a:t>
            </a:r>
            <a:r>
              <a:rPr dirty="0" sz="1300"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21521" y="5552308"/>
            <a:ext cx="2901950" cy="661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40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D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rr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ll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un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ge</a:t>
            </a:r>
            <a:r>
              <a:rPr dirty="0" sz="1300">
                <a:latin typeface="Arial Narrow"/>
                <a:cs typeface="Arial Narrow"/>
              </a:rPr>
              <a:t>sti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go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incendio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tr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eque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mento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...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>
                <a:latin typeface="Helvetica"/>
                <a:cs typeface="Helvetica"/>
              </a:rPr>
              <a:t> </a:t>
            </a:r>
            <a:r>
              <a:rPr dirty="0" sz="1300" spc="70">
                <a:latin typeface="Helvetica"/>
                <a:cs typeface="Helvetica"/>
              </a:rPr>
              <a:t> </a:t>
            </a:r>
            <a:r>
              <a:rPr dirty="0" sz="1300" i="1">
                <a:latin typeface="Arial Narrow"/>
                <a:cs typeface="Arial Narrow"/>
              </a:rPr>
              <a:t>n.d.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35086" y="274700"/>
            <a:ext cx="50736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CASOS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36600" y="22224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0"/>
                </a:moveTo>
                <a:lnTo>
                  <a:pt x="274319" y="0"/>
                </a:lnTo>
                <a:lnTo>
                  <a:pt x="274319" y="274319"/>
                </a:lnTo>
                <a:lnTo>
                  <a:pt x="0" y="27431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29492" y="22224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0"/>
                </a:moveTo>
                <a:lnTo>
                  <a:pt x="274319" y="0"/>
                </a:lnTo>
                <a:lnTo>
                  <a:pt x="274319" y="274319"/>
                </a:lnTo>
                <a:lnTo>
                  <a:pt x="0" y="274319"/>
                </a:lnTo>
                <a:lnTo>
                  <a:pt x="0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812799" y="269884"/>
            <a:ext cx="40132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5435" algn="l"/>
              </a:tabLst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	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3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7952740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 spc="-15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 spc="-15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to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H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é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enta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z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ón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(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HR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)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0145" y="2691091"/>
            <a:ext cx="1224280" cy="815340"/>
          </a:xfrm>
          <a:custGeom>
            <a:avLst/>
            <a:gdLst/>
            <a:ahLst/>
            <a:cxnLst/>
            <a:rect l="l" t="t" r="r" b="b"/>
            <a:pathLst>
              <a:path w="1224280" h="815339">
                <a:moveTo>
                  <a:pt x="0" y="0"/>
                </a:moveTo>
                <a:lnTo>
                  <a:pt x="1223999" y="0"/>
                </a:lnTo>
                <a:lnTo>
                  <a:pt x="1223999" y="815262"/>
                </a:lnTo>
                <a:lnTo>
                  <a:pt x="0" y="815262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0145" y="3843565"/>
            <a:ext cx="1224280" cy="287020"/>
          </a:xfrm>
          <a:custGeom>
            <a:avLst/>
            <a:gdLst/>
            <a:ahLst/>
            <a:cxnLst/>
            <a:rect l="l" t="t" r="r" b="b"/>
            <a:pathLst>
              <a:path w="1224280" h="287020">
                <a:moveTo>
                  <a:pt x="0" y="0"/>
                </a:moveTo>
                <a:lnTo>
                  <a:pt x="1223999" y="0"/>
                </a:lnTo>
                <a:lnTo>
                  <a:pt x="1223999" y="286821"/>
                </a:lnTo>
                <a:lnTo>
                  <a:pt x="0" y="286821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0145" y="4172927"/>
            <a:ext cx="1224280" cy="1031875"/>
          </a:xfrm>
          <a:custGeom>
            <a:avLst/>
            <a:gdLst/>
            <a:ahLst/>
            <a:cxnLst/>
            <a:rect l="l" t="t" r="r" b="b"/>
            <a:pathLst>
              <a:path w="1224280" h="1031875">
                <a:moveTo>
                  <a:pt x="0" y="0"/>
                </a:moveTo>
                <a:lnTo>
                  <a:pt x="1223999" y="0"/>
                </a:lnTo>
                <a:lnTo>
                  <a:pt x="1223999" y="1031873"/>
                </a:lnTo>
                <a:lnTo>
                  <a:pt x="0" y="1031873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0145" y="5245972"/>
            <a:ext cx="1224280" cy="1087120"/>
          </a:xfrm>
          <a:custGeom>
            <a:avLst/>
            <a:gdLst/>
            <a:ahLst/>
            <a:cxnLst/>
            <a:rect l="l" t="t" r="r" b="b"/>
            <a:pathLst>
              <a:path w="1224280" h="1087120">
                <a:moveTo>
                  <a:pt x="0" y="0"/>
                </a:moveTo>
                <a:lnTo>
                  <a:pt x="1223999" y="0"/>
                </a:lnTo>
                <a:lnTo>
                  <a:pt x="1223999" y="1087040"/>
                </a:lnTo>
                <a:lnTo>
                  <a:pt x="0" y="1087040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0145" y="3525325"/>
            <a:ext cx="1224280" cy="287020"/>
          </a:xfrm>
          <a:custGeom>
            <a:avLst/>
            <a:gdLst/>
            <a:ahLst/>
            <a:cxnLst/>
            <a:rect l="l" t="t" r="r" b="b"/>
            <a:pathLst>
              <a:path w="1224280" h="287020">
                <a:moveTo>
                  <a:pt x="0" y="0"/>
                </a:moveTo>
                <a:lnTo>
                  <a:pt x="1223999" y="0"/>
                </a:lnTo>
                <a:lnTo>
                  <a:pt x="1223999" y="286821"/>
                </a:lnTo>
                <a:lnTo>
                  <a:pt x="0" y="286821"/>
                </a:lnTo>
                <a:lnTo>
                  <a:pt x="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76924" y="2696394"/>
            <a:ext cx="1175385" cy="633095"/>
          </a:xfrm>
          <a:custGeom>
            <a:avLst/>
            <a:gdLst/>
            <a:ahLst/>
            <a:cxnLst/>
            <a:rect l="l" t="t" r="r" b="b"/>
            <a:pathLst>
              <a:path w="1175385" h="633095">
                <a:moveTo>
                  <a:pt x="1175122" y="0"/>
                </a:moveTo>
                <a:lnTo>
                  <a:pt x="0" y="0"/>
                </a:lnTo>
                <a:lnTo>
                  <a:pt x="0" y="465174"/>
                </a:lnTo>
                <a:lnTo>
                  <a:pt x="587560" y="632804"/>
                </a:lnTo>
                <a:lnTo>
                  <a:pt x="1175122" y="465174"/>
                </a:lnTo>
                <a:lnTo>
                  <a:pt x="1175122" y="0"/>
                </a:lnTo>
                <a:close/>
              </a:path>
            </a:pathLst>
          </a:custGeom>
          <a:solidFill>
            <a:srgbClr val="EDA2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76923" y="2696394"/>
            <a:ext cx="1175385" cy="633095"/>
          </a:xfrm>
          <a:custGeom>
            <a:avLst/>
            <a:gdLst/>
            <a:ahLst/>
            <a:cxnLst/>
            <a:rect l="l" t="t" r="r" b="b"/>
            <a:pathLst>
              <a:path w="1175385" h="633095">
                <a:moveTo>
                  <a:pt x="1175122" y="0"/>
                </a:moveTo>
                <a:lnTo>
                  <a:pt x="1175122" y="465173"/>
                </a:lnTo>
                <a:lnTo>
                  <a:pt x="587561" y="632803"/>
                </a:lnTo>
                <a:lnTo>
                  <a:pt x="0" y="465173"/>
                </a:lnTo>
                <a:lnTo>
                  <a:pt x="0" y="0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76922" y="3223405"/>
            <a:ext cx="1175385" cy="1448435"/>
          </a:xfrm>
          <a:custGeom>
            <a:avLst/>
            <a:gdLst/>
            <a:ahLst/>
            <a:cxnLst/>
            <a:rect l="l" t="t" r="r" b="b"/>
            <a:pathLst>
              <a:path w="1175385" h="1448435">
                <a:moveTo>
                  <a:pt x="0" y="0"/>
                </a:moveTo>
                <a:lnTo>
                  <a:pt x="0" y="1287848"/>
                </a:lnTo>
                <a:lnTo>
                  <a:pt x="587560" y="1448089"/>
                </a:lnTo>
                <a:lnTo>
                  <a:pt x="1175122" y="1287848"/>
                </a:lnTo>
                <a:lnTo>
                  <a:pt x="1175122" y="160239"/>
                </a:lnTo>
                <a:lnTo>
                  <a:pt x="587560" y="160239"/>
                </a:lnTo>
                <a:lnTo>
                  <a:pt x="0" y="0"/>
                </a:lnTo>
                <a:close/>
              </a:path>
              <a:path w="1175385" h="1448435">
                <a:moveTo>
                  <a:pt x="1175122" y="0"/>
                </a:moveTo>
                <a:lnTo>
                  <a:pt x="587560" y="160239"/>
                </a:lnTo>
                <a:lnTo>
                  <a:pt x="1175122" y="160239"/>
                </a:lnTo>
                <a:lnTo>
                  <a:pt x="1175122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76922" y="3223406"/>
            <a:ext cx="1175385" cy="1448435"/>
          </a:xfrm>
          <a:custGeom>
            <a:avLst/>
            <a:gdLst/>
            <a:ahLst/>
            <a:cxnLst/>
            <a:rect l="l" t="t" r="r" b="b"/>
            <a:pathLst>
              <a:path w="1175385" h="1448435">
                <a:moveTo>
                  <a:pt x="1175122" y="0"/>
                </a:moveTo>
                <a:lnTo>
                  <a:pt x="1175122" y="1287848"/>
                </a:lnTo>
                <a:lnTo>
                  <a:pt x="587561" y="1448088"/>
                </a:lnTo>
                <a:lnTo>
                  <a:pt x="0" y="1287848"/>
                </a:lnTo>
                <a:lnTo>
                  <a:pt x="0" y="0"/>
                </a:lnTo>
                <a:lnTo>
                  <a:pt x="587561" y="160239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76921" y="4589914"/>
            <a:ext cx="1175385" cy="1347470"/>
          </a:xfrm>
          <a:custGeom>
            <a:avLst/>
            <a:gdLst/>
            <a:ahLst/>
            <a:cxnLst/>
            <a:rect l="l" t="t" r="r" b="b"/>
            <a:pathLst>
              <a:path w="1175385" h="1347470">
                <a:moveTo>
                  <a:pt x="0" y="0"/>
                </a:moveTo>
                <a:lnTo>
                  <a:pt x="0" y="1194608"/>
                </a:lnTo>
                <a:lnTo>
                  <a:pt x="587560" y="1347374"/>
                </a:lnTo>
                <a:lnTo>
                  <a:pt x="1175122" y="1194608"/>
                </a:lnTo>
                <a:lnTo>
                  <a:pt x="1175122" y="152765"/>
                </a:lnTo>
                <a:lnTo>
                  <a:pt x="587560" y="152765"/>
                </a:lnTo>
                <a:lnTo>
                  <a:pt x="0" y="0"/>
                </a:lnTo>
                <a:close/>
              </a:path>
              <a:path w="1175385" h="1347470">
                <a:moveTo>
                  <a:pt x="1175122" y="0"/>
                </a:moveTo>
                <a:lnTo>
                  <a:pt x="587560" y="152765"/>
                </a:lnTo>
                <a:lnTo>
                  <a:pt x="1175122" y="152765"/>
                </a:lnTo>
                <a:lnTo>
                  <a:pt x="1175122" y="0"/>
                </a:lnTo>
                <a:close/>
              </a:path>
            </a:pathLst>
          </a:custGeom>
          <a:solidFill>
            <a:srgbClr val="AF482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76921" y="4589914"/>
            <a:ext cx="1175385" cy="1347470"/>
          </a:xfrm>
          <a:custGeom>
            <a:avLst/>
            <a:gdLst/>
            <a:ahLst/>
            <a:cxnLst/>
            <a:rect l="l" t="t" r="r" b="b"/>
            <a:pathLst>
              <a:path w="1175385" h="1347470">
                <a:moveTo>
                  <a:pt x="1175122" y="0"/>
                </a:moveTo>
                <a:lnTo>
                  <a:pt x="1175122" y="1194608"/>
                </a:lnTo>
                <a:lnTo>
                  <a:pt x="587560" y="1347374"/>
                </a:lnTo>
                <a:lnTo>
                  <a:pt x="0" y="1194608"/>
                </a:lnTo>
                <a:lnTo>
                  <a:pt x="0" y="0"/>
                </a:lnTo>
                <a:lnTo>
                  <a:pt x="587560" y="152765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76921" y="5867576"/>
            <a:ext cx="1175385" cy="802005"/>
          </a:xfrm>
          <a:custGeom>
            <a:avLst/>
            <a:gdLst/>
            <a:ahLst/>
            <a:cxnLst/>
            <a:rect l="l" t="t" r="r" b="b"/>
            <a:pathLst>
              <a:path w="1175385" h="802004">
                <a:moveTo>
                  <a:pt x="0" y="0"/>
                </a:moveTo>
                <a:lnTo>
                  <a:pt x="0" y="623637"/>
                </a:lnTo>
                <a:lnTo>
                  <a:pt x="587560" y="802013"/>
                </a:lnTo>
                <a:lnTo>
                  <a:pt x="1175123" y="623637"/>
                </a:lnTo>
                <a:lnTo>
                  <a:pt x="1175123" y="178375"/>
                </a:lnTo>
                <a:lnTo>
                  <a:pt x="587560" y="178375"/>
                </a:lnTo>
                <a:lnTo>
                  <a:pt x="0" y="0"/>
                </a:lnTo>
                <a:close/>
              </a:path>
              <a:path w="1175385" h="802004">
                <a:moveTo>
                  <a:pt x="1175123" y="0"/>
                </a:moveTo>
                <a:lnTo>
                  <a:pt x="587560" y="178375"/>
                </a:lnTo>
                <a:lnTo>
                  <a:pt x="1175123" y="178375"/>
                </a:lnTo>
                <a:lnTo>
                  <a:pt x="1175123" y="0"/>
                </a:lnTo>
                <a:close/>
              </a:path>
            </a:pathLst>
          </a:custGeom>
          <a:solidFill>
            <a:srgbClr val="7D31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76922" y="5867576"/>
            <a:ext cx="1175385" cy="802005"/>
          </a:xfrm>
          <a:custGeom>
            <a:avLst/>
            <a:gdLst/>
            <a:ahLst/>
            <a:cxnLst/>
            <a:rect l="l" t="t" r="r" b="b"/>
            <a:pathLst>
              <a:path w="1175385" h="802004">
                <a:moveTo>
                  <a:pt x="1175122" y="0"/>
                </a:moveTo>
                <a:lnTo>
                  <a:pt x="1175122" y="623637"/>
                </a:lnTo>
                <a:lnTo>
                  <a:pt x="587560" y="802013"/>
                </a:lnTo>
                <a:lnTo>
                  <a:pt x="0" y="623637"/>
                </a:lnTo>
                <a:lnTo>
                  <a:pt x="0" y="0"/>
                </a:lnTo>
                <a:lnTo>
                  <a:pt x="587560" y="178375"/>
                </a:lnTo>
                <a:lnTo>
                  <a:pt x="1175122" y="0"/>
                </a:lnTo>
                <a:close/>
              </a:path>
            </a:pathLst>
          </a:custGeom>
          <a:ln w="12699">
            <a:solidFill>
              <a:srgbClr val="0606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93913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93912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72563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72563" y="5245972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40122" y="5245972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40122" y="5245972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72563" y="5631620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8"/>
                </a:lnTo>
                <a:lnTo>
                  <a:pt x="0" y="318368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72563" y="5631620"/>
            <a:ext cx="819785" cy="318770"/>
          </a:xfrm>
          <a:custGeom>
            <a:avLst/>
            <a:gdLst/>
            <a:ahLst/>
            <a:cxnLst/>
            <a:rect l="l" t="t" r="r" b="b"/>
            <a:pathLst>
              <a:path w="819785" h="318770">
                <a:moveTo>
                  <a:pt x="0" y="0"/>
                </a:moveTo>
                <a:lnTo>
                  <a:pt x="819373" y="0"/>
                </a:lnTo>
                <a:lnTo>
                  <a:pt x="819373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40122" y="5631620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8"/>
                </a:lnTo>
                <a:lnTo>
                  <a:pt x="0" y="318368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40122" y="5631620"/>
            <a:ext cx="755015" cy="318770"/>
          </a:xfrm>
          <a:custGeom>
            <a:avLst/>
            <a:gdLst/>
            <a:ahLst/>
            <a:cxnLst/>
            <a:rect l="l" t="t" r="r" b="b"/>
            <a:pathLst>
              <a:path w="755014" h="318770">
                <a:moveTo>
                  <a:pt x="0" y="0"/>
                </a:moveTo>
                <a:lnTo>
                  <a:pt x="754622" y="0"/>
                </a:lnTo>
                <a:lnTo>
                  <a:pt x="754622" y="318367"/>
                </a:lnTo>
                <a:lnTo>
                  <a:pt x="0" y="318367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621521" y="5894078"/>
            <a:ext cx="2969895" cy="748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40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ná</a:t>
            </a:r>
            <a:r>
              <a:rPr dirty="0" sz="1300">
                <a:latin typeface="Arial Narrow"/>
                <a:cs typeface="Arial Narrow"/>
              </a:rPr>
              <a:t>li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ofund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z</a:t>
            </a:r>
            <a:r>
              <a:rPr dirty="0" sz="1300">
                <a:latin typeface="Arial Narrow"/>
                <a:cs typeface="Arial Narrow"/>
              </a:rPr>
              <a:t>ada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du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ante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ua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ope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endParaRPr sz="1300">
              <a:latin typeface="Arial Narrow"/>
              <a:cs typeface="Arial Narrow"/>
            </a:endParaRPr>
          </a:p>
          <a:p>
            <a:pPr marL="152400" marR="154305" indent="-139700">
              <a:lnSpc>
                <a:spcPts val="1500"/>
              </a:lnSpc>
              <a:spcBef>
                <a:spcPts val="20"/>
              </a:spcBef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ud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ndepend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ente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pa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ua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baseline="4273" sz="1950">
                <a:latin typeface="Arial Narrow"/>
                <a:cs typeface="Arial Narrow"/>
              </a:rPr>
              <a:t>i</a:t>
            </a:r>
            <a:r>
              <a:rPr dirty="0" baseline="4273" sz="1950">
                <a:latin typeface="Arial Narrow"/>
                <a:cs typeface="Arial Narrow"/>
              </a:rPr>
              <a:t>mp</a:t>
            </a:r>
            <a:r>
              <a:rPr dirty="0" baseline="4273" sz="1950">
                <a:latin typeface="Arial Narrow"/>
                <a:cs typeface="Arial Narrow"/>
              </a:rPr>
              <a:t>l</a:t>
            </a:r>
            <a:r>
              <a:rPr dirty="0" baseline="4273" sz="1950">
                <a:latin typeface="Arial Narrow"/>
                <a:cs typeface="Arial Narrow"/>
              </a:rPr>
              <a:t>ementa</a:t>
            </a:r>
            <a:r>
              <a:rPr dirty="0" baseline="4273" sz="1950">
                <a:latin typeface="Arial Narrow"/>
                <a:cs typeface="Arial Narrow"/>
              </a:rPr>
              <a:t>c</a:t>
            </a:r>
            <a:r>
              <a:rPr dirty="0" baseline="4273" sz="1950">
                <a:latin typeface="Arial Narrow"/>
                <a:cs typeface="Arial Narrow"/>
              </a:rPr>
              <a:t>i</a:t>
            </a:r>
            <a:r>
              <a:rPr dirty="0" baseline="4273" sz="1950">
                <a:latin typeface="Arial Narrow"/>
                <a:cs typeface="Arial Narrow"/>
              </a:rPr>
              <a:t>ón</a:t>
            </a:r>
            <a:r>
              <a:rPr dirty="0" baseline="4273" sz="1950">
                <a:latin typeface="Arial Narrow"/>
                <a:cs typeface="Arial Narrow"/>
              </a:rPr>
              <a:t> </a:t>
            </a:r>
            <a:r>
              <a:rPr dirty="0" baseline="4273" sz="1950">
                <a:latin typeface="Arial Narrow"/>
                <a:cs typeface="Arial Narrow"/>
              </a:rPr>
              <a:t>de</a:t>
            </a:r>
            <a:r>
              <a:rPr dirty="0" baseline="4273" sz="1950">
                <a:latin typeface="Arial Narrow"/>
                <a:cs typeface="Arial Narrow"/>
              </a:rPr>
              <a:t> </a:t>
            </a:r>
            <a:r>
              <a:rPr dirty="0" baseline="4273" sz="1950">
                <a:latin typeface="Arial Narrow"/>
                <a:cs typeface="Arial Narrow"/>
              </a:rPr>
              <a:t>l</a:t>
            </a:r>
            <a:r>
              <a:rPr dirty="0" baseline="4273" sz="1950">
                <a:latin typeface="Arial Narrow"/>
                <a:cs typeface="Arial Narrow"/>
              </a:rPr>
              <a:t>o</a:t>
            </a:r>
            <a:r>
              <a:rPr dirty="0" baseline="4273" sz="1950">
                <a:latin typeface="Arial Narrow"/>
                <a:cs typeface="Arial Narrow"/>
              </a:rPr>
              <a:t>s</a:t>
            </a:r>
            <a:r>
              <a:rPr dirty="0" baseline="4273" sz="1950">
                <a:latin typeface="Arial Narrow"/>
                <a:cs typeface="Arial Narrow"/>
              </a:rPr>
              <a:t> </a:t>
            </a:r>
            <a:r>
              <a:rPr dirty="0" baseline="4273" sz="1950">
                <a:latin typeface="Arial Narrow"/>
                <a:cs typeface="Arial Narrow"/>
              </a:rPr>
              <a:t>p</a:t>
            </a:r>
            <a:r>
              <a:rPr dirty="0" baseline="4273" sz="1950">
                <a:latin typeface="Arial Narrow"/>
                <a:cs typeface="Arial Narrow"/>
              </a:rPr>
              <a:t>l</a:t>
            </a:r>
            <a:r>
              <a:rPr dirty="0" baseline="4273" sz="1950">
                <a:latin typeface="Arial Narrow"/>
                <a:cs typeface="Arial Narrow"/>
              </a:rPr>
              <a:t>ane</a:t>
            </a:r>
            <a:r>
              <a:rPr dirty="0" baseline="4273" sz="1950">
                <a:latin typeface="Arial Narrow"/>
                <a:cs typeface="Arial Narrow"/>
              </a:rPr>
              <a:t>s</a:t>
            </a:r>
            <a:r>
              <a:rPr dirty="0" baseline="4273" sz="1950">
                <a:latin typeface="Arial Narrow"/>
                <a:cs typeface="Arial Narrow"/>
              </a:rPr>
              <a:t> </a:t>
            </a:r>
            <a:r>
              <a:rPr dirty="0" baseline="4273" sz="1950">
                <a:latin typeface="Arial Narrow"/>
                <a:cs typeface="Arial Narrow"/>
              </a:rPr>
              <a:t>r</a:t>
            </a:r>
            <a:r>
              <a:rPr dirty="0" baseline="4273" sz="1950">
                <a:latin typeface="Arial Narrow"/>
                <a:cs typeface="Arial Narrow"/>
              </a:rPr>
              <a:t>eque</a:t>
            </a:r>
            <a:r>
              <a:rPr dirty="0" baseline="4273" sz="1950">
                <a:latin typeface="Arial Narrow"/>
                <a:cs typeface="Arial Narrow"/>
              </a:rPr>
              <a:t>r</a:t>
            </a:r>
            <a:r>
              <a:rPr dirty="0" baseline="4273" sz="1950">
                <a:latin typeface="Arial Narrow"/>
                <a:cs typeface="Arial Narrow"/>
              </a:rPr>
              <a:t>i</a:t>
            </a:r>
            <a:r>
              <a:rPr dirty="0" baseline="4273" sz="1950">
                <a:latin typeface="Arial Narrow"/>
                <a:cs typeface="Arial Narrow"/>
              </a:rPr>
              <a:t>do</a:t>
            </a:r>
            <a:r>
              <a:rPr dirty="0" baseline="4273" sz="1950">
                <a:latin typeface="Arial Narrow"/>
                <a:cs typeface="Arial Narrow"/>
              </a:rPr>
              <a:t>s</a:t>
            </a:r>
            <a:r>
              <a:rPr dirty="0" baseline="4273" sz="1950" spc="-157">
                <a:latin typeface="Arial Narrow"/>
                <a:cs typeface="Arial Narrow"/>
              </a:rPr>
              <a:t> </a:t>
            </a:r>
            <a:r>
              <a:rPr dirty="0" sz="1200" spc="-5">
                <a:solidFill>
                  <a:srgbClr val="898989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1939" y="3017454"/>
            <a:ext cx="9658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ES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CR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IP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60128" y="3905706"/>
            <a:ext cx="32956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05" b="1" i="1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ÍS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74785" y="2677311"/>
            <a:ext cx="2442845" cy="3272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4610" indent="-139700">
              <a:lnSpc>
                <a:spcPct val="98300"/>
              </a:lnSpc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eño,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ope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manten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una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h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é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305,5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W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omp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ementa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tuto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  <a:p>
            <a:pPr marL="152400" marR="132715" indent="-139700">
              <a:lnSpc>
                <a:spcPts val="1500"/>
              </a:lnSpc>
              <a:spcBef>
                <a:spcPts val="700"/>
              </a:spcBef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heet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ICE)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$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390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millones</a:t>
            </a:r>
            <a:endParaRPr sz="1300">
              <a:latin typeface="Arial Narrow"/>
              <a:cs typeface="Arial Narrow"/>
            </a:endParaRPr>
          </a:p>
          <a:p>
            <a:pPr marL="152400" marR="415925" indent="-139700">
              <a:lnSpc>
                <a:spcPts val="1500"/>
              </a:lnSpc>
              <a:spcBef>
                <a:spcPts val="100"/>
              </a:spcBef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 spc="-20">
                <a:solidFill>
                  <a:srgbClr val="080808"/>
                </a:solidFill>
                <a:latin typeface="Arial Narrow"/>
                <a:cs typeface="Arial Narrow"/>
              </a:rPr>
              <a:t>f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Sheet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(Pr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Fide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$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670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millones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300" spc="-300">
                <a:solidFill>
                  <a:srgbClr val="080808"/>
                </a:solidFill>
                <a:latin typeface="Wingdings"/>
                <a:cs typeface="Wingdings"/>
              </a:rPr>
              <a:t>§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-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12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: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$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1.060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millones</a:t>
            </a:r>
            <a:endParaRPr sz="13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150">
              <a:latin typeface="Times New Roman"/>
              <a:cs typeface="Times New Roman"/>
            </a:endParaRPr>
          </a:p>
          <a:p>
            <a:pPr marL="288925">
              <a:lnSpc>
                <a:spcPct val="100000"/>
              </a:lnSpc>
              <a:tabLst>
                <a:tab pos="1167130" algn="l"/>
                <a:tab pos="2002789" algn="l"/>
              </a:tabLst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1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	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	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3</a:t>
            </a:r>
            <a:endParaRPr sz="12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350">
              <a:latin typeface="Times New Roman"/>
              <a:cs typeface="Times New Roman"/>
            </a:endParaRPr>
          </a:p>
          <a:p>
            <a:pPr marL="288925">
              <a:lnSpc>
                <a:spcPct val="100000"/>
              </a:lnSpc>
              <a:tabLst>
                <a:tab pos="1167130" algn="l"/>
                <a:tab pos="2002789" algn="l"/>
              </a:tabLst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4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	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5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	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6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3831" y="6703654"/>
            <a:ext cx="45834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IFC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FIRS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15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(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http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://fi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60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.o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g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)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21521" y="2689394"/>
            <a:ext cx="2811780" cy="178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3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Pr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fic</a:t>
            </a:r>
            <a:r>
              <a:rPr dirty="0" sz="1300">
                <a:latin typeface="Arial Narrow"/>
                <a:cs typeface="Arial Narrow"/>
              </a:rPr>
              <a:t>ado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 b="1">
                <a:latin typeface="Arial Narrow"/>
                <a:cs typeface="Arial Narrow"/>
              </a:rPr>
              <a:t>a</a:t>
            </a:r>
            <a:r>
              <a:rPr dirty="0" sz="1300" b="1">
                <a:latin typeface="Arial Narrow"/>
                <a:cs typeface="Arial Narrow"/>
              </a:rPr>
              <a:t>lto </a:t>
            </a:r>
            <a:r>
              <a:rPr dirty="0" sz="1300" spc="-5" b="1">
                <a:latin typeface="Arial Narrow"/>
                <a:cs typeface="Arial Narrow"/>
              </a:rPr>
              <a:t>r</a:t>
            </a:r>
            <a:r>
              <a:rPr dirty="0" sz="1300" b="1">
                <a:latin typeface="Arial Narrow"/>
                <a:cs typeface="Arial Narrow"/>
              </a:rPr>
              <a:t>ies</a:t>
            </a:r>
            <a:r>
              <a:rPr dirty="0" sz="1300" b="1">
                <a:latin typeface="Arial Narrow"/>
                <a:cs typeface="Arial Narrow"/>
              </a:rPr>
              <a:t>go </a:t>
            </a:r>
            <a:r>
              <a:rPr dirty="0" sz="1300" b="1">
                <a:latin typeface="Arial Narrow"/>
                <a:cs typeface="Arial Narrow"/>
              </a:rPr>
              <a:t>(</a:t>
            </a:r>
            <a:r>
              <a:rPr dirty="0" sz="1300" spc="-5" b="1">
                <a:latin typeface="Arial Narrow"/>
                <a:cs typeface="Arial Narrow"/>
              </a:rPr>
              <a:t>A</a:t>
            </a:r>
            <a:r>
              <a:rPr dirty="0" sz="1300" b="1"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  <a:p>
            <a:pPr marL="152400" marR="5080" indent="-139700">
              <a:lnSpc>
                <a:spcPts val="1400"/>
              </a:lnSpc>
              <a:spcBef>
                <a:spcPts val="150"/>
              </a:spcBef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 b="1">
                <a:latin typeface="Arial Narrow"/>
                <a:cs typeface="Arial Narrow"/>
              </a:rPr>
              <a:t>A</a:t>
            </a:r>
            <a:r>
              <a:rPr dirty="0" sz="1300" b="1">
                <a:latin typeface="Arial Narrow"/>
                <a:cs typeface="Arial Narrow"/>
              </a:rPr>
              <a:t>nálisis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j</a:t>
            </a:r>
            <a:r>
              <a:rPr dirty="0" sz="1300">
                <a:latin typeface="Arial Narrow"/>
                <a:cs typeface="Arial Narrow"/>
              </a:rPr>
              <a:t>u</a:t>
            </a:r>
            <a:r>
              <a:rPr dirty="0" sz="1300">
                <a:latin typeface="Arial Narrow"/>
                <a:cs typeface="Arial Narrow"/>
              </a:rPr>
              <a:t>stific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gene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ob</a:t>
            </a:r>
            <a:r>
              <a:rPr dirty="0" sz="1300">
                <a:latin typeface="Arial Narrow"/>
                <a:cs typeface="Arial Narrow"/>
              </a:rPr>
              <a:t>j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tiv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(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tr</a:t>
            </a:r>
            <a:r>
              <a:rPr dirty="0" sz="1300">
                <a:latin typeface="Arial Narrow"/>
                <a:cs typeface="Arial Narrow"/>
              </a:rPr>
              <a:t>ateg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pa</a:t>
            </a:r>
            <a:r>
              <a:rPr dirty="0" sz="1300">
                <a:latin typeface="Arial Narrow"/>
                <a:cs typeface="Arial Narrow"/>
              </a:rPr>
              <a:t>ís</a:t>
            </a:r>
            <a:r>
              <a:rPr dirty="0" sz="1300">
                <a:latin typeface="Arial Narrow"/>
                <a:cs typeface="Arial Narrow"/>
              </a:rPr>
              <a:t>,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BID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tr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  <a:p>
            <a:pPr marL="152400" marR="87630" indent="-139700">
              <a:lnSpc>
                <a:spcPts val="1400"/>
              </a:lnSpc>
              <a:spcBef>
                <a:spcPts val="919"/>
              </a:spcBef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ná</a:t>
            </a:r>
            <a:r>
              <a:rPr dirty="0" sz="1300">
                <a:latin typeface="Arial Narrow"/>
                <a:cs typeface="Arial Narrow"/>
              </a:rPr>
              <a:t>li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efe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típ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go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ado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ob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il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52400" marR="283845" indent="-139700">
              <a:lnSpc>
                <a:spcPts val="1400"/>
              </a:lnSpc>
              <a:spcBef>
                <a:spcPts val="100"/>
              </a:spcBef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…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mpa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rr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b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un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rr</a:t>
            </a:r>
            <a:r>
              <a:rPr dirty="0" sz="1300">
                <a:latin typeface="Arial Narrow"/>
                <a:cs typeface="Arial Narrow"/>
              </a:rPr>
              <a:t>edo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b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óg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o,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nteg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dad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óg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ío</a:t>
            </a:r>
            <a:endParaRPr sz="1300">
              <a:latin typeface="Arial Narrow"/>
              <a:cs typeface="Arial Narrow"/>
            </a:endParaRPr>
          </a:p>
          <a:p>
            <a:pPr marL="152400" marR="441325" indent="-139700">
              <a:lnSpc>
                <a:spcPts val="1400"/>
              </a:lnSpc>
              <a:spcBef>
                <a:spcPts val="200"/>
              </a:spcBef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agua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d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x</a:t>
            </a:r>
            <a:r>
              <a:rPr dirty="0" sz="1300">
                <a:latin typeface="Arial Narrow"/>
                <a:cs typeface="Arial Narrow"/>
              </a:rPr>
              <a:t>.</a:t>
            </a:r>
            <a:r>
              <a:rPr dirty="0" sz="1300" spc="-5">
                <a:latin typeface="Arial Narrow"/>
                <a:cs typeface="Arial Narrow"/>
              </a:rPr>
              <a:t> </a:t>
            </a:r>
            <a:r>
              <a:rPr dirty="0" sz="1300" spc="-5" i="1">
                <a:latin typeface="Arial Narrow"/>
                <a:cs typeface="Arial Narrow"/>
              </a:rPr>
              <a:t>R</a:t>
            </a:r>
            <a:r>
              <a:rPr dirty="0" sz="1300" i="1">
                <a:latin typeface="Arial Narrow"/>
                <a:cs typeface="Arial Narrow"/>
              </a:rPr>
              <a:t>ea</a:t>
            </a:r>
            <a:r>
              <a:rPr dirty="0" sz="1300" i="1">
                <a:latin typeface="Arial Narrow"/>
                <a:cs typeface="Arial Narrow"/>
              </a:rPr>
              <a:t>s</a:t>
            </a:r>
            <a:r>
              <a:rPr dirty="0" sz="1300" i="1">
                <a:latin typeface="Arial Narrow"/>
                <a:cs typeface="Arial Narrow"/>
              </a:rPr>
              <a:t>entam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ento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i="1">
                <a:latin typeface="Arial Narrow"/>
                <a:cs typeface="Arial Narrow"/>
              </a:rPr>
              <a:t>y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spc="-5" i="1">
                <a:latin typeface="Arial Narrow"/>
                <a:cs typeface="Arial Narrow"/>
              </a:rPr>
              <a:t>Pr</a:t>
            </a:r>
            <a:r>
              <a:rPr dirty="0" sz="1300" i="1">
                <a:latin typeface="Arial Narrow"/>
                <a:cs typeface="Arial Narrow"/>
              </a:rPr>
              <a:t>e</a:t>
            </a:r>
            <a:r>
              <a:rPr dirty="0" sz="1300" i="1">
                <a:latin typeface="Arial Narrow"/>
                <a:cs typeface="Arial Narrow"/>
              </a:rPr>
              <a:t>v</a:t>
            </a:r>
            <a:r>
              <a:rPr dirty="0" sz="1300" i="1">
                <a:latin typeface="Arial Narrow"/>
                <a:cs typeface="Arial Narrow"/>
              </a:rPr>
              <a:t>en</a:t>
            </a:r>
            <a:r>
              <a:rPr dirty="0" sz="1300" i="1">
                <a:latin typeface="Arial Narrow"/>
                <a:cs typeface="Arial Narrow"/>
              </a:rPr>
              <a:t>c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ón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i="1">
                <a:latin typeface="Arial Narrow"/>
                <a:cs typeface="Arial Narrow"/>
              </a:rPr>
              <a:t>de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spc="-5" i="1">
                <a:latin typeface="Arial Narrow"/>
                <a:cs typeface="Arial Narrow"/>
              </a:rPr>
              <a:t>D</a:t>
            </a:r>
            <a:r>
              <a:rPr dirty="0" sz="1300" i="1">
                <a:latin typeface="Arial Narrow"/>
                <a:cs typeface="Arial Narrow"/>
              </a:rPr>
              <a:t>e</a:t>
            </a:r>
            <a:r>
              <a:rPr dirty="0" sz="1300" i="1">
                <a:latin typeface="Arial Narrow"/>
                <a:cs typeface="Arial Narrow"/>
              </a:rPr>
              <a:t>s</a:t>
            </a:r>
            <a:r>
              <a:rPr dirty="0" sz="1300" i="1">
                <a:latin typeface="Arial Narrow"/>
                <a:cs typeface="Arial Narrow"/>
              </a:rPr>
              <a:t>a</a:t>
            </a:r>
            <a:r>
              <a:rPr dirty="0" sz="1300" i="1">
                <a:latin typeface="Arial Narrow"/>
                <a:cs typeface="Arial Narrow"/>
              </a:rPr>
              <a:t>s</a:t>
            </a:r>
            <a:r>
              <a:rPr dirty="0" sz="1300" i="1">
                <a:latin typeface="Arial Narrow"/>
                <a:cs typeface="Arial Narrow"/>
              </a:rPr>
              <a:t>tr</a:t>
            </a:r>
            <a:r>
              <a:rPr dirty="0" sz="1300" i="1">
                <a:latin typeface="Arial Narrow"/>
                <a:cs typeface="Arial Narrow"/>
              </a:rPr>
              <a:t>e</a:t>
            </a:r>
            <a:r>
              <a:rPr dirty="0" sz="1300" i="1"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0873" y="4508534"/>
            <a:ext cx="868044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36854">
              <a:lnSpc>
                <a:spcPts val="15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PLA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FIN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ANC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IE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9407" y="5609163"/>
            <a:ext cx="1010919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15" indent="71120">
              <a:lnSpc>
                <a:spcPts val="15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PLIC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D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LAS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IFC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22437" y="3587467"/>
            <a:ext cx="60452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LIE</a:t>
            </a:r>
            <a:r>
              <a:rPr dirty="0" sz="13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b="1" i="1">
                <a:solidFill>
                  <a:srgbClr val="FFFFFF"/>
                </a:solidFill>
                <a:latin typeface="Arial Narrow"/>
                <a:cs typeface="Arial Narrow"/>
              </a:rPr>
              <a:t>TE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2066" y="2301543"/>
            <a:ext cx="85026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Overview</a:t>
            </a:r>
            <a:endParaRPr sz="190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24330" y="2790558"/>
            <a:ext cx="108585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51130">
              <a:lnSpc>
                <a:spcPts val="15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ANÁ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LISIS</a:t>
            </a:r>
            <a:r>
              <a:rPr dirty="0" sz="1300" spc="-2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LAS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IFIC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11998" y="3866181"/>
            <a:ext cx="91059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 spc="-85" b="1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LU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92004" y="5182332"/>
            <a:ext cx="950594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BAC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38158" y="6187314"/>
            <a:ext cx="85851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1300" spc="-20" b="1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88121" y="6014645"/>
            <a:ext cx="819785" cy="318770"/>
          </a:xfrm>
          <a:prstGeom prst="rect">
            <a:avLst/>
          </a:prstGeom>
          <a:ln w="12699">
            <a:solidFill>
              <a:srgbClr val="80150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51460">
              <a:lnSpc>
                <a:spcPct val="100000"/>
              </a:lnSpc>
            </a:pP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7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66771" y="6014645"/>
            <a:ext cx="819785" cy="318770"/>
          </a:xfrm>
          <a:prstGeom prst="rect">
            <a:avLst/>
          </a:prstGeom>
          <a:solidFill>
            <a:srgbClr val="80150C"/>
          </a:solidFill>
          <a:ln w="12699">
            <a:solidFill>
              <a:srgbClr val="80150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62890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dirty="0" sz="12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 Narrow"/>
                <a:cs typeface="Arial Narrow"/>
              </a:rPr>
              <a:t>8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21521" y="4707006"/>
            <a:ext cx="2875280" cy="914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80"/>
              </a:lnSpc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eque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m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ento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: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P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ea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entam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ent</a:t>
            </a:r>
            <a:r>
              <a:rPr dirty="0" sz="1300" spc="-5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,</a:t>
            </a:r>
            <a:endParaRPr sz="1300">
              <a:latin typeface="Arial Narrow"/>
              <a:cs typeface="Arial Narrow"/>
            </a:endParaRPr>
          </a:p>
          <a:p>
            <a:pPr algn="ctr" marR="266700">
              <a:lnSpc>
                <a:spcPts val="1450"/>
              </a:lnSpc>
            </a:pPr>
            <a:r>
              <a:rPr dirty="0" sz="1300" i="1">
                <a:latin typeface="Arial Narrow"/>
                <a:cs typeface="Arial Narrow"/>
              </a:rPr>
              <a:t>G</a:t>
            </a:r>
            <a:r>
              <a:rPr dirty="0" sz="1300" i="1">
                <a:latin typeface="Arial Narrow"/>
                <a:cs typeface="Arial Narrow"/>
              </a:rPr>
              <a:t>e</a:t>
            </a:r>
            <a:r>
              <a:rPr dirty="0" sz="1300" i="1">
                <a:latin typeface="Arial Narrow"/>
                <a:cs typeface="Arial Narrow"/>
              </a:rPr>
              <a:t>sti</a:t>
            </a:r>
            <a:r>
              <a:rPr dirty="0" sz="1300" i="1">
                <a:latin typeface="Arial Narrow"/>
                <a:cs typeface="Arial Narrow"/>
              </a:rPr>
              <a:t>ón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i="1">
                <a:latin typeface="Arial Narrow"/>
                <a:cs typeface="Arial Narrow"/>
              </a:rPr>
              <a:t>de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spc="-5" i="1">
                <a:latin typeface="Arial Narrow"/>
                <a:cs typeface="Arial Narrow"/>
              </a:rPr>
              <a:t>B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od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v</a:t>
            </a:r>
            <a:r>
              <a:rPr dirty="0" sz="1300" i="1">
                <a:latin typeface="Arial Narrow"/>
                <a:cs typeface="Arial Narrow"/>
              </a:rPr>
              <a:t>e</a:t>
            </a:r>
            <a:r>
              <a:rPr dirty="0" sz="1300" i="1">
                <a:latin typeface="Arial Narrow"/>
                <a:cs typeface="Arial Narrow"/>
              </a:rPr>
              <a:t>r</a:t>
            </a:r>
            <a:r>
              <a:rPr dirty="0" sz="1300" i="1">
                <a:latin typeface="Arial Narrow"/>
                <a:cs typeface="Arial Narrow"/>
              </a:rPr>
              <a:t>s</a:t>
            </a:r>
            <a:r>
              <a:rPr dirty="0" sz="1300" i="1">
                <a:latin typeface="Arial Narrow"/>
                <a:cs typeface="Arial Narrow"/>
              </a:rPr>
              <a:t>i</a:t>
            </a:r>
            <a:r>
              <a:rPr dirty="0" sz="1300" i="1">
                <a:latin typeface="Arial Narrow"/>
                <a:cs typeface="Arial Narrow"/>
              </a:rPr>
              <a:t>da</a:t>
            </a:r>
            <a:r>
              <a:rPr dirty="0" sz="1300" spc="-5" i="1">
                <a:latin typeface="Arial Narrow"/>
                <a:cs typeface="Arial Narrow"/>
              </a:rPr>
              <a:t>d</a:t>
            </a:r>
            <a:r>
              <a:rPr dirty="0" sz="1300" i="1">
                <a:latin typeface="Arial Narrow"/>
                <a:cs typeface="Arial Narrow"/>
              </a:rPr>
              <a:t>,</a:t>
            </a:r>
            <a:r>
              <a:rPr dirty="0" sz="1300" i="1">
                <a:latin typeface="Arial Narrow"/>
                <a:cs typeface="Arial Narrow"/>
              </a:rPr>
              <a:t> </a:t>
            </a:r>
            <a:r>
              <a:rPr dirty="0" sz="1300" i="1">
                <a:latin typeface="Arial Narrow"/>
                <a:cs typeface="Arial Narrow"/>
              </a:rPr>
              <a:t>Desechos</a:t>
            </a:r>
            <a:r>
              <a:rPr dirty="0" sz="1300">
                <a:latin typeface="Arial Narrow"/>
                <a:cs typeface="Arial Narrow"/>
              </a:rPr>
              <a:t>...</a:t>
            </a:r>
            <a:endParaRPr sz="1300">
              <a:latin typeface="Arial Narrow"/>
              <a:cs typeface="Arial Narrow"/>
            </a:endParaRPr>
          </a:p>
          <a:p>
            <a:pPr marL="152400" marR="5080" indent="-139700">
              <a:lnSpc>
                <a:spcPts val="1400"/>
              </a:lnSpc>
              <a:spcBef>
                <a:spcPts val="150"/>
              </a:spcBef>
            </a:pPr>
            <a:r>
              <a:rPr dirty="0" sz="1300">
                <a:latin typeface="Arial"/>
                <a:cs typeface="Arial"/>
              </a:rPr>
              <a:t>•</a:t>
            </a:r>
            <a:r>
              <a:rPr dirty="0" sz="1300">
                <a:latin typeface="Helvetica"/>
                <a:cs typeface="Helvetica"/>
              </a:rPr>
              <a:t> </a:t>
            </a:r>
            <a:r>
              <a:rPr dirty="0" sz="1300" spc="135">
                <a:latin typeface="Helvetica"/>
                <a:cs typeface="Helvetica"/>
              </a:rPr>
              <a:t> </a:t>
            </a:r>
            <a:r>
              <a:rPr dirty="0" sz="1300" spc="-5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equ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r</a:t>
            </a:r>
            <a:r>
              <a:rPr dirty="0" sz="1300">
                <a:latin typeface="Arial Narrow"/>
                <a:cs typeface="Arial Narrow"/>
              </a:rPr>
              <a:t>ea</a:t>
            </a:r>
            <a:r>
              <a:rPr dirty="0" sz="1300">
                <a:latin typeface="Arial Narrow"/>
                <a:cs typeface="Arial Narrow"/>
              </a:rPr>
              <a:t>li</a:t>
            </a:r>
            <a:r>
              <a:rPr dirty="0" sz="1300">
                <a:latin typeface="Arial Narrow"/>
                <a:cs typeface="Arial Narrow"/>
              </a:rPr>
              <a:t>z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tr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tud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e</a:t>
            </a:r>
            <a:r>
              <a:rPr dirty="0" sz="1300">
                <a:latin typeface="Arial Narrow"/>
                <a:cs typeface="Arial Narrow"/>
              </a:rPr>
              <a:t>v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ua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mpa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to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y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a</a:t>
            </a:r>
            <a:r>
              <a:rPr dirty="0" sz="1300">
                <a:latin typeface="Arial Narrow"/>
                <a:cs typeface="Arial Narrow"/>
              </a:rPr>
              <a:t>rr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ll</a:t>
            </a:r>
            <a:r>
              <a:rPr dirty="0" sz="1300">
                <a:latin typeface="Arial Narrow"/>
                <a:cs typeface="Arial Narrow"/>
              </a:rPr>
              <a:t>o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p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ane</a:t>
            </a:r>
            <a:r>
              <a:rPr dirty="0" sz="1300">
                <a:latin typeface="Arial Narrow"/>
                <a:cs typeface="Arial Narrow"/>
              </a:rPr>
              <a:t>s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de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ge</a:t>
            </a:r>
            <a:r>
              <a:rPr dirty="0" sz="1300">
                <a:latin typeface="Arial Narrow"/>
                <a:cs typeface="Arial Narrow"/>
              </a:rPr>
              <a:t>sti</a:t>
            </a:r>
            <a:r>
              <a:rPr dirty="0" sz="1300">
                <a:latin typeface="Arial Narrow"/>
                <a:cs typeface="Arial Narrow"/>
              </a:rPr>
              <a:t>ón</a:t>
            </a:r>
            <a:r>
              <a:rPr dirty="0" sz="1300">
                <a:latin typeface="Arial Narrow"/>
                <a:cs typeface="Arial Narrow"/>
              </a:rPr>
              <a:t> </a:t>
            </a:r>
            <a:r>
              <a:rPr dirty="0" sz="1300">
                <a:latin typeface="Arial Narrow"/>
                <a:cs typeface="Arial Narrow"/>
              </a:rPr>
              <a:t>ad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c</a:t>
            </a:r>
            <a:r>
              <a:rPr dirty="0" sz="1300">
                <a:latin typeface="Arial Narrow"/>
                <a:cs typeface="Arial Narrow"/>
              </a:rPr>
              <a:t>i</a:t>
            </a:r>
            <a:r>
              <a:rPr dirty="0" sz="1300">
                <a:latin typeface="Arial Narrow"/>
                <a:cs typeface="Arial Narrow"/>
              </a:rPr>
              <a:t>ona</a:t>
            </a:r>
            <a:r>
              <a:rPr dirty="0" sz="1300">
                <a:latin typeface="Arial Narrow"/>
                <a:cs typeface="Arial Narrow"/>
              </a:rPr>
              <a:t>l</a:t>
            </a:r>
            <a:r>
              <a:rPr dirty="0" sz="1300">
                <a:latin typeface="Arial Narrow"/>
                <a:cs typeface="Arial Narrow"/>
              </a:rPr>
              <a:t>e</a:t>
            </a:r>
            <a:r>
              <a:rPr dirty="0" sz="1300"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35086" y="274700"/>
            <a:ext cx="50736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CASOS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36600" y="22224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0"/>
                </a:moveTo>
                <a:lnTo>
                  <a:pt x="274319" y="0"/>
                </a:lnTo>
                <a:lnTo>
                  <a:pt x="274319" y="274319"/>
                </a:lnTo>
                <a:lnTo>
                  <a:pt x="0" y="27431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29492" y="22224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0"/>
                </a:moveTo>
                <a:lnTo>
                  <a:pt x="274319" y="0"/>
                </a:lnTo>
                <a:lnTo>
                  <a:pt x="274319" y="274319"/>
                </a:lnTo>
                <a:lnTo>
                  <a:pt x="0" y="274319"/>
                </a:lnTo>
                <a:lnTo>
                  <a:pt x="0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812799" y="269884"/>
            <a:ext cx="40640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135" algn="l"/>
              </a:tabLst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	</a:t>
            </a:r>
            <a:r>
              <a:rPr dirty="0" sz="1300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9144000" cy="4866005"/>
          </a:xfrm>
          <a:custGeom>
            <a:avLst/>
            <a:gdLst/>
            <a:ahLst/>
            <a:cxnLst/>
            <a:rect l="l" t="t" r="r" b="b"/>
            <a:pathLst>
              <a:path w="9144000" h="4866005">
                <a:moveTo>
                  <a:pt x="0" y="0"/>
                </a:moveTo>
                <a:lnTo>
                  <a:pt x="9143998" y="0"/>
                </a:lnTo>
                <a:lnTo>
                  <a:pt x="9143998" y="4865686"/>
                </a:lnTo>
                <a:lnTo>
                  <a:pt x="0" y="4865686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71194" y="5110628"/>
            <a:ext cx="2344155" cy="972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7388" y="2741696"/>
            <a:ext cx="7725409" cy="1104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4600"/>
              </a:lnSpc>
            </a:pP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Requerimien</a:t>
            </a:r>
            <a:r>
              <a:rPr dirty="0" sz="39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spc="-1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3900" spc="-7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para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cre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39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ación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spc="-1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endParaRPr sz="3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11254" y="6046729"/>
            <a:ext cx="6179174" cy="7153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699" y="3618962"/>
            <a:ext cx="3335654" cy="2983865"/>
          </a:xfrm>
          <a:custGeom>
            <a:avLst/>
            <a:gdLst/>
            <a:ahLst/>
            <a:cxnLst/>
            <a:rect l="l" t="t" r="r" b="b"/>
            <a:pathLst>
              <a:path w="3335654" h="2983865">
                <a:moveTo>
                  <a:pt x="0" y="497277"/>
                </a:moveTo>
                <a:lnTo>
                  <a:pt x="1648" y="456493"/>
                </a:lnTo>
                <a:lnTo>
                  <a:pt x="6508" y="416616"/>
                </a:lnTo>
                <a:lnTo>
                  <a:pt x="14452" y="377776"/>
                </a:lnTo>
                <a:lnTo>
                  <a:pt x="25351" y="340099"/>
                </a:lnTo>
                <a:lnTo>
                  <a:pt x="39078" y="303714"/>
                </a:lnTo>
                <a:lnTo>
                  <a:pt x="55505" y="268750"/>
                </a:lnTo>
                <a:lnTo>
                  <a:pt x="74503" y="235333"/>
                </a:lnTo>
                <a:lnTo>
                  <a:pt x="95945" y="203592"/>
                </a:lnTo>
                <a:lnTo>
                  <a:pt x="119703" y="173654"/>
                </a:lnTo>
                <a:lnTo>
                  <a:pt x="145649" y="145649"/>
                </a:lnTo>
                <a:lnTo>
                  <a:pt x="173654" y="119703"/>
                </a:lnTo>
                <a:lnTo>
                  <a:pt x="203592" y="95945"/>
                </a:lnTo>
                <a:lnTo>
                  <a:pt x="235333" y="74503"/>
                </a:lnTo>
                <a:lnTo>
                  <a:pt x="268750" y="55505"/>
                </a:lnTo>
                <a:lnTo>
                  <a:pt x="303714" y="39078"/>
                </a:lnTo>
                <a:lnTo>
                  <a:pt x="340099" y="25351"/>
                </a:lnTo>
                <a:lnTo>
                  <a:pt x="377776" y="14452"/>
                </a:lnTo>
                <a:lnTo>
                  <a:pt x="416616" y="6508"/>
                </a:lnTo>
                <a:lnTo>
                  <a:pt x="456493" y="1648"/>
                </a:lnTo>
                <a:lnTo>
                  <a:pt x="497277" y="0"/>
                </a:lnTo>
                <a:lnTo>
                  <a:pt x="2838349" y="0"/>
                </a:lnTo>
                <a:lnTo>
                  <a:pt x="2879133" y="1648"/>
                </a:lnTo>
                <a:lnTo>
                  <a:pt x="2919010" y="6508"/>
                </a:lnTo>
                <a:lnTo>
                  <a:pt x="2957850" y="14452"/>
                </a:lnTo>
                <a:lnTo>
                  <a:pt x="2995527" y="25351"/>
                </a:lnTo>
                <a:lnTo>
                  <a:pt x="3031912" y="39078"/>
                </a:lnTo>
                <a:lnTo>
                  <a:pt x="3066877" y="55505"/>
                </a:lnTo>
                <a:lnTo>
                  <a:pt x="3100293" y="74503"/>
                </a:lnTo>
                <a:lnTo>
                  <a:pt x="3132035" y="95945"/>
                </a:lnTo>
                <a:lnTo>
                  <a:pt x="3161972" y="119703"/>
                </a:lnTo>
                <a:lnTo>
                  <a:pt x="3189977" y="145649"/>
                </a:lnTo>
                <a:lnTo>
                  <a:pt x="3215923" y="173654"/>
                </a:lnTo>
                <a:lnTo>
                  <a:pt x="3239681" y="203592"/>
                </a:lnTo>
                <a:lnTo>
                  <a:pt x="3261123" y="235333"/>
                </a:lnTo>
                <a:lnTo>
                  <a:pt x="3280121" y="268750"/>
                </a:lnTo>
                <a:lnTo>
                  <a:pt x="3296548" y="303714"/>
                </a:lnTo>
                <a:lnTo>
                  <a:pt x="3310275" y="340099"/>
                </a:lnTo>
                <a:lnTo>
                  <a:pt x="3321174" y="377776"/>
                </a:lnTo>
                <a:lnTo>
                  <a:pt x="3329118" y="416616"/>
                </a:lnTo>
                <a:lnTo>
                  <a:pt x="3333978" y="456493"/>
                </a:lnTo>
                <a:lnTo>
                  <a:pt x="3335627" y="497277"/>
                </a:lnTo>
                <a:lnTo>
                  <a:pt x="3335627" y="2486332"/>
                </a:lnTo>
                <a:lnTo>
                  <a:pt x="3333978" y="2527116"/>
                </a:lnTo>
                <a:lnTo>
                  <a:pt x="3329118" y="2566993"/>
                </a:lnTo>
                <a:lnTo>
                  <a:pt x="3321174" y="2605833"/>
                </a:lnTo>
                <a:lnTo>
                  <a:pt x="3310275" y="2643510"/>
                </a:lnTo>
                <a:lnTo>
                  <a:pt x="3296548" y="2679895"/>
                </a:lnTo>
                <a:lnTo>
                  <a:pt x="3280121" y="2714859"/>
                </a:lnTo>
                <a:lnTo>
                  <a:pt x="3261123" y="2748276"/>
                </a:lnTo>
                <a:lnTo>
                  <a:pt x="3239681" y="2780018"/>
                </a:lnTo>
                <a:lnTo>
                  <a:pt x="3215923" y="2809955"/>
                </a:lnTo>
                <a:lnTo>
                  <a:pt x="3189977" y="2837960"/>
                </a:lnTo>
                <a:lnTo>
                  <a:pt x="3161972" y="2863906"/>
                </a:lnTo>
                <a:lnTo>
                  <a:pt x="3132035" y="2887664"/>
                </a:lnTo>
                <a:lnTo>
                  <a:pt x="3100293" y="2909106"/>
                </a:lnTo>
                <a:lnTo>
                  <a:pt x="3066877" y="2928104"/>
                </a:lnTo>
                <a:lnTo>
                  <a:pt x="3031912" y="2944531"/>
                </a:lnTo>
                <a:lnTo>
                  <a:pt x="2995527" y="2958258"/>
                </a:lnTo>
                <a:lnTo>
                  <a:pt x="2957850" y="2969157"/>
                </a:lnTo>
                <a:lnTo>
                  <a:pt x="2919010" y="2977101"/>
                </a:lnTo>
                <a:lnTo>
                  <a:pt x="2879133" y="2981961"/>
                </a:lnTo>
                <a:lnTo>
                  <a:pt x="2838349" y="2983610"/>
                </a:lnTo>
                <a:lnTo>
                  <a:pt x="497277" y="2983610"/>
                </a:lnTo>
                <a:lnTo>
                  <a:pt x="456493" y="2981961"/>
                </a:lnTo>
                <a:lnTo>
                  <a:pt x="416616" y="2977101"/>
                </a:lnTo>
                <a:lnTo>
                  <a:pt x="377776" y="2969157"/>
                </a:lnTo>
                <a:lnTo>
                  <a:pt x="340099" y="2958258"/>
                </a:lnTo>
                <a:lnTo>
                  <a:pt x="303714" y="2944531"/>
                </a:lnTo>
                <a:lnTo>
                  <a:pt x="268750" y="2928104"/>
                </a:lnTo>
                <a:lnTo>
                  <a:pt x="235333" y="2909106"/>
                </a:lnTo>
                <a:lnTo>
                  <a:pt x="203592" y="2887664"/>
                </a:lnTo>
                <a:lnTo>
                  <a:pt x="173654" y="2863906"/>
                </a:lnTo>
                <a:lnTo>
                  <a:pt x="145649" y="2837960"/>
                </a:lnTo>
                <a:lnTo>
                  <a:pt x="119703" y="2809955"/>
                </a:lnTo>
                <a:lnTo>
                  <a:pt x="95945" y="2780018"/>
                </a:lnTo>
                <a:lnTo>
                  <a:pt x="74503" y="2748276"/>
                </a:lnTo>
                <a:lnTo>
                  <a:pt x="55505" y="2714859"/>
                </a:lnTo>
                <a:lnTo>
                  <a:pt x="39078" y="2679895"/>
                </a:lnTo>
                <a:lnTo>
                  <a:pt x="25351" y="2643510"/>
                </a:lnTo>
                <a:lnTo>
                  <a:pt x="14452" y="2605833"/>
                </a:lnTo>
                <a:lnTo>
                  <a:pt x="6508" y="2566993"/>
                </a:lnTo>
                <a:lnTo>
                  <a:pt x="1648" y="2527116"/>
                </a:lnTo>
                <a:lnTo>
                  <a:pt x="0" y="2486332"/>
                </a:lnTo>
                <a:lnTo>
                  <a:pt x="0" y="497277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419848" y="4165197"/>
            <a:ext cx="0" cy="821055"/>
          </a:xfrm>
          <a:custGeom>
            <a:avLst/>
            <a:gdLst/>
            <a:ahLst/>
            <a:cxnLst/>
            <a:rect l="l" t="t" r="r" b="b"/>
            <a:pathLst>
              <a:path w="0" h="821054">
                <a:moveTo>
                  <a:pt x="0" y="0"/>
                </a:moveTo>
                <a:lnTo>
                  <a:pt x="0" y="820737"/>
                </a:lnTo>
              </a:path>
            </a:pathLst>
          </a:custGeom>
          <a:ln w="8312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1748" y="493513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32300" y="57401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2067" y="943327"/>
            <a:ext cx="7553325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En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el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fi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fo</a:t>
            </a:r>
            <a:r>
              <a:rPr dirty="0" sz="3300" spc="-5" i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purpose</a:t>
            </a:r>
            <a:r>
              <a:rPr dirty="0" sz="3300" spc="-5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ta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eque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ento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15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A&amp;S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64922" y="5889032"/>
            <a:ext cx="3910329" cy="752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	</a:t>
            </a:r>
            <a:r>
              <a:rPr dirty="0" sz="1300" spc="-12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amaño: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pequeño,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med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ande</a:t>
            </a:r>
            <a:endParaRPr sz="1300">
              <a:latin typeface="Arial Narrow"/>
              <a:cs typeface="Arial Narrow"/>
            </a:endParaRPr>
          </a:p>
          <a:p>
            <a:pPr marL="292100" marR="5080" indent="-279400">
              <a:lnSpc>
                <a:spcPct val="102600"/>
              </a:lnSpc>
              <a:spcBef>
                <a:spcPts val="200"/>
              </a:spcBef>
              <a:tabLst>
                <a:tab pos="297815" algn="l"/>
              </a:tabLst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		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atego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go</a:t>
            </a:r>
            <a:r>
              <a:rPr dirty="0" sz="1300" spc="-6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A&amp;S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: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atego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 spc="-6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/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Inte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med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1;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atego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/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Inte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med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2;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atego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/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Inte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med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3</a:t>
            </a:r>
            <a:endParaRPr sz="1300">
              <a:latin typeface="Arial Narrow"/>
              <a:cs typeface="Arial Narrow"/>
            </a:endParaRPr>
          </a:p>
          <a:p>
            <a:pPr algn="r" marR="137795">
              <a:lnSpc>
                <a:spcPts val="1015"/>
              </a:lnSpc>
            </a:pPr>
            <a:r>
              <a:rPr dirty="0" sz="1200" spc="-5">
                <a:solidFill>
                  <a:srgbClr val="898989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6600" y="222248"/>
            <a:ext cx="274320" cy="27432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265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5086" y="274700"/>
            <a:ext cx="105346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ACR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E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D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I</a:t>
            </a:r>
            <a:r>
              <a:rPr dirty="0" sz="1300" spc="-80" b="1">
                <a:solidFill>
                  <a:srgbClr val="6B0B0C"/>
                </a:solidFill>
                <a:latin typeface="Arial Narrow"/>
                <a:cs typeface="Arial Narrow"/>
              </a:rPr>
              <a:t>T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AC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IÓ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831" y="6703654"/>
            <a:ext cx="21037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BID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F;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2067" y="2171241"/>
            <a:ext cx="2544445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000"/>
              </a:lnSpc>
            </a:pP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Fi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t-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fo</a:t>
            </a:r>
            <a:r>
              <a:rPr dirty="0" sz="1900" spc="-5" i="1">
                <a:solidFill>
                  <a:srgbClr val="080808"/>
                </a:solidFill>
                <a:latin typeface="Arial Narrow"/>
                <a:cs typeface="Arial Narrow"/>
              </a:rPr>
              <a:t>r-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pu</a:t>
            </a:r>
            <a:r>
              <a:rPr dirty="0" sz="1900" spc="-5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po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 spc="-5" i="1">
                <a:solidFill>
                  <a:srgbClr val="080808"/>
                </a:solidFill>
                <a:latin typeface="Arial Narrow"/>
                <a:cs typeface="Arial Narrow"/>
              </a:rPr>
              <a:t>-</a:t>
            </a:r>
            <a:r>
              <a:rPr dirty="0" sz="1900" spc="-5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abo</a:t>
            </a:r>
            <a:r>
              <a:rPr dirty="0" sz="1900" spc="-5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da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 a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900" spc="-5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ed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900" i="1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endParaRPr sz="19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0399" y="3898900"/>
            <a:ext cx="2743200" cy="469900"/>
          </a:xfrm>
          <a:custGeom>
            <a:avLst/>
            <a:gdLst/>
            <a:ahLst/>
            <a:cxnLst/>
            <a:rect l="l" t="t" r="r" b="b"/>
            <a:pathLst>
              <a:path w="2743200" h="469900">
                <a:moveTo>
                  <a:pt x="2664881" y="0"/>
                </a:moveTo>
                <a:lnTo>
                  <a:pt x="67771" y="704"/>
                </a:lnTo>
                <a:lnTo>
                  <a:pt x="29511" y="17063"/>
                </a:lnTo>
                <a:lnTo>
                  <a:pt x="5208" y="50176"/>
                </a:lnTo>
                <a:lnTo>
                  <a:pt x="0" y="78318"/>
                </a:lnTo>
                <a:lnTo>
                  <a:pt x="704" y="402128"/>
                </a:lnTo>
                <a:lnTo>
                  <a:pt x="17063" y="440388"/>
                </a:lnTo>
                <a:lnTo>
                  <a:pt x="50176" y="464692"/>
                </a:lnTo>
                <a:lnTo>
                  <a:pt x="78317" y="469900"/>
                </a:lnTo>
                <a:lnTo>
                  <a:pt x="2675428" y="469195"/>
                </a:lnTo>
                <a:lnTo>
                  <a:pt x="2713688" y="452836"/>
                </a:lnTo>
                <a:lnTo>
                  <a:pt x="2737992" y="419723"/>
                </a:lnTo>
                <a:lnTo>
                  <a:pt x="2743200" y="391581"/>
                </a:lnTo>
                <a:lnTo>
                  <a:pt x="2742496" y="67771"/>
                </a:lnTo>
                <a:lnTo>
                  <a:pt x="2726136" y="29511"/>
                </a:lnTo>
                <a:lnTo>
                  <a:pt x="2693023" y="5208"/>
                </a:lnTo>
                <a:lnTo>
                  <a:pt x="2664881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60399" y="3898900"/>
            <a:ext cx="2743200" cy="469900"/>
          </a:xfrm>
          <a:custGeom>
            <a:avLst/>
            <a:gdLst/>
            <a:ahLst/>
            <a:cxnLst/>
            <a:rect l="l" t="t" r="r" b="b"/>
            <a:pathLst>
              <a:path w="2743200" h="469900">
                <a:moveTo>
                  <a:pt x="0" y="78317"/>
                </a:moveTo>
                <a:lnTo>
                  <a:pt x="11353" y="37682"/>
                </a:lnTo>
                <a:lnTo>
                  <a:pt x="41038" y="9424"/>
                </a:lnTo>
                <a:lnTo>
                  <a:pt x="2664881" y="0"/>
                </a:lnTo>
                <a:lnTo>
                  <a:pt x="2679396" y="1342"/>
                </a:lnTo>
                <a:lnTo>
                  <a:pt x="2716635" y="19535"/>
                </a:lnTo>
                <a:lnTo>
                  <a:pt x="2739308" y="53872"/>
                </a:lnTo>
                <a:lnTo>
                  <a:pt x="2743199" y="391581"/>
                </a:lnTo>
                <a:lnTo>
                  <a:pt x="2741856" y="406097"/>
                </a:lnTo>
                <a:lnTo>
                  <a:pt x="2723663" y="443336"/>
                </a:lnTo>
                <a:lnTo>
                  <a:pt x="2689326" y="466009"/>
                </a:lnTo>
                <a:lnTo>
                  <a:pt x="78317" y="469899"/>
                </a:lnTo>
                <a:lnTo>
                  <a:pt x="63802" y="468557"/>
                </a:lnTo>
                <a:lnTo>
                  <a:pt x="26563" y="450364"/>
                </a:lnTo>
                <a:lnTo>
                  <a:pt x="3890" y="416027"/>
                </a:lnTo>
                <a:lnTo>
                  <a:pt x="0" y="78317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36080" y="4042031"/>
            <a:ext cx="139700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-5" b="1" i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1500" spc="-5" b="1" i="1">
                <a:solidFill>
                  <a:srgbClr val="FFFFFF"/>
                </a:solidFill>
                <a:latin typeface="Arial Narrow"/>
                <a:cs typeface="Arial Narrow"/>
              </a:rPr>
              <a:t>or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mas del Fondo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60399" y="4447602"/>
            <a:ext cx="611505" cy="1852930"/>
          </a:xfrm>
          <a:custGeom>
            <a:avLst/>
            <a:gdLst/>
            <a:ahLst/>
            <a:cxnLst/>
            <a:rect l="l" t="t" r="r" b="b"/>
            <a:pathLst>
              <a:path w="611505" h="1852929">
                <a:moveTo>
                  <a:pt x="509319" y="0"/>
                </a:moveTo>
                <a:lnTo>
                  <a:pt x="96787" y="124"/>
                </a:lnTo>
                <a:lnTo>
                  <a:pt x="55791" y="10991"/>
                </a:lnTo>
                <a:lnTo>
                  <a:pt x="23589" y="36674"/>
                </a:lnTo>
                <a:lnTo>
                  <a:pt x="4061" y="73293"/>
                </a:lnTo>
                <a:lnTo>
                  <a:pt x="0" y="101866"/>
                </a:lnTo>
                <a:lnTo>
                  <a:pt x="124" y="1755984"/>
                </a:lnTo>
                <a:lnTo>
                  <a:pt x="10991" y="1796980"/>
                </a:lnTo>
                <a:lnTo>
                  <a:pt x="36674" y="1829181"/>
                </a:lnTo>
                <a:lnTo>
                  <a:pt x="73294" y="1848709"/>
                </a:lnTo>
                <a:lnTo>
                  <a:pt x="101867" y="1852771"/>
                </a:lnTo>
                <a:lnTo>
                  <a:pt x="514399" y="1852646"/>
                </a:lnTo>
                <a:lnTo>
                  <a:pt x="555395" y="1841780"/>
                </a:lnTo>
                <a:lnTo>
                  <a:pt x="587596" y="1816097"/>
                </a:lnTo>
                <a:lnTo>
                  <a:pt x="607124" y="1779477"/>
                </a:lnTo>
                <a:lnTo>
                  <a:pt x="611186" y="1750904"/>
                </a:lnTo>
                <a:lnTo>
                  <a:pt x="611061" y="96787"/>
                </a:lnTo>
                <a:lnTo>
                  <a:pt x="600195" y="55791"/>
                </a:lnTo>
                <a:lnTo>
                  <a:pt x="574512" y="23589"/>
                </a:lnTo>
                <a:lnTo>
                  <a:pt x="537892" y="4061"/>
                </a:lnTo>
                <a:lnTo>
                  <a:pt x="509319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60399" y="4447602"/>
            <a:ext cx="611505" cy="1852930"/>
          </a:xfrm>
          <a:custGeom>
            <a:avLst/>
            <a:gdLst/>
            <a:ahLst/>
            <a:cxnLst/>
            <a:rect l="l" t="t" r="r" b="b"/>
            <a:pathLst>
              <a:path w="611505" h="1852929">
                <a:moveTo>
                  <a:pt x="0" y="101867"/>
                </a:moveTo>
                <a:lnTo>
                  <a:pt x="8923" y="60111"/>
                </a:lnTo>
                <a:lnTo>
                  <a:pt x="33106" y="26706"/>
                </a:lnTo>
                <a:lnTo>
                  <a:pt x="68671" y="5531"/>
                </a:lnTo>
                <a:lnTo>
                  <a:pt x="509319" y="0"/>
                </a:lnTo>
                <a:lnTo>
                  <a:pt x="523926" y="1039"/>
                </a:lnTo>
                <a:lnTo>
                  <a:pt x="563329" y="15480"/>
                </a:lnTo>
                <a:lnTo>
                  <a:pt x="593088" y="43888"/>
                </a:lnTo>
                <a:lnTo>
                  <a:pt x="609325" y="82384"/>
                </a:lnTo>
                <a:lnTo>
                  <a:pt x="611186" y="1750904"/>
                </a:lnTo>
                <a:lnTo>
                  <a:pt x="610147" y="1765511"/>
                </a:lnTo>
                <a:lnTo>
                  <a:pt x="595706" y="1804914"/>
                </a:lnTo>
                <a:lnTo>
                  <a:pt x="567298" y="1834673"/>
                </a:lnTo>
                <a:lnTo>
                  <a:pt x="528802" y="1850910"/>
                </a:lnTo>
                <a:lnTo>
                  <a:pt x="101866" y="1852771"/>
                </a:lnTo>
                <a:lnTo>
                  <a:pt x="87260" y="1851732"/>
                </a:lnTo>
                <a:lnTo>
                  <a:pt x="47857" y="1837290"/>
                </a:lnTo>
                <a:lnTo>
                  <a:pt x="18097" y="1808882"/>
                </a:lnTo>
                <a:lnTo>
                  <a:pt x="1861" y="1770387"/>
                </a:lnTo>
                <a:lnTo>
                  <a:pt x="0" y="101867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13450" y="5292718"/>
            <a:ext cx="31115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A&amp;S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08498" y="5011238"/>
            <a:ext cx="4305300" cy="1591945"/>
          </a:xfrm>
          <a:custGeom>
            <a:avLst/>
            <a:gdLst/>
            <a:ahLst/>
            <a:cxnLst/>
            <a:rect l="l" t="t" r="r" b="b"/>
            <a:pathLst>
              <a:path w="4305300" h="1591945">
                <a:moveTo>
                  <a:pt x="0" y="265228"/>
                </a:moveTo>
                <a:lnTo>
                  <a:pt x="3471" y="222206"/>
                </a:lnTo>
                <a:lnTo>
                  <a:pt x="13521" y="181395"/>
                </a:lnTo>
                <a:lnTo>
                  <a:pt x="29604" y="143340"/>
                </a:lnTo>
                <a:lnTo>
                  <a:pt x="51173" y="108587"/>
                </a:lnTo>
                <a:lnTo>
                  <a:pt x="77683" y="77683"/>
                </a:lnTo>
                <a:lnTo>
                  <a:pt x="108587" y="51173"/>
                </a:lnTo>
                <a:lnTo>
                  <a:pt x="143340" y="29604"/>
                </a:lnTo>
                <a:lnTo>
                  <a:pt x="181395" y="13521"/>
                </a:lnTo>
                <a:lnTo>
                  <a:pt x="222206" y="3471"/>
                </a:lnTo>
                <a:lnTo>
                  <a:pt x="265228" y="0"/>
                </a:lnTo>
                <a:lnTo>
                  <a:pt x="4040071" y="0"/>
                </a:lnTo>
                <a:lnTo>
                  <a:pt x="4083092" y="3471"/>
                </a:lnTo>
                <a:lnTo>
                  <a:pt x="4123903" y="13521"/>
                </a:lnTo>
                <a:lnTo>
                  <a:pt x="4161958" y="29604"/>
                </a:lnTo>
                <a:lnTo>
                  <a:pt x="4196711" y="51173"/>
                </a:lnTo>
                <a:lnTo>
                  <a:pt x="4227615" y="77683"/>
                </a:lnTo>
                <a:lnTo>
                  <a:pt x="4254125" y="108587"/>
                </a:lnTo>
                <a:lnTo>
                  <a:pt x="4275694" y="143340"/>
                </a:lnTo>
                <a:lnTo>
                  <a:pt x="4291777" y="181395"/>
                </a:lnTo>
                <a:lnTo>
                  <a:pt x="4301827" y="222206"/>
                </a:lnTo>
                <a:lnTo>
                  <a:pt x="4305298" y="265228"/>
                </a:lnTo>
                <a:lnTo>
                  <a:pt x="4305298" y="1326107"/>
                </a:lnTo>
                <a:lnTo>
                  <a:pt x="4301827" y="1369128"/>
                </a:lnTo>
                <a:lnTo>
                  <a:pt x="4291777" y="1409940"/>
                </a:lnTo>
                <a:lnTo>
                  <a:pt x="4275694" y="1447994"/>
                </a:lnTo>
                <a:lnTo>
                  <a:pt x="4254125" y="1482747"/>
                </a:lnTo>
                <a:lnTo>
                  <a:pt x="4227615" y="1513651"/>
                </a:lnTo>
                <a:lnTo>
                  <a:pt x="4196711" y="1540161"/>
                </a:lnTo>
                <a:lnTo>
                  <a:pt x="4161958" y="1561731"/>
                </a:lnTo>
                <a:lnTo>
                  <a:pt x="4123903" y="1577814"/>
                </a:lnTo>
                <a:lnTo>
                  <a:pt x="4083092" y="1587864"/>
                </a:lnTo>
                <a:lnTo>
                  <a:pt x="4040071" y="1591335"/>
                </a:lnTo>
                <a:lnTo>
                  <a:pt x="265228" y="1591335"/>
                </a:lnTo>
                <a:lnTo>
                  <a:pt x="222206" y="1587864"/>
                </a:lnTo>
                <a:lnTo>
                  <a:pt x="181395" y="1577814"/>
                </a:lnTo>
                <a:lnTo>
                  <a:pt x="143340" y="1561731"/>
                </a:lnTo>
                <a:lnTo>
                  <a:pt x="108587" y="1540161"/>
                </a:lnTo>
                <a:lnTo>
                  <a:pt x="77683" y="1513651"/>
                </a:lnTo>
                <a:lnTo>
                  <a:pt x="51173" y="1482747"/>
                </a:lnTo>
                <a:lnTo>
                  <a:pt x="29604" y="1447994"/>
                </a:lnTo>
                <a:lnTo>
                  <a:pt x="13521" y="1409940"/>
                </a:lnTo>
                <a:lnTo>
                  <a:pt x="3471" y="1369128"/>
                </a:lnTo>
                <a:lnTo>
                  <a:pt x="0" y="1326107"/>
                </a:lnTo>
                <a:lnTo>
                  <a:pt x="0" y="26522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10450" y="5546494"/>
            <a:ext cx="1584325" cy="754380"/>
          </a:xfrm>
          <a:custGeom>
            <a:avLst/>
            <a:gdLst/>
            <a:ahLst/>
            <a:cxnLst/>
            <a:rect l="l" t="t" r="r" b="b"/>
            <a:pathLst>
              <a:path w="1584325" h="754379">
                <a:moveTo>
                  <a:pt x="0" y="125648"/>
                </a:moveTo>
                <a:lnTo>
                  <a:pt x="7333" y="83249"/>
                </a:lnTo>
                <a:lnTo>
                  <a:pt x="27634" y="47023"/>
                </a:lnTo>
                <a:lnTo>
                  <a:pt x="58352" y="19522"/>
                </a:lnTo>
                <a:lnTo>
                  <a:pt x="96937" y="3295"/>
                </a:lnTo>
                <a:lnTo>
                  <a:pt x="1458350" y="0"/>
                </a:lnTo>
                <a:lnTo>
                  <a:pt x="1473012" y="846"/>
                </a:lnTo>
                <a:lnTo>
                  <a:pt x="1513637" y="12785"/>
                </a:lnTo>
                <a:lnTo>
                  <a:pt x="1547238" y="36842"/>
                </a:lnTo>
                <a:lnTo>
                  <a:pt x="1571264" y="70466"/>
                </a:lnTo>
                <a:lnTo>
                  <a:pt x="1583167" y="111106"/>
                </a:lnTo>
                <a:lnTo>
                  <a:pt x="1583999" y="628230"/>
                </a:lnTo>
                <a:lnTo>
                  <a:pt x="1583153" y="642892"/>
                </a:lnTo>
                <a:lnTo>
                  <a:pt x="1571213" y="683517"/>
                </a:lnTo>
                <a:lnTo>
                  <a:pt x="1547157" y="717118"/>
                </a:lnTo>
                <a:lnTo>
                  <a:pt x="1513533" y="741145"/>
                </a:lnTo>
                <a:lnTo>
                  <a:pt x="1472892" y="753047"/>
                </a:lnTo>
                <a:lnTo>
                  <a:pt x="125648" y="753879"/>
                </a:lnTo>
                <a:lnTo>
                  <a:pt x="110986" y="753033"/>
                </a:lnTo>
                <a:lnTo>
                  <a:pt x="70361" y="741094"/>
                </a:lnTo>
                <a:lnTo>
                  <a:pt x="36761" y="717037"/>
                </a:lnTo>
                <a:lnTo>
                  <a:pt x="12734" y="683413"/>
                </a:lnTo>
                <a:lnTo>
                  <a:pt x="832" y="642772"/>
                </a:lnTo>
                <a:lnTo>
                  <a:pt x="0" y="12564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390900" y="5151744"/>
            <a:ext cx="5071110" cy="687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19300">
              <a:lnSpc>
                <a:spcPct val="100000"/>
              </a:lnSpc>
            </a:pP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ecome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nda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ión pa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el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ons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baseline="25000" sz="1500" b="1">
                <a:solidFill>
                  <a:srgbClr val="060606"/>
                </a:solidFill>
                <a:latin typeface="Arial Narrow"/>
                <a:cs typeface="Arial Narrow"/>
              </a:rPr>
              <a:t>1)</a:t>
            </a:r>
            <a:endParaRPr baseline="25000" sz="1500">
              <a:latin typeface="Arial Narrow"/>
              <a:cs typeface="Arial Narrow"/>
            </a:endParaRPr>
          </a:p>
          <a:p>
            <a:pPr marL="1286510">
              <a:lnSpc>
                <a:spcPts val="1530"/>
              </a:lnSpc>
              <a:spcBef>
                <a:spcPts val="600"/>
              </a:spcBef>
            </a:pP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omenda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una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  <a:tabLst>
                <a:tab pos="1091565" algn="l"/>
                <a:tab pos="1286510" algn="l"/>
              </a:tabLst>
            </a:pPr>
            <a:r>
              <a:rPr dirty="0" baseline="2136" sz="1950" b="1" u="sng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baseline="2136" sz="1950" b="1" u="sng">
                <a:solidFill>
                  <a:srgbClr val="080808"/>
                </a:solidFill>
                <a:latin typeface="Arial Narrow"/>
                <a:cs typeface="Arial Narrow"/>
              </a:rPr>
              <a:t>	</a:t>
            </a:r>
            <a:r>
              <a:rPr dirty="0" baseline="2136" sz="1950" b="1">
                <a:solidFill>
                  <a:srgbClr val="080808"/>
                </a:solidFill>
                <a:latin typeface="Arial Narrow"/>
                <a:cs typeface="Arial Narrow"/>
              </a:rPr>
              <a:t>	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abo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ctiv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dade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tic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45642" y="5094166"/>
            <a:ext cx="1320165" cy="1134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100" b="1">
                <a:solidFill>
                  <a:srgbClr val="6B0B0C"/>
                </a:solidFill>
                <a:latin typeface="Arial Narrow"/>
                <a:cs typeface="Arial Narrow"/>
              </a:rPr>
              <a:t>+</a:t>
            </a:r>
            <a:endParaRPr sz="3100">
              <a:latin typeface="Arial Narrow"/>
              <a:cs typeface="Arial Narrow"/>
            </a:endParaRPr>
          </a:p>
          <a:p>
            <a:pPr marL="177800" marR="5080" indent="-165735">
              <a:lnSpc>
                <a:spcPct val="99400"/>
              </a:lnSpc>
              <a:spcBef>
                <a:spcPts val="950"/>
              </a:spcBef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or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mas  Fiducia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ias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specia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liz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adas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ap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ab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39297" y="5119566"/>
            <a:ext cx="213995" cy="41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b="1">
                <a:solidFill>
                  <a:srgbClr val="6B0B0C"/>
                </a:solidFill>
                <a:latin typeface="Arial Narrow"/>
                <a:cs typeface="Arial Narrow"/>
              </a:rPr>
              <a:t>+</a:t>
            </a:r>
            <a:endParaRPr sz="3100">
              <a:latin typeface="Arial Narrow"/>
              <a:cs typeface="Arial Narro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94450" y="4417481"/>
            <a:ext cx="101600" cy="1908175"/>
          </a:xfrm>
          <a:custGeom>
            <a:avLst/>
            <a:gdLst/>
            <a:ahLst/>
            <a:cxnLst/>
            <a:rect l="l" t="t" r="r" b="b"/>
            <a:pathLst>
              <a:path w="101600" h="1908175">
                <a:moveTo>
                  <a:pt x="0" y="0"/>
                </a:moveTo>
                <a:lnTo>
                  <a:pt x="101600" y="0"/>
                </a:lnTo>
                <a:lnTo>
                  <a:pt x="101600" y="1907999"/>
                </a:lnTo>
                <a:lnTo>
                  <a:pt x="12700" y="1907999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09237" y="4417481"/>
            <a:ext cx="101600" cy="1908175"/>
          </a:xfrm>
          <a:custGeom>
            <a:avLst/>
            <a:gdLst/>
            <a:ahLst/>
            <a:cxnLst/>
            <a:rect l="l" t="t" r="r" b="b"/>
            <a:pathLst>
              <a:path w="101600" h="1908175">
                <a:moveTo>
                  <a:pt x="101599" y="0"/>
                </a:moveTo>
                <a:lnTo>
                  <a:pt x="0" y="0"/>
                </a:lnTo>
                <a:lnTo>
                  <a:pt x="0" y="1907999"/>
                </a:lnTo>
                <a:lnTo>
                  <a:pt x="88899" y="1907999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28360" y="4296507"/>
            <a:ext cx="1872614" cy="469900"/>
          </a:xfrm>
          <a:custGeom>
            <a:avLst/>
            <a:gdLst/>
            <a:ahLst/>
            <a:cxnLst/>
            <a:rect l="l" t="t" r="r" b="b"/>
            <a:pathLst>
              <a:path w="1872615" h="469900">
                <a:moveTo>
                  <a:pt x="1793681" y="0"/>
                </a:moveTo>
                <a:lnTo>
                  <a:pt x="67771" y="704"/>
                </a:lnTo>
                <a:lnTo>
                  <a:pt x="29511" y="17063"/>
                </a:lnTo>
                <a:lnTo>
                  <a:pt x="5208" y="50176"/>
                </a:lnTo>
                <a:lnTo>
                  <a:pt x="0" y="78318"/>
                </a:lnTo>
                <a:lnTo>
                  <a:pt x="704" y="402128"/>
                </a:lnTo>
                <a:lnTo>
                  <a:pt x="17063" y="440388"/>
                </a:lnTo>
                <a:lnTo>
                  <a:pt x="50176" y="464692"/>
                </a:lnTo>
                <a:lnTo>
                  <a:pt x="78318" y="469900"/>
                </a:lnTo>
                <a:lnTo>
                  <a:pt x="1804228" y="469195"/>
                </a:lnTo>
                <a:lnTo>
                  <a:pt x="1842488" y="452836"/>
                </a:lnTo>
                <a:lnTo>
                  <a:pt x="1866792" y="419723"/>
                </a:lnTo>
                <a:lnTo>
                  <a:pt x="1872000" y="391581"/>
                </a:lnTo>
                <a:lnTo>
                  <a:pt x="1871296" y="67771"/>
                </a:lnTo>
                <a:lnTo>
                  <a:pt x="1854936" y="29511"/>
                </a:lnTo>
                <a:lnTo>
                  <a:pt x="1821823" y="5208"/>
                </a:lnTo>
                <a:lnTo>
                  <a:pt x="1793681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669541" y="4340579"/>
            <a:ext cx="1596390" cy="414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500" spc="-5" b="1" i="1">
                <a:solidFill>
                  <a:srgbClr val="FFFFFF"/>
                </a:solidFill>
                <a:latin typeface="Arial Narrow"/>
                <a:cs typeface="Arial Narrow"/>
              </a:rPr>
              <a:t>Et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apa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–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 pa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1500" spc="-5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1</a:t>
            </a:r>
            <a:endParaRPr sz="15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</a:pPr>
            <a:r>
              <a:rPr dirty="0" sz="1300" spc="-5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ap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li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ó</a:t>
            </a:r>
            <a:r>
              <a:rPr dirty="0" sz="1300" spc="-5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baseline="26143" sz="1275" spc="7">
                <a:solidFill>
                  <a:srgbClr val="FFFFFF"/>
                </a:solidFill>
                <a:latin typeface="Arial Narrow"/>
                <a:cs typeface="Arial Narrow"/>
              </a:rPr>
              <a:t>2)</a:t>
            </a:r>
            <a:endParaRPr baseline="26143" sz="1275">
              <a:latin typeface="Arial Narrow"/>
              <a:cs typeface="Arial Narrow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41952" y="4447601"/>
            <a:ext cx="469900" cy="1875789"/>
          </a:xfrm>
          <a:custGeom>
            <a:avLst/>
            <a:gdLst/>
            <a:ahLst/>
            <a:cxnLst/>
            <a:rect l="l" t="t" r="r" b="b"/>
            <a:pathLst>
              <a:path w="469900" h="1875789">
                <a:moveTo>
                  <a:pt x="391581" y="0"/>
                </a:moveTo>
                <a:lnTo>
                  <a:pt x="67771" y="704"/>
                </a:lnTo>
                <a:lnTo>
                  <a:pt x="29511" y="17063"/>
                </a:lnTo>
                <a:lnTo>
                  <a:pt x="5208" y="50176"/>
                </a:lnTo>
                <a:lnTo>
                  <a:pt x="0" y="78318"/>
                </a:lnTo>
                <a:lnTo>
                  <a:pt x="704" y="1807800"/>
                </a:lnTo>
                <a:lnTo>
                  <a:pt x="17063" y="1846060"/>
                </a:lnTo>
                <a:lnTo>
                  <a:pt x="50176" y="1870364"/>
                </a:lnTo>
                <a:lnTo>
                  <a:pt x="78318" y="1875572"/>
                </a:lnTo>
                <a:lnTo>
                  <a:pt x="402128" y="1874867"/>
                </a:lnTo>
                <a:lnTo>
                  <a:pt x="440388" y="1858508"/>
                </a:lnTo>
                <a:lnTo>
                  <a:pt x="464692" y="1825395"/>
                </a:lnTo>
                <a:lnTo>
                  <a:pt x="469900" y="1797254"/>
                </a:lnTo>
                <a:lnTo>
                  <a:pt x="469195" y="67771"/>
                </a:lnTo>
                <a:lnTo>
                  <a:pt x="452836" y="29511"/>
                </a:lnTo>
                <a:lnTo>
                  <a:pt x="419723" y="5208"/>
                </a:lnTo>
                <a:lnTo>
                  <a:pt x="391581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686023" y="4584584"/>
            <a:ext cx="414655" cy="15963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Et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apa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–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 pa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o </a:t>
            </a:r>
            <a:r>
              <a:rPr dirty="0" sz="1500" b="1" i="1">
                <a:solidFill>
                  <a:srgbClr val="FFFFFF"/>
                </a:solidFill>
                <a:latin typeface="Arial Narrow"/>
                <a:cs typeface="Arial Narrow"/>
              </a:rPr>
              <a:t>1</a:t>
            </a:r>
            <a:endParaRPr sz="15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</a:pP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ap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li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FFFFFF"/>
                </a:solidFill>
                <a:latin typeface="Arial Narrow"/>
                <a:cs typeface="Arial Narrow"/>
              </a:rPr>
              <a:t>ó</a:t>
            </a:r>
            <a:r>
              <a:rPr dirty="0" sz="1300" spc="-5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baseline="26143" sz="1275">
                <a:solidFill>
                  <a:srgbClr val="FFFFFF"/>
                </a:solidFill>
                <a:latin typeface="Arial Narrow"/>
                <a:cs typeface="Arial Narrow"/>
              </a:rPr>
              <a:t>2)</a:t>
            </a:r>
            <a:endParaRPr baseline="26143" sz="1275">
              <a:latin typeface="Arial Narrow"/>
              <a:cs typeface="Arial Narrow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10450" y="4449838"/>
            <a:ext cx="1584325" cy="564515"/>
          </a:xfrm>
          <a:custGeom>
            <a:avLst/>
            <a:gdLst/>
            <a:ahLst/>
            <a:cxnLst/>
            <a:rect l="l" t="t" r="r" b="b"/>
            <a:pathLst>
              <a:path w="1584325" h="564514">
                <a:moveTo>
                  <a:pt x="0" y="94001"/>
                </a:moveTo>
                <a:lnTo>
                  <a:pt x="9611" y="52546"/>
                </a:lnTo>
                <a:lnTo>
                  <a:pt x="35407" y="20491"/>
                </a:lnTo>
                <a:lnTo>
                  <a:pt x="72833" y="2393"/>
                </a:lnTo>
                <a:lnTo>
                  <a:pt x="1489997" y="0"/>
                </a:lnTo>
                <a:lnTo>
                  <a:pt x="1504579" y="1124"/>
                </a:lnTo>
                <a:lnTo>
                  <a:pt x="1543407" y="16636"/>
                </a:lnTo>
                <a:lnTo>
                  <a:pt x="1571316" y="46816"/>
                </a:lnTo>
                <a:lnTo>
                  <a:pt x="1583750" y="87105"/>
                </a:lnTo>
                <a:lnTo>
                  <a:pt x="1583999" y="469995"/>
                </a:lnTo>
                <a:lnTo>
                  <a:pt x="1582875" y="484577"/>
                </a:lnTo>
                <a:lnTo>
                  <a:pt x="1567362" y="523405"/>
                </a:lnTo>
                <a:lnTo>
                  <a:pt x="1537183" y="551314"/>
                </a:lnTo>
                <a:lnTo>
                  <a:pt x="1496893" y="563748"/>
                </a:lnTo>
                <a:lnTo>
                  <a:pt x="94001" y="563997"/>
                </a:lnTo>
                <a:lnTo>
                  <a:pt x="79420" y="562873"/>
                </a:lnTo>
                <a:lnTo>
                  <a:pt x="40592" y="547361"/>
                </a:lnTo>
                <a:lnTo>
                  <a:pt x="12683" y="517181"/>
                </a:lnTo>
                <a:lnTo>
                  <a:pt x="249" y="476891"/>
                </a:lnTo>
                <a:lnTo>
                  <a:pt x="0" y="94001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845104" y="4551509"/>
            <a:ext cx="132016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3860" marR="5080" indent="-391795">
              <a:lnSpc>
                <a:spcPts val="15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or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mas  Fiducia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ias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ásicas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127498" y="2262948"/>
            <a:ext cx="4584700" cy="1902460"/>
          </a:xfrm>
          <a:custGeom>
            <a:avLst/>
            <a:gdLst/>
            <a:ahLst/>
            <a:cxnLst/>
            <a:rect l="l" t="t" r="r" b="b"/>
            <a:pathLst>
              <a:path w="4584700" h="1902460">
                <a:moveTo>
                  <a:pt x="0" y="317048"/>
                </a:moveTo>
                <a:lnTo>
                  <a:pt x="4149" y="265621"/>
                </a:lnTo>
                <a:lnTo>
                  <a:pt x="16163" y="216836"/>
                </a:lnTo>
                <a:lnTo>
                  <a:pt x="35388" y="171346"/>
                </a:lnTo>
                <a:lnTo>
                  <a:pt x="61171" y="129803"/>
                </a:lnTo>
                <a:lnTo>
                  <a:pt x="92861" y="92861"/>
                </a:lnTo>
                <a:lnTo>
                  <a:pt x="129803" y="61171"/>
                </a:lnTo>
                <a:lnTo>
                  <a:pt x="171346" y="35388"/>
                </a:lnTo>
                <a:lnTo>
                  <a:pt x="216836" y="16163"/>
                </a:lnTo>
                <a:lnTo>
                  <a:pt x="265621" y="4149"/>
                </a:lnTo>
                <a:lnTo>
                  <a:pt x="317048" y="0"/>
                </a:lnTo>
                <a:lnTo>
                  <a:pt x="4267651" y="0"/>
                </a:lnTo>
                <a:lnTo>
                  <a:pt x="4319077" y="4149"/>
                </a:lnTo>
                <a:lnTo>
                  <a:pt x="4367862" y="16163"/>
                </a:lnTo>
                <a:lnTo>
                  <a:pt x="4413352" y="35388"/>
                </a:lnTo>
                <a:lnTo>
                  <a:pt x="4454895" y="61171"/>
                </a:lnTo>
                <a:lnTo>
                  <a:pt x="4491837" y="92861"/>
                </a:lnTo>
                <a:lnTo>
                  <a:pt x="4523526" y="129803"/>
                </a:lnTo>
                <a:lnTo>
                  <a:pt x="4549310" y="171346"/>
                </a:lnTo>
                <a:lnTo>
                  <a:pt x="4568535" y="216836"/>
                </a:lnTo>
                <a:lnTo>
                  <a:pt x="4580549" y="265621"/>
                </a:lnTo>
                <a:lnTo>
                  <a:pt x="4584698" y="317048"/>
                </a:lnTo>
                <a:lnTo>
                  <a:pt x="4584698" y="1585200"/>
                </a:lnTo>
                <a:lnTo>
                  <a:pt x="4580549" y="1636627"/>
                </a:lnTo>
                <a:lnTo>
                  <a:pt x="4568535" y="1685412"/>
                </a:lnTo>
                <a:lnTo>
                  <a:pt x="4549310" y="1730902"/>
                </a:lnTo>
                <a:lnTo>
                  <a:pt x="4523526" y="1772444"/>
                </a:lnTo>
                <a:lnTo>
                  <a:pt x="4491837" y="1809387"/>
                </a:lnTo>
                <a:lnTo>
                  <a:pt x="4454895" y="1841076"/>
                </a:lnTo>
                <a:lnTo>
                  <a:pt x="4413352" y="1866860"/>
                </a:lnTo>
                <a:lnTo>
                  <a:pt x="4367862" y="1886085"/>
                </a:lnTo>
                <a:lnTo>
                  <a:pt x="4319077" y="1898098"/>
                </a:lnTo>
                <a:lnTo>
                  <a:pt x="4267651" y="1902248"/>
                </a:lnTo>
                <a:lnTo>
                  <a:pt x="317048" y="1902248"/>
                </a:lnTo>
                <a:lnTo>
                  <a:pt x="265621" y="1898098"/>
                </a:lnTo>
                <a:lnTo>
                  <a:pt x="216836" y="1886085"/>
                </a:lnTo>
                <a:lnTo>
                  <a:pt x="171346" y="1866860"/>
                </a:lnTo>
                <a:lnTo>
                  <a:pt x="129803" y="1841076"/>
                </a:lnTo>
                <a:lnTo>
                  <a:pt x="92861" y="1809387"/>
                </a:lnTo>
                <a:lnTo>
                  <a:pt x="61171" y="1772444"/>
                </a:lnTo>
                <a:lnTo>
                  <a:pt x="35388" y="1730902"/>
                </a:lnTo>
                <a:lnTo>
                  <a:pt x="16163" y="1685412"/>
                </a:lnTo>
                <a:lnTo>
                  <a:pt x="4149" y="1636627"/>
                </a:lnTo>
                <a:lnTo>
                  <a:pt x="0" y="1585200"/>
                </a:lnTo>
                <a:lnTo>
                  <a:pt x="0" y="31704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287237" y="2378289"/>
            <a:ext cx="4271645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64795">
              <a:lnSpc>
                <a:spcPct val="100000"/>
              </a:lnSpc>
            </a:pP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plicación de la 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idad, incluyendo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ama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ño,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ipo,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gor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ies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go 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oyec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o/ac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ivida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d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500" spc="-5" b="1" i="1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500" b="1" i="1">
                <a:solidFill>
                  <a:srgbClr val="060606"/>
                </a:solidFill>
                <a:latin typeface="Arial Narrow"/>
                <a:cs typeface="Arial Narrow"/>
              </a:rPr>
              <a:t>ack</a:t>
            </a:r>
            <a:r>
              <a:rPr dirty="0" sz="1500" b="1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 spc="-5" b="1" i="1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500" b="1" i="1">
                <a:solidFill>
                  <a:srgbClr val="060606"/>
                </a:solidFill>
                <a:latin typeface="Arial Narrow"/>
                <a:cs typeface="Arial Narrow"/>
              </a:rPr>
              <a:t>ec</a:t>
            </a:r>
            <a:r>
              <a:rPr dirty="0" sz="1500" spc="-5" b="1" i="1">
                <a:solidFill>
                  <a:srgbClr val="060606"/>
                </a:solidFill>
                <a:latin typeface="Arial Narrow"/>
                <a:cs typeface="Arial Narrow"/>
              </a:rPr>
              <a:t>or</a:t>
            </a:r>
            <a:r>
              <a:rPr dirty="0" sz="1500" b="1" i="1">
                <a:solidFill>
                  <a:srgbClr val="060606"/>
                </a:solidFill>
                <a:latin typeface="Arial Narrow"/>
                <a:cs typeface="Arial Narrow"/>
              </a:rPr>
              <a:t>d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06240" y="3052699"/>
            <a:ext cx="40957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500"/>
              </a:lnSpc>
            </a:pPr>
            <a:r>
              <a:rPr dirty="0" sz="1300" spc="-4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ck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record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747973" y="3134709"/>
            <a:ext cx="612140" cy="292735"/>
          </a:xfrm>
          <a:custGeom>
            <a:avLst/>
            <a:gdLst/>
            <a:ahLst/>
            <a:cxnLst/>
            <a:rect l="l" t="t" r="r" b="b"/>
            <a:pathLst>
              <a:path w="612139" h="292735">
                <a:moveTo>
                  <a:pt x="0" y="0"/>
                </a:moveTo>
                <a:lnTo>
                  <a:pt x="611999" y="0"/>
                </a:lnTo>
                <a:lnTo>
                  <a:pt x="611999" y="292387"/>
                </a:lnTo>
                <a:lnTo>
                  <a:pt x="0" y="2923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47973" y="3480958"/>
            <a:ext cx="612140" cy="292735"/>
          </a:xfrm>
          <a:custGeom>
            <a:avLst/>
            <a:gdLst/>
            <a:ahLst/>
            <a:cxnLst/>
            <a:rect l="l" t="t" r="r" b="b"/>
            <a:pathLst>
              <a:path w="612139" h="292735">
                <a:moveTo>
                  <a:pt x="0" y="0"/>
                </a:moveTo>
                <a:lnTo>
                  <a:pt x="611999" y="0"/>
                </a:lnTo>
                <a:lnTo>
                  <a:pt x="611999" y="292387"/>
                </a:lnTo>
                <a:lnTo>
                  <a:pt x="0" y="29238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826715" y="2928414"/>
            <a:ext cx="1196340" cy="845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tamaño</a:t>
            </a:r>
            <a:endParaRPr sz="1300">
              <a:latin typeface="Arial Narrow"/>
              <a:cs typeface="Arial Narrow"/>
            </a:endParaRPr>
          </a:p>
          <a:p>
            <a:pPr marL="64769">
              <a:lnSpc>
                <a:spcPct val="100000"/>
              </a:lnSpc>
              <a:spcBef>
                <a:spcPts val="565"/>
              </a:spcBef>
              <a:tabLst>
                <a:tab pos="629285" algn="l"/>
              </a:tabLst>
            </a:pP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micr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	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pequeño</a:t>
            </a:r>
            <a:endParaRPr sz="1300">
              <a:latin typeface="Arial Narrow"/>
              <a:cs typeface="Arial Narrow"/>
            </a:endParaRPr>
          </a:p>
          <a:p>
            <a:pPr marL="45720">
              <a:lnSpc>
                <a:spcPct val="100000"/>
              </a:lnSpc>
              <a:spcBef>
                <a:spcPts val="1165"/>
              </a:spcBef>
              <a:tabLst>
                <a:tab pos="681990" algn="l"/>
              </a:tabLst>
            </a:pP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medi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	grande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79302" y="2909894"/>
            <a:ext cx="179451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atego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i="1">
                <a:solidFill>
                  <a:srgbClr val="080808"/>
                </a:solidFill>
                <a:latin typeface="Arial Narrow"/>
                <a:cs typeface="Arial Narrow"/>
              </a:rPr>
              <a:t>go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83723" y="2907719"/>
            <a:ext cx="101600" cy="1152525"/>
          </a:xfrm>
          <a:custGeom>
            <a:avLst/>
            <a:gdLst/>
            <a:ahLst/>
            <a:cxnLst/>
            <a:rect l="l" t="t" r="r" b="b"/>
            <a:pathLst>
              <a:path w="101600" h="1152525">
                <a:moveTo>
                  <a:pt x="101599" y="0"/>
                </a:moveTo>
                <a:lnTo>
                  <a:pt x="0" y="0"/>
                </a:lnTo>
                <a:lnTo>
                  <a:pt x="0" y="1151999"/>
                </a:lnTo>
                <a:lnTo>
                  <a:pt x="88899" y="1151999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435923" y="2907719"/>
            <a:ext cx="101600" cy="1152525"/>
          </a:xfrm>
          <a:custGeom>
            <a:avLst/>
            <a:gdLst/>
            <a:ahLst/>
            <a:cxnLst/>
            <a:rect l="l" t="t" r="r" b="b"/>
            <a:pathLst>
              <a:path w="101600" h="1152525">
                <a:moveTo>
                  <a:pt x="0" y="0"/>
                </a:moveTo>
                <a:lnTo>
                  <a:pt x="101600" y="0"/>
                </a:lnTo>
                <a:lnTo>
                  <a:pt x="101600" y="1151999"/>
                </a:lnTo>
                <a:lnTo>
                  <a:pt x="12699" y="1151999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6428361" y="3154646"/>
          <a:ext cx="1944370" cy="954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999"/>
              </a:tblGrid>
              <a:tr h="30958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atego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ía</a:t>
                      </a:r>
                      <a:r>
                        <a:rPr dirty="0" sz="1300" spc="-75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 spc="-75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/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nte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med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1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</a:tr>
              <a:tr h="330878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atego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ía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/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nte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med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2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</a:tr>
              <a:tr h="31368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atego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ía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/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nte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med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i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3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7515859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ada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atego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ía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go,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equ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una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gama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emento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du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ante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ta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ón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1709" y="2728532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71700" y="2728532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2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6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3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2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71709" y="332667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71700" y="332667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2" y="119022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1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6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3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2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71709" y="388045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71700" y="3880458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7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3"/>
                </a:lnTo>
                <a:lnTo>
                  <a:pt x="69450" y="294736"/>
                </a:lnTo>
                <a:lnTo>
                  <a:pt x="38837" y="267085"/>
                </a:lnTo>
                <a:lnTo>
                  <a:pt x="16162" y="232550"/>
                </a:lnTo>
                <a:lnTo>
                  <a:pt x="2897" y="192647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71709" y="443424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71700" y="443424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6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2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71709" y="50139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71700" y="50139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7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2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71709" y="558067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2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3"/>
                </a:lnTo>
                <a:lnTo>
                  <a:pt x="0" y="163809"/>
                </a:lnTo>
                <a:lnTo>
                  <a:pt x="811" y="178414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5" y="286378"/>
                </a:lnTo>
                <a:lnTo>
                  <a:pt x="93532" y="308600"/>
                </a:lnTo>
                <a:lnTo>
                  <a:pt x="134101" y="321419"/>
                </a:lnTo>
                <a:lnTo>
                  <a:pt x="163467" y="323992"/>
                </a:lnTo>
                <a:lnTo>
                  <a:pt x="178098" y="323208"/>
                </a:lnTo>
                <a:lnTo>
                  <a:pt x="219533" y="313469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5"/>
                </a:lnTo>
                <a:lnTo>
                  <a:pt x="323986" y="160923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1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71700" y="558067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7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3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2" y="232550"/>
                </a:lnTo>
                <a:lnTo>
                  <a:pt x="2897" y="192647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71709" y="61889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0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8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71700" y="61889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6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2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54811" y="2728532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10" y="22301"/>
                </a:lnTo>
                <a:lnTo>
                  <a:pt x="47246" y="47640"/>
                </a:lnTo>
                <a:lnTo>
                  <a:pt x="22015" y="80392"/>
                </a:lnTo>
                <a:lnTo>
                  <a:pt x="5752" y="119022"/>
                </a:lnTo>
                <a:lnTo>
                  <a:pt x="38" y="160923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7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0" y="265719"/>
                </a:lnTo>
                <a:lnTo>
                  <a:pt x="308555" y="230688"/>
                </a:lnTo>
                <a:lnTo>
                  <a:pt x="321405" y="190205"/>
                </a:lnTo>
                <a:lnTo>
                  <a:pt x="323986" y="160923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2" y="37814"/>
                </a:lnTo>
                <a:lnTo>
                  <a:pt x="230959" y="15477"/>
                </a:lnTo>
                <a:lnTo>
                  <a:pt x="190581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54801" y="2728532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2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1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6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3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2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54827" y="2728503"/>
            <a:ext cx="168275" cy="165100"/>
          </a:xfrm>
          <a:custGeom>
            <a:avLst/>
            <a:gdLst/>
            <a:ahLst/>
            <a:cxnLst/>
            <a:rect l="l" t="t" r="r" b="b"/>
            <a:pathLst>
              <a:path w="168275" h="165100">
                <a:moveTo>
                  <a:pt x="161979" y="0"/>
                </a:moveTo>
                <a:lnTo>
                  <a:pt x="113501" y="7404"/>
                </a:lnTo>
                <a:lnTo>
                  <a:pt x="75874" y="24771"/>
                </a:lnTo>
                <a:lnTo>
                  <a:pt x="44251" y="50735"/>
                </a:lnTo>
                <a:lnTo>
                  <a:pt x="20090" y="83780"/>
                </a:lnTo>
                <a:lnTo>
                  <a:pt x="4853" y="122391"/>
                </a:lnTo>
                <a:lnTo>
                  <a:pt x="0" y="165051"/>
                </a:lnTo>
                <a:lnTo>
                  <a:pt x="161971" y="162027"/>
                </a:lnTo>
                <a:lnTo>
                  <a:pt x="168041" y="142"/>
                </a:lnTo>
                <a:lnTo>
                  <a:pt x="161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54827" y="2728503"/>
            <a:ext cx="168275" cy="165100"/>
          </a:xfrm>
          <a:custGeom>
            <a:avLst/>
            <a:gdLst/>
            <a:ahLst/>
            <a:cxnLst/>
            <a:rect l="l" t="t" r="r" b="b"/>
            <a:pathLst>
              <a:path w="168275" h="165100">
                <a:moveTo>
                  <a:pt x="0" y="165052"/>
                </a:moveTo>
                <a:lnTo>
                  <a:pt x="4853" y="122392"/>
                </a:lnTo>
                <a:lnTo>
                  <a:pt x="20090" y="83781"/>
                </a:lnTo>
                <a:lnTo>
                  <a:pt x="44251" y="50736"/>
                </a:lnTo>
                <a:lnTo>
                  <a:pt x="75874" y="24772"/>
                </a:lnTo>
                <a:lnTo>
                  <a:pt x="113501" y="7405"/>
                </a:lnTo>
                <a:lnTo>
                  <a:pt x="155671" y="150"/>
                </a:lnTo>
                <a:lnTo>
                  <a:pt x="161979" y="0"/>
                </a:lnTo>
                <a:lnTo>
                  <a:pt x="165011" y="28"/>
                </a:lnTo>
                <a:lnTo>
                  <a:pt x="168041" y="142"/>
                </a:lnTo>
                <a:lnTo>
                  <a:pt x="161971" y="162028"/>
                </a:lnTo>
                <a:lnTo>
                  <a:pt x="0" y="165052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54811" y="50139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10" y="22301"/>
                </a:lnTo>
                <a:lnTo>
                  <a:pt x="47246" y="47640"/>
                </a:lnTo>
                <a:lnTo>
                  <a:pt x="22015" y="80392"/>
                </a:lnTo>
                <a:lnTo>
                  <a:pt x="5752" y="119022"/>
                </a:lnTo>
                <a:lnTo>
                  <a:pt x="38" y="160923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7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0" y="265719"/>
                </a:lnTo>
                <a:lnTo>
                  <a:pt x="308555" y="230688"/>
                </a:lnTo>
                <a:lnTo>
                  <a:pt x="321405" y="190205"/>
                </a:lnTo>
                <a:lnTo>
                  <a:pt x="323986" y="160923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2" y="37814"/>
                </a:lnTo>
                <a:lnTo>
                  <a:pt x="230959" y="15477"/>
                </a:lnTo>
                <a:lnTo>
                  <a:pt x="190581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454801" y="501393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3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7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454811" y="558067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2" y="5910"/>
                </a:lnTo>
                <a:lnTo>
                  <a:pt x="79909" y="22301"/>
                </a:lnTo>
                <a:lnTo>
                  <a:pt x="47246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3"/>
                </a:lnTo>
                <a:lnTo>
                  <a:pt x="0" y="163809"/>
                </a:lnTo>
                <a:lnTo>
                  <a:pt x="811" y="178414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5" y="286378"/>
                </a:lnTo>
                <a:lnTo>
                  <a:pt x="93531" y="308600"/>
                </a:lnTo>
                <a:lnTo>
                  <a:pt x="134101" y="321419"/>
                </a:lnTo>
                <a:lnTo>
                  <a:pt x="163467" y="323992"/>
                </a:lnTo>
                <a:lnTo>
                  <a:pt x="178098" y="323208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0" y="265719"/>
                </a:lnTo>
                <a:lnTo>
                  <a:pt x="308555" y="230688"/>
                </a:lnTo>
                <a:lnTo>
                  <a:pt x="321405" y="190205"/>
                </a:lnTo>
                <a:lnTo>
                  <a:pt x="323986" y="160923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2" y="68074"/>
                </a:lnTo>
                <a:lnTo>
                  <a:pt x="265922" y="37814"/>
                </a:lnTo>
                <a:lnTo>
                  <a:pt x="230958" y="15477"/>
                </a:lnTo>
                <a:lnTo>
                  <a:pt x="190581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454801" y="558067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7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3"/>
                </a:lnTo>
                <a:lnTo>
                  <a:pt x="69450" y="294736"/>
                </a:lnTo>
                <a:lnTo>
                  <a:pt x="38837" y="267085"/>
                </a:lnTo>
                <a:lnTo>
                  <a:pt x="16162" y="232550"/>
                </a:lnTo>
                <a:lnTo>
                  <a:pt x="2897" y="192647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454811" y="61889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161401" y="0"/>
                </a:moveTo>
                <a:lnTo>
                  <a:pt x="118473" y="5910"/>
                </a:lnTo>
                <a:lnTo>
                  <a:pt x="79910" y="22301"/>
                </a:lnTo>
                <a:lnTo>
                  <a:pt x="47246" y="47640"/>
                </a:lnTo>
                <a:lnTo>
                  <a:pt x="22015" y="80392"/>
                </a:lnTo>
                <a:lnTo>
                  <a:pt x="5752" y="119022"/>
                </a:lnTo>
                <a:lnTo>
                  <a:pt x="38" y="160923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0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7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0" y="265719"/>
                </a:lnTo>
                <a:lnTo>
                  <a:pt x="308555" y="230688"/>
                </a:lnTo>
                <a:lnTo>
                  <a:pt x="321405" y="190205"/>
                </a:lnTo>
                <a:lnTo>
                  <a:pt x="323986" y="160923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2" y="37814"/>
                </a:lnTo>
                <a:lnTo>
                  <a:pt x="230959" y="15477"/>
                </a:lnTo>
                <a:lnTo>
                  <a:pt x="190581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454801" y="61889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4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3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6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42561" y="331977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42551" y="331977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2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1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5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6" y="321155"/>
                </a:lnTo>
                <a:lnTo>
                  <a:pt x="163476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442576" y="3319746"/>
            <a:ext cx="168275" cy="165100"/>
          </a:xfrm>
          <a:custGeom>
            <a:avLst/>
            <a:gdLst/>
            <a:ahLst/>
            <a:cxnLst/>
            <a:rect l="l" t="t" r="r" b="b"/>
            <a:pathLst>
              <a:path w="168275" h="165100">
                <a:moveTo>
                  <a:pt x="161979" y="0"/>
                </a:moveTo>
                <a:lnTo>
                  <a:pt x="113502" y="7405"/>
                </a:lnTo>
                <a:lnTo>
                  <a:pt x="75875" y="24772"/>
                </a:lnTo>
                <a:lnTo>
                  <a:pt x="44251" y="50736"/>
                </a:lnTo>
                <a:lnTo>
                  <a:pt x="20091" y="83781"/>
                </a:lnTo>
                <a:lnTo>
                  <a:pt x="4853" y="122391"/>
                </a:lnTo>
                <a:lnTo>
                  <a:pt x="0" y="165051"/>
                </a:lnTo>
                <a:lnTo>
                  <a:pt x="161971" y="162027"/>
                </a:lnTo>
                <a:lnTo>
                  <a:pt x="168042" y="142"/>
                </a:lnTo>
                <a:lnTo>
                  <a:pt x="161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442576" y="3319746"/>
            <a:ext cx="168275" cy="165100"/>
          </a:xfrm>
          <a:custGeom>
            <a:avLst/>
            <a:gdLst/>
            <a:ahLst/>
            <a:cxnLst/>
            <a:rect l="l" t="t" r="r" b="b"/>
            <a:pathLst>
              <a:path w="168275" h="165100">
                <a:moveTo>
                  <a:pt x="0" y="165052"/>
                </a:moveTo>
                <a:lnTo>
                  <a:pt x="4853" y="122392"/>
                </a:lnTo>
                <a:lnTo>
                  <a:pt x="20090" y="83781"/>
                </a:lnTo>
                <a:lnTo>
                  <a:pt x="44251" y="50736"/>
                </a:lnTo>
                <a:lnTo>
                  <a:pt x="75875" y="24772"/>
                </a:lnTo>
                <a:lnTo>
                  <a:pt x="113501" y="7405"/>
                </a:lnTo>
                <a:lnTo>
                  <a:pt x="155671" y="150"/>
                </a:lnTo>
                <a:lnTo>
                  <a:pt x="161979" y="0"/>
                </a:lnTo>
                <a:lnTo>
                  <a:pt x="165011" y="28"/>
                </a:lnTo>
                <a:lnTo>
                  <a:pt x="168041" y="142"/>
                </a:lnTo>
                <a:lnTo>
                  <a:pt x="161971" y="162028"/>
                </a:lnTo>
                <a:lnTo>
                  <a:pt x="0" y="165052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442561" y="388488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42551" y="388488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6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3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7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442576" y="3884852"/>
            <a:ext cx="168275" cy="165100"/>
          </a:xfrm>
          <a:custGeom>
            <a:avLst/>
            <a:gdLst/>
            <a:ahLst/>
            <a:cxnLst/>
            <a:rect l="l" t="t" r="r" b="b"/>
            <a:pathLst>
              <a:path w="168275" h="165100">
                <a:moveTo>
                  <a:pt x="161979" y="0"/>
                </a:moveTo>
                <a:lnTo>
                  <a:pt x="113502" y="7404"/>
                </a:lnTo>
                <a:lnTo>
                  <a:pt x="75875" y="24771"/>
                </a:lnTo>
                <a:lnTo>
                  <a:pt x="44251" y="50735"/>
                </a:lnTo>
                <a:lnTo>
                  <a:pt x="20090" y="83780"/>
                </a:lnTo>
                <a:lnTo>
                  <a:pt x="4853" y="122391"/>
                </a:lnTo>
                <a:lnTo>
                  <a:pt x="0" y="165051"/>
                </a:lnTo>
                <a:lnTo>
                  <a:pt x="161971" y="162027"/>
                </a:lnTo>
                <a:lnTo>
                  <a:pt x="168042" y="142"/>
                </a:lnTo>
                <a:lnTo>
                  <a:pt x="161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42576" y="3884852"/>
            <a:ext cx="168275" cy="165100"/>
          </a:xfrm>
          <a:custGeom>
            <a:avLst/>
            <a:gdLst/>
            <a:ahLst/>
            <a:cxnLst/>
            <a:rect l="l" t="t" r="r" b="b"/>
            <a:pathLst>
              <a:path w="168275" h="165100">
                <a:moveTo>
                  <a:pt x="0" y="165052"/>
                </a:moveTo>
                <a:lnTo>
                  <a:pt x="4853" y="122392"/>
                </a:lnTo>
                <a:lnTo>
                  <a:pt x="20090" y="83781"/>
                </a:lnTo>
                <a:lnTo>
                  <a:pt x="44251" y="50736"/>
                </a:lnTo>
                <a:lnTo>
                  <a:pt x="75874" y="24772"/>
                </a:lnTo>
                <a:lnTo>
                  <a:pt x="113501" y="7405"/>
                </a:lnTo>
                <a:lnTo>
                  <a:pt x="155671" y="150"/>
                </a:lnTo>
                <a:lnTo>
                  <a:pt x="161979" y="0"/>
                </a:lnTo>
                <a:lnTo>
                  <a:pt x="165011" y="28"/>
                </a:lnTo>
                <a:lnTo>
                  <a:pt x="168041" y="142"/>
                </a:lnTo>
                <a:lnTo>
                  <a:pt x="161971" y="162028"/>
                </a:lnTo>
                <a:lnTo>
                  <a:pt x="0" y="165052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42561" y="443935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42551" y="443935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2" y="175757"/>
                </a:lnTo>
                <a:lnTo>
                  <a:pt x="313971" y="217726"/>
                </a:lnTo>
                <a:lnTo>
                  <a:pt x="294669" y="254740"/>
                </a:lnTo>
                <a:lnTo>
                  <a:pt x="266955" y="285309"/>
                </a:lnTo>
                <a:lnTo>
                  <a:pt x="232348" y="307944"/>
                </a:lnTo>
                <a:lnTo>
                  <a:pt x="192366" y="321155"/>
                </a:lnTo>
                <a:lnTo>
                  <a:pt x="163477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42576" y="4439323"/>
            <a:ext cx="168275" cy="165100"/>
          </a:xfrm>
          <a:custGeom>
            <a:avLst/>
            <a:gdLst/>
            <a:ahLst/>
            <a:cxnLst/>
            <a:rect l="l" t="t" r="r" b="b"/>
            <a:pathLst>
              <a:path w="168275" h="165100">
                <a:moveTo>
                  <a:pt x="161979" y="0"/>
                </a:moveTo>
                <a:lnTo>
                  <a:pt x="113502" y="7404"/>
                </a:lnTo>
                <a:lnTo>
                  <a:pt x="75875" y="24772"/>
                </a:lnTo>
                <a:lnTo>
                  <a:pt x="44251" y="50736"/>
                </a:lnTo>
                <a:lnTo>
                  <a:pt x="20090" y="83781"/>
                </a:lnTo>
                <a:lnTo>
                  <a:pt x="4853" y="122391"/>
                </a:lnTo>
                <a:lnTo>
                  <a:pt x="0" y="165051"/>
                </a:lnTo>
                <a:lnTo>
                  <a:pt x="161971" y="162027"/>
                </a:lnTo>
                <a:lnTo>
                  <a:pt x="168042" y="142"/>
                </a:lnTo>
                <a:lnTo>
                  <a:pt x="161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442576" y="4439322"/>
            <a:ext cx="168275" cy="165100"/>
          </a:xfrm>
          <a:custGeom>
            <a:avLst/>
            <a:gdLst/>
            <a:ahLst/>
            <a:cxnLst/>
            <a:rect l="l" t="t" r="r" b="b"/>
            <a:pathLst>
              <a:path w="168275" h="165100">
                <a:moveTo>
                  <a:pt x="0" y="165052"/>
                </a:moveTo>
                <a:lnTo>
                  <a:pt x="4853" y="122392"/>
                </a:lnTo>
                <a:lnTo>
                  <a:pt x="20090" y="83781"/>
                </a:lnTo>
                <a:lnTo>
                  <a:pt x="44251" y="50736"/>
                </a:lnTo>
                <a:lnTo>
                  <a:pt x="75874" y="24772"/>
                </a:lnTo>
                <a:lnTo>
                  <a:pt x="113501" y="7405"/>
                </a:lnTo>
                <a:lnTo>
                  <a:pt x="155671" y="150"/>
                </a:lnTo>
                <a:lnTo>
                  <a:pt x="161979" y="0"/>
                </a:lnTo>
                <a:lnTo>
                  <a:pt x="165011" y="28"/>
                </a:lnTo>
                <a:lnTo>
                  <a:pt x="168041" y="142"/>
                </a:lnTo>
                <a:lnTo>
                  <a:pt x="161971" y="162028"/>
                </a:lnTo>
                <a:lnTo>
                  <a:pt x="0" y="165052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601253" y="2728532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601244" y="2728532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1" y="175757"/>
                </a:lnTo>
                <a:lnTo>
                  <a:pt x="313970" y="217727"/>
                </a:lnTo>
                <a:lnTo>
                  <a:pt x="294668" y="254740"/>
                </a:lnTo>
                <a:lnTo>
                  <a:pt x="266954" y="285310"/>
                </a:lnTo>
                <a:lnTo>
                  <a:pt x="232347" y="307944"/>
                </a:lnTo>
                <a:lnTo>
                  <a:pt x="192366" y="321155"/>
                </a:lnTo>
                <a:lnTo>
                  <a:pt x="163476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601267" y="2728612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156741" y="0"/>
                </a:moveTo>
                <a:lnTo>
                  <a:pt x="115545" y="6715"/>
                </a:lnTo>
                <a:lnTo>
                  <a:pt x="78473" y="23356"/>
                </a:lnTo>
                <a:lnTo>
                  <a:pt x="46954" y="48712"/>
                </a:lnTo>
                <a:lnTo>
                  <a:pt x="22416" y="81572"/>
                </a:lnTo>
                <a:lnTo>
                  <a:pt x="6289" y="120725"/>
                </a:lnTo>
                <a:lnTo>
                  <a:pt x="0" y="164962"/>
                </a:lnTo>
                <a:lnTo>
                  <a:pt x="885" y="179233"/>
                </a:lnTo>
                <a:lnTo>
                  <a:pt x="10640" y="219724"/>
                </a:lnTo>
                <a:lnTo>
                  <a:pt x="30022" y="255594"/>
                </a:lnTo>
                <a:lnTo>
                  <a:pt x="57713" y="285379"/>
                </a:lnTo>
                <a:lnTo>
                  <a:pt x="92401" y="307615"/>
                </a:lnTo>
                <a:lnTo>
                  <a:pt x="132768" y="320836"/>
                </a:lnTo>
                <a:lnTo>
                  <a:pt x="162187" y="323919"/>
                </a:lnTo>
                <a:lnTo>
                  <a:pt x="176674" y="323265"/>
                </a:lnTo>
                <a:lnTo>
                  <a:pt x="217822" y="314034"/>
                </a:lnTo>
                <a:lnTo>
                  <a:pt x="254323" y="295032"/>
                </a:lnTo>
                <a:lnTo>
                  <a:pt x="284664" y="267713"/>
                </a:lnTo>
                <a:lnTo>
                  <a:pt x="307330" y="233529"/>
                </a:lnTo>
                <a:lnTo>
                  <a:pt x="320807" y="193934"/>
                </a:lnTo>
                <a:lnTo>
                  <a:pt x="323940" y="165247"/>
                </a:lnTo>
                <a:lnTo>
                  <a:pt x="161974" y="161919"/>
                </a:lnTo>
                <a:lnTo>
                  <a:pt x="168044" y="32"/>
                </a:lnTo>
                <a:lnTo>
                  <a:pt x="156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601267" y="272858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3940" y="165276"/>
                </a:moveTo>
                <a:lnTo>
                  <a:pt x="317429" y="207672"/>
                </a:lnTo>
                <a:lnTo>
                  <a:pt x="300720" y="245626"/>
                </a:lnTo>
                <a:lnTo>
                  <a:pt x="275328" y="277683"/>
                </a:lnTo>
                <a:lnTo>
                  <a:pt x="242765" y="302390"/>
                </a:lnTo>
                <a:lnTo>
                  <a:pt x="204546" y="318296"/>
                </a:lnTo>
                <a:lnTo>
                  <a:pt x="162185" y="323947"/>
                </a:lnTo>
                <a:lnTo>
                  <a:pt x="147258" y="323015"/>
                </a:lnTo>
                <a:lnTo>
                  <a:pt x="105289" y="313124"/>
                </a:lnTo>
                <a:lnTo>
                  <a:pt x="68563" y="293730"/>
                </a:lnTo>
                <a:lnTo>
                  <a:pt x="38393" y="266298"/>
                </a:lnTo>
                <a:lnTo>
                  <a:pt x="16096" y="232293"/>
                </a:lnTo>
                <a:lnTo>
                  <a:pt x="2986" y="193179"/>
                </a:lnTo>
                <a:lnTo>
                  <a:pt x="0" y="164989"/>
                </a:lnTo>
                <a:lnTo>
                  <a:pt x="915" y="149753"/>
                </a:lnTo>
                <a:lnTo>
                  <a:pt x="10642" y="107077"/>
                </a:lnTo>
                <a:lnTo>
                  <a:pt x="29732" y="69887"/>
                </a:lnTo>
                <a:lnTo>
                  <a:pt x="56756" y="39394"/>
                </a:lnTo>
                <a:lnTo>
                  <a:pt x="90285" y="16808"/>
                </a:lnTo>
                <a:lnTo>
                  <a:pt x="128890" y="3342"/>
                </a:lnTo>
                <a:lnTo>
                  <a:pt x="166217" y="0"/>
                </a:lnTo>
                <a:lnTo>
                  <a:pt x="167130" y="26"/>
                </a:lnTo>
                <a:lnTo>
                  <a:pt x="168044" y="60"/>
                </a:lnTo>
                <a:lnTo>
                  <a:pt x="161974" y="161947"/>
                </a:lnTo>
                <a:lnTo>
                  <a:pt x="323940" y="165276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057398" y="2180435"/>
            <a:ext cx="6705600" cy="41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600"/>
              </a:lnSpc>
              <a:tabLst>
                <a:tab pos="2205355" algn="l"/>
                <a:tab pos="4448810" algn="l"/>
                <a:tab pos="6681470" algn="l"/>
              </a:tabLst>
            </a:pP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500" spc="-120" b="1" i="1">
                <a:solidFill>
                  <a:srgbClr val="6B0B0C"/>
                </a:solidFill>
                <a:latin typeface="Arial Narrow"/>
                <a:cs typeface="Arial Narrow"/>
              </a:rPr>
              <a:t>A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TE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GO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ÍA</a:t>
            </a:r>
            <a:r>
              <a:rPr dirty="0" sz="1500" spc="-114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A</a:t>
            </a:r>
            <a:r>
              <a:rPr dirty="0" sz="1500" spc="-6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/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	</a:t>
            </a:r>
            <a:r>
              <a:rPr dirty="0" sz="1500" spc="5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500" spc="-120" b="1" i="1">
                <a:solidFill>
                  <a:srgbClr val="6B0B0C"/>
                </a:solidFill>
                <a:latin typeface="Arial Narrow"/>
                <a:cs typeface="Arial Narrow"/>
              </a:rPr>
              <a:t>A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TE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GO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ÍA</a:t>
            </a:r>
            <a:r>
              <a:rPr dirty="0" sz="1500" spc="-6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B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/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	</a:t>
            </a:r>
            <a:r>
              <a:rPr dirty="0" sz="1500" spc="5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500" spc="-120" b="1" i="1">
                <a:solidFill>
                  <a:srgbClr val="6B0B0C"/>
                </a:solidFill>
                <a:latin typeface="Arial Narrow"/>
                <a:cs typeface="Arial Narrow"/>
              </a:rPr>
              <a:t>A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TE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GO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ÍA</a:t>
            </a:r>
            <a:r>
              <a:rPr dirty="0" sz="1500" spc="-6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/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INTE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M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E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D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IA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IÓ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N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 1 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(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I1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)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	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INTE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M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E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D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IA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IÓ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N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 2 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(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I2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)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	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INTE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M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E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D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IA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IÓ</a:t>
            </a:r>
            <a:r>
              <a:rPr dirty="0" sz="1500" spc="-5" b="1" i="1" u="heavy">
                <a:solidFill>
                  <a:srgbClr val="6B0B0C"/>
                </a:solidFill>
                <a:latin typeface="Arial Narrow"/>
                <a:cs typeface="Arial Narrow"/>
              </a:rPr>
              <a:t>N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 3 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(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I3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)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 u="heavy">
                <a:solidFill>
                  <a:srgbClr val="6B0B0C"/>
                </a:solidFill>
                <a:latin typeface="Arial Narrow"/>
                <a:cs typeface="Arial Narrow"/>
              </a:rPr>
              <a:t>	</a:t>
            </a:r>
            <a:r>
              <a:rPr dirty="0" sz="1500" spc="-260" b="1" i="1" u="heavy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601253" y="61889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4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0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8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601244" y="6188943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4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8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1" y="175757"/>
                </a:lnTo>
                <a:lnTo>
                  <a:pt x="313970" y="217727"/>
                </a:lnTo>
                <a:lnTo>
                  <a:pt x="294668" y="254741"/>
                </a:lnTo>
                <a:lnTo>
                  <a:pt x="266954" y="285310"/>
                </a:lnTo>
                <a:lnTo>
                  <a:pt x="232347" y="307944"/>
                </a:lnTo>
                <a:lnTo>
                  <a:pt x="192366" y="321155"/>
                </a:lnTo>
                <a:lnTo>
                  <a:pt x="163476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588993" y="331977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0" y="161998"/>
                </a:moveTo>
                <a:lnTo>
                  <a:pt x="5761" y="119022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3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9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1" y="175757"/>
                </a:lnTo>
                <a:lnTo>
                  <a:pt x="313970" y="217727"/>
                </a:lnTo>
                <a:lnTo>
                  <a:pt x="294668" y="254740"/>
                </a:lnTo>
                <a:lnTo>
                  <a:pt x="266954" y="285309"/>
                </a:lnTo>
                <a:lnTo>
                  <a:pt x="232347" y="307944"/>
                </a:lnTo>
                <a:lnTo>
                  <a:pt x="192366" y="321155"/>
                </a:lnTo>
                <a:lnTo>
                  <a:pt x="163476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589003" y="388488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588993" y="388488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8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1" y="175757"/>
                </a:lnTo>
                <a:lnTo>
                  <a:pt x="313970" y="217727"/>
                </a:lnTo>
                <a:lnTo>
                  <a:pt x="294668" y="254741"/>
                </a:lnTo>
                <a:lnTo>
                  <a:pt x="266954" y="285310"/>
                </a:lnTo>
                <a:lnTo>
                  <a:pt x="232347" y="307944"/>
                </a:lnTo>
                <a:lnTo>
                  <a:pt x="192366" y="321155"/>
                </a:lnTo>
                <a:lnTo>
                  <a:pt x="163476" y="323992"/>
                </a:lnTo>
                <a:lnTo>
                  <a:pt x="148598" y="323340"/>
                </a:lnTo>
                <a:lnTo>
                  <a:pt x="106528" y="313993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588994" y="3885660"/>
            <a:ext cx="162560" cy="323215"/>
          </a:xfrm>
          <a:custGeom>
            <a:avLst/>
            <a:gdLst/>
            <a:ahLst/>
            <a:cxnLst/>
            <a:rect l="l" t="t" r="r" b="b"/>
            <a:pathLst>
              <a:path w="162559" h="323214">
                <a:moveTo>
                  <a:pt x="146068" y="0"/>
                </a:moveTo>
                <a:lnTo>
                  <a:pt x="105415" y="9434"/>
                </a:lnTo>
                <a:lnTo>
                  <a:pt x="69411" y="28553"/>
                </a:lnTo>
                <a:lnTo>
                  <a:pt x="39470" y="56095"/>
                </a:lnTo>
                <a:lnTo>
                  <a:pt x="17001" y="90796"/>
                </a:lnTo>
                <a:lnTo>
                  <a:pt x="3418" y="131394"/>
                </a:lnTo>
                <a:lnTo>
                  <a:pt x="0" y="161220"/>
                </a:lnTo>
                <a:lnTo>
                  <a:pt x="608" y="175472"/>
                </a:lnTo>
                <a:lnTo>
                  <a:pt x="9613" y="216330"/>
                </a:lnTo>
                <a:lnTo>
                  <a:pt x="28271" y="252680"/>
                </a:lnTo>
                <a:lnTo>
                  <a:pt x="55178" y="283020"/>
                </a:lnTo>
                <a:lnTo>
                  <a:pt x="88930" y="305850"/>
                </a:lnTo>
                <a:lnTo>
                  <a:pt x="128122" y="319666"/>
                </a:lnTo>
                <a:lnTo>
                  <a:pt x="156579" y="323128"/>
                </a:lnTo>
                <a:lnTo>
                  <a:pt x="161997" y="161220"/>
                </a:lnTo>
                <a:lnTo>
                  <a:pt x="146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588990" y="3885660"/>
            <a:ext cx="162560" cy="323215"/>
          </a:xfrm>
          <a:custGeom>
            <a:avLst/>
            <a:gdLst/>
            <a:ahLst/>
            <a:cxnLst/>
            <a:rect l="l" t="t" r="r" b="b"/>
            <a:pathLst>
              <a:path w="162559" h="323214">
                <a:moveTo>
                  <a:pt x="156584" y="323128"/>
                </a:moveTo>
                <a:lnTo>
                  <a:pt x="114545" y="316154"/>
                </a:lnTo>
                <a:lnTo>
                  <a:pt x="77010" y="299167"/>
                </a:lnTo>
                <a:lnTo>
                  <a:pt x="45384" y="273666"/>
                </a:lnTo>
                <a:lnTo>
                  <a:pt x="21070" y="241156"/>
                </a:lnTo>
                <a:lnTo>
                  <a:pt x="5474" y="203137"/>
                </a:lnTo>
                <a:lnTo>
                  <a:pt x="0" y="161110"/>
                </a:lnTo>
                <a:lnTo>
                  <a:pt x="1113" y="146018"/>
                </a:lnTo>
                <a:lnTo>
                  <a:pt x="11421" y="103736"/>
                </a:lnTo>
                <a:lnTo>
                  <a:pt x="31085" y="66929"/>
                </a:lnTo>
                <a:lnTo>
                  <a:pt x="58692" y="36860"/>
                </a:lnTo>
                <a:lnTo>
                  <a:pt x="92831" y="14793"/>
                </a:lnTo>
                <a:lnTo>
                  <a:pt x="132092" y="1990"/>
                </a:lnTo>
                <a:lnTo>
                  <a:pt x="146073" y="0"/>
                </a:lnTo>
                <a:lnTo>
                  <a:pt x="162001" y="161219"/>
                </a:lnTo>
                <a:lnTo>
                  <a:pt x="156584" y="32312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588993" y="443935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8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1" y="175757"/>
                </a:lnTo>
                <a:lnTo>
                  <a:pt x="313970" y="217727"/>
                </a:lnTo>
                <a:lnTo>
                  <a:pt x="294668" y="254741"/>
                </a:lnTo>
                <a:lnTo>
                  <a:pt x="266954" y="285310"/>
                </a:lnTo>
                <a:lnTo>
                  <a:pt x="232347" y="307944"/>
                </a:lnTo>
                <a:lnTo>
                  <a:pt x="192366" y="321155"/>
                </a:lnTo>
                <a:lnTo>
                  <a:pt x="163476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601253" y="50333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161401" y="0"/>
                </a:moveTo>
                <a:lnTo>
                  <a:pt x="118473" y="5910"/>
                </a:lnTo>
                <a:lnTo>
                  <a:pt x="79909" y="22302"/>
                </a:lnTo>
                <a:lnTo>
                  <a:pt x="47245" y="47640"/>
                </a:lnTo>
                <a:lnTo>
                  <a:pt x="22015" y="80392"/>
                </a:lnTo>
                <a:lnTo>
                  <a:pt x="5752" y="119023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1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8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1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1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601244" y="503330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8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1" y="175757"/>
                </a:lnTo>
                <a:lnTo>
                  <a:pt x="313970" y="217727"/>
                </a:lnTo>
                <a:lnTo>
                  <a:pt x="294668" y="254741"/>
                </a:lnTo>
                <a:lnTo>
                  <a:pt x="266954" y="285310"/>
                </a:lnTo>
                <a:lnTo>
                  <a:pt x="232347" y="307944"/>
                </a:lnTo>
                <a:lnTo>
                  <a:pt x="192366" y="321155"/>
                </a:lnTo>
                <a:lnTo>
                  <a:pt x="163476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601267" y="5033389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156741" y="0"/>
                </a:moveTo>
                <a:lnTo>
                  <a:pt x="115545" y="6715"/>
                </a:lnTo>
                <a:lnTo>
                  <a:pt x="78473" y="23356"/>
                </a:lnTo>
                <a:lnTo>
                  <a:pt x="46954" y="48712"/>
                </a:lnTo>
                <a:lnTo>
                  <a:pt x="22416" y="81572"/>
                </a:lnTo>
                <a:lnTo>
                  <a:pt x="6289" y="120725"/>
                </a:lnTo>
                <a:lnTo>
                  <a:pt x="0" y="164962"/>
                </a:lnTo>
                <a:lnTo>
                  <a:pt x="885" y="179232"/>
                </a:lnTo>
                <a:lnTo>
                  <a:pt x="10641" y="219723"/>
                </a:lnTo>
                <a:lnTo>
                  <a:pt x="30022" y="255594"/>
                </a:lnTo>
                <a:lnTo>
                  <a:pt x="57714" y="285379"/>
                </a:lnTo>
                <a:lnTo>
                  <a:pt x="92401" y="307615"/>
                </a:lnTo>
                <a:lnTo>
                  <a:pt x="132768" y="320836"/>
                </a:lnTo>
                <a:lnTo>
                  <a:pt x="162187" y="323919"/>
                </a:lnTo>
                <a:lnTo>
                  <a:pt x="176674" y="323265"/>
                </a:lnTo>
                <a:lnTo>
                  <a:pt x="217822" y="314034"/>
                </a:lnTo>
                <a:lnTo>
                  <a:pt x="254323" y="295032"/>
                </a:lnTo>
                <a:lnTo>
                  <a:pt x="284664" y="267713"/>
                </a:lnTo>
                <a:lnTo>
                  <a:pt x="307330" y="233529"/>
                </a:lnTo>
                <a:lnTo>
                  <a:pt x="320807" y="193934"/>
                </a:lnTo>
                <a:lnTo>
                  <a:pt x="323940" y="165247"/>
                </a:lnTo>
                <a:lnTo>
                  <a:pt x="161974" y="161919"/>
                </a:lnTo>
                <a:lnTo>
                  <a:pt x="168044" y="32"/>
                </a:lnTo>
                <a:lnTo>
                  <a:pt x="156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601267" y="5033361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3940" y="165276"/>
                </a:moveTo>
                <a:lnTo>
                  <a:pt x="317429" y="207672"/>
                </a:lnTo>
                <a:lnTo>
                  <a:pt x="300720" y="245625"/>
                </a:lnTo>
                <a:lnTo>
                  <a:pt x="275328" y="277682"/>
                </a:lnTo>
                <a:lnTo>
                  <a:pt x="242765" y="302390"/>
                </a:lnTo>
                <a:lnTo>
                  <a:pt x="204547" y="318296"/>
                </a:lnTo>
                <a:lnTo>
                  <a:pt x="162186" y="323947"/>
                </a:lnTo>
                <a:lnTo>
                  <a:pt x="147258" y="323015"/>
                </a:lnTo>
                <a:lnTo>
                  <a:pt x="105289" y="313124"/>
                </a:lnTo>
                <a:lnTo>
                  <a:pt x="68563" y="293730"/>
                </a:lnTo>
                <a:lnTo>
                  <a:pt x="38393" y="266298"/>
                </a:lnTo>
                <a:lnTo>
                  <a:pt x="16096" y="232293"/>
                </a:lnTo>
                <a:lnTo>
                  <a:pt x="2986" y="193179"/>
                </a:lnTo>
                <a:lnTo>
                  <a:pt x="0" y="164988"/>
                </a:lnTo>
                <a:lnTo>
                  <a:pt x="915" y="149753"/>
                </a:lnTo>
                <a:lnTo>
                  <a:pt x="10642" y="107077"/>
                </a:lnTo>
                <a:lnTo>
                  <a:pt x="29732" y="69887"/>
                </a:lnTo>
                <a:lnTo>
                  <a:pt x="56756" y="39394"/>
                </a:lnTo>
                <a:lnTo>
                  <a:pt x="90285" y="16808"/>
                </a:lnTo>
                <a:lnTo>
                  <a:pt x="128890" y="3341"/>
                </a:lnTo>
                <a:lnTo>
                  <a:pt x="166217" y="0"/>
                </a:lnTo>
                <a:lnTo>
                  <a:pt x="167130" y="26"/>
                </a:lnTo>
                <a:lnTo>
                  <a:pt x="168044" y="60"/>
                </a:lnTo>
                <a:lnTo>
                  <a:pt x="161974" y="161947"/>
                </a:lnTo>
                <a:lnTo>
                  <a:pt x="323940" y="165276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601253" y="55572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161401" y="0"/>
                </a:moveTo>
                <a:lnTo>
                  <a:pt x="118473" y="5910"/>
                </a:lnTo>
                <a:lnTo>
                  <a:pt x="79910" y="22301"/>
                </a:lnTo>
                <a:lnTo>
                  <a:pt x="47246" y="47640"/>
                </a:lnTo>
                <a:lnTo>
                  <a:pt x="22015" y="80392"/>
                </a:lnTo>
                <a:lnTo>
                  <a:pt x="5752" y="119022"/>
                </a:lnTo>
                <a:lnTo>
                  <a:pt x="38" y="160924"/>
                </a:lnTo>
                <a:lnTo>
                  <a:pt x="0" y="163808"/>
                </a:lnTo>
                <a:lnTo>
                  <a:pt x="811" y="178413"/>
                </a:lnTo>
                <a:lnTo>
                  <a:pt x="10612" y="219770"/>
                </a:lnTo>
                <a:lnTo>
                  <a:pt x="30314" y="256263"/>
                </a:lnTo>
                <a:lnTo>
                  <a:pt x="58444" y="286377"/>
                </a:lnTo>
                <a:lnTo>
                  <a:pt x="93531" y="308600"/>
                </a:lnTo>
                <a:lnTo>
                  <a:pt x="134101" y="321418"/>
                </a:lnTo>
                <a:lnTo>
                  <a:pt x="163466" y="323992"/>
                </a:lnTo>
                <a:lnTo>
                  <a:pt x="178097" y="323207"/>
                </a:lnTo>
                <a:lnTo>
                  <a:pt x="219533" y="313468"/>
                </a:lnTo>
                <a:lnTo>
                  <a:pt x="256100" y="293809"/>
                </a:lnTo>
                <a:lnTo>
                  <a:pt x="286280" y="265720"/>
                </a:lnTo>
                <a:lnTo>
                  <a:pt x="308555" y="230689"/>
                </a:lnTo>
                <a:lnTo>
                  <a:pt x="321405" y="190206"/>
                </a:lnTo>
                <a:lnTo>
                  <a:pt x="323986" y="160924"/>
                </a:lnTo>
                <a:lnTo>
                  <a:pt x="323235" y="146262"/>
                </a:lnTo>
                <a:lnTo>
                  <a:pt x="313570" y="104732"/>
                </a:lnTo>
                <a:lnTo>
                  <a:pt x="293963" y="68074"/>
                </a:lnTo>
                <a:lnTo>
                  <a:pt x="265923" y="37814"/>
                </a:lnTo>
                <a:lnTo>
                  <a:pt x="230959" y="15477"/>
                </a:lnTo>
                <a:lnTo>
                  <a:pt x="190582" y="2589"/>
                </a:lnTo>
                <a:lnTo>
                  <a:pt x="161401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601244" y="555725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0" y="161998"/>
                </a:moveTo>
                <a:lnTo>
                  <a:pt x="5761" y="119023"/>
                </a:lnTo>
                <a:lnTo>
                  <a:pt x="22025" y="80392"/>
                </a:lnTo>
                <a:lnTo>
                  <a:pt x="47255" y="47640"/>
                </a:lnTo>
                <a:lnTo>
                  <a:pt x="79919" y="22302"/>
                </a:lnTo>
                <a:lnTo>
                  <a:pt x="118482" y="5910"/>
                </a:lnTo>
                <a:lnTo>
                  <a:pt x="161411" y="0"/>
                </a:lnTo>
                <a:lnTo>
                  <a:pt x="176190" y="656"/>
                </a:lnTo>
                <a:lnTo>
                  <a:pt x="218037" y="10055"/>
                </a:lnTo>
                <a:lnTo>
                  <a:pt x="254973" y="29412"/>
                </a:lnTo>
                <a:lnTo>
                  <a:pt x="285488" y="57201"/>
                </a:lnTo>
                <a:lnTo>
                  <a:pt x="308074" y="91896"/>
                </a:lnTo>
                <a:lnTo>
                  <a:pt x="321221" y="131971"/>
                </a:lnTo>
                <a:lnTo>
                  <a:pt x="323996" y="160924"/>
                </a:lnTo>
                <a:lnTo>
                  <a:pt x="323341" y="175757"/>
                </a:lnTo>
                <a:lnTo>
                  <a:pt x="313970" y="217727"/>
                </a:lnTo>
                <a:lnTo>
                  <a:pt x="294668" y="254741"/>
                </a:lnTo>
                <a:lnTo>
                  <a:pt x="266954" y="285310"/>
                </a:lnTo>
                <a:lnTo>
                  <a:pt x="232347" y="307944"/>
                </a:lnTo>
                <a:lnTo>
                  <a:pt x="192366" y="321155"/>
                </a:lnTo>
                <a:lnTo>
                  <a:pt x="163476" y="323992"/>
                </a:lnTo>
                <a:lnTo>
                  <a:pt x="148598" y="323340"/>
                </a:lnTo>
                <a:lnTo>
                  <a:pt x="106528" y="313992"/>
                </a:lnTo>
                <a:lnTo>
                  <a:pt x="69450" y="294736"/>
                </a:lnTo>
                <a:lnTo>
                  <a:pt x="38837" y="267084"/>
                </a:lnTo>
                <a:lnTo>
                  <a:pt x="16161" y="232550"/>
                </a:lnTo>
                <a:lnTo>
                  <a:pt x="2897" y="192646"/>
                </a:lnTo>
                <a:lnTo>
                  <a:pt x="0" y="161998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601267" y="5557334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156742" y="0"/>
                </a:moveTo>
                <a:lnTo>
                  <a:pt x="115545" y="6715"/>
                </a:lnTo>
                <a:lnTo>
                  <a:pt x="78473" y="23356"/>
                </a:lnTo>
                <a:lnTo>
                  <a:pt x="46954" y="48712"/>
                </a:lnTo>
                <a:lnTo>
                  <a:pt x="22416" y="81571"/>
                </a:lnTo>
                <a:lnTo>
                  <a:pt x="6289" y="120725"/>
                </a:lnTo>
                <a:lnTo>
                  <a:pt x="0" y="164961"/>
                </a:lnTo>
                <a:lnTo>
                  <a:pt x="885" y="179232"/>
                </a:lnTo>
                <a:lnTo>
                  <a:pt x="10640" y="219723"/>
                </a:lnTo>
                <a:lnTo>
                  <a:pt x="30021" y="255594"/>
                </a:lnTo>
                <a:lnTo>
                  <a:pt x="57713" y="285379"/>
                </a:lnTo>
                <a:lnTo>
                  <a:pt x="92400" y="307615"/>
                </a:lnTo>
                <a:lnTo>
                  <a:pt x="132768" y="320836"/>
                </a:lnTo>
                <a:lnTo>
                  <a:pt x="162186" y="323919"/>
                </a:lnTo>
                <a:lnTo>
                  <a:pt x="176673" y="323264"/>
                </a:lnTo>
                <a:lnTo>
                  <a:pt x="217822" y="314034"/>
                </a:lnTo>
                <a:lnTo>
                  <a:pt x="254323" y="295032"/>
                </a:lnTo>
                <a:lnTo>
                  <a:pt x="284664" y="267713"/>
                </a:lnTo>
                <a:lnTo>
                  <a:pt x="307330" y="233530"/>
                </a:lnTo>
                <a:lnTo>
                  <a:pt x="320807" y="193934"/>
                </a:lnTo>
                <a:lnTo>
                  <a:pt x="323940" y="165247"/>
                </a:lnTo>
                <a:lnTo>
                  <a:pt x="161974" y="161918"/>
                </a:lnTo>
                <a:lnTo>
                  <a:pt x="168044" y="32"/>
                </a:lnTo>
                <a:lnTo>
                  <a:pt x="156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601267" y="5557306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5">
                <a:moveTo>
                  <a:pt x="323940" y="165276"/>
                </a:moveTo>
                <a:lnTo>
                  <a:pt x="317429" y="207672"/>
                </a:lnTo>
                <a:lnTo>
                  <a:pt x="300720" y="245625"/>
                </a:lnTo>
                <a:lnTo>
                  <a:pt x="275328" y="277682"/>
                </a:lnTo>
                <a:lnTo>
                  <a:pt x="242765" y="302390"/>
                </a:lnTo>
                <a:lnTo>
                  <a:pt x="204546" y="318296"/>
                </a:lnTo>
                <a:lnTo>
                  <a:pt x="162186" y="323947"/>
                </a:lnTo>
                <a:lnTo>
                  <a:pt x="147258" y="323015"/>
                </a:lnTo>
                <a:lnTo>
                  <a:pt x="105289" y="313124"/>
                </a:lnTo>
                <a:lnTo>
                  <a:pt x="68563" y="293730"/>
                </a:lnTo>
                <a:lnTo>
                  <a:pt x="38393" y="266298"/>
                </a:lnTo>
                <a:lnTo>
                  <a:pt x="16096" y="232293"/>
                </a:lnTo>
                <a:lnTo>
                  <a:pt x="2986" y="193179"/>
                </a:lnTo>
                <a:lnTo>
                  <a:pt x="0" y="164988"/>
                </a:lnTo>
                <a:lnTo>
                  <a:pt x="915" y="149753"/>
                </a:lnTo>
                <a:lnTo>
                  <a:pt x="10642" y="107077"/>
                </a:lnTo>
                <a:lnTo>
                  <a:pt x="29732" y="69887"/>
                </a:lnTo>
                <a:lnTo>
                  <a:pt x="56756" y="39393"/>
                </a:lnTo>
                <a:lnTo>
                  <a:pt x="90285" y="16808"/>
                </a:lnTo>
                <a:lnTo>
                  <a:pt x="128890" y="3341"/>
                </a:lnTo>
                <a:lnTo>
                  <a:pt x="166217" y="0"/>
                </a:lnTo>
                <a:lnTo>
                  <a:pt x="167130" y="26"/>
                </a:lnTo>
                <a:lnTo>
                  <a:pt x="168044" y="60"/>
                </a:lnTo>
                <a:lnTo>
                  <a:pt x="161974" y="161947"/>
                </a:lnTo>
                <a:lnTo>
                  <a:pt x="323940" y="165276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335086" y="274700"/>
            <a:ext cx="11817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Q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U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</a:t>
            </a:r>
            <a:r>
              <a:rPr dirty="0" sz="1300" spc="-20" b="1">
                <a:solidFill>
                  <a:srgbClr val="6B0B0C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G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F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36600" y="222248"/>
            <a:ext cx="274320" cy="27432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265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526531" y="2638564"/>
          <a:ext cx="8223884" cy="3941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7368"/>
                <a:gridCol w="2527877"/>
                <a:gridCol w="2200177"/>
                <a:gridCol w="2028343"/>
              </a:tblGrid>
              <a:tr h="548960">
                <a:tc>
                  <a:txBody>
                    <a:bodyPr/>
                    <a:lstStyle/>
                    <a:p>
                      <a:pPr marL="420370" marR="105410" indent="-300990">
                        <a:lnSpc>
                          <a:spcPts val="1500"/>
                        </a:lnSpc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ema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de ge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ión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ambie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nt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al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  <a:tc>
                  <a:txBody>
                    <a:bodyPr/>
                    <a:lstStyle/>
                    <a:p>
                      <a:pPr marL="573405" marR="493395">
                        <a:lnSpc>
                          <a:spcPts val="15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toda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)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B w="6351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umentado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B w="6351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emento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bá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B w="6351">
                      <a:solidFill>
                        <a:srgbClr val="80150C"/>
                      </a:solidFill>
                      <a:prstDash val="solid"/>
                    </a:lnB>
                  </a:tcPr>
                </a:tc>
              </a:tr>
              <a:tr h="567016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olí</a:t>
                      </a:r>
                      <a:r>
                        <a:rPr dirty="0" sz="1300" spc="-5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ica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  <a:tc>
                  <a:txBody>
                    <a:bodyPr/>
                    <a:lstStyle/>
                    <a:p>
                      <a:pPr marL="573405" marR="342900">
                        <a:lnSpc>
                          <a:spcPts val="15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ñada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toda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gan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z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1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1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ta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1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</a:tr>
              <a:tr h="567018">
                <a:tc>
                  <a:txBody>
                    <a:bodyPr/>
                    <a:lstStyle/>
                    <a:p>
                      <a:pPr marL="160655" marR="147320" indent="41275">
                        <a:lnSpc>
                          <a:spcPts val="1500"/>
                        </a:lnSpc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Ide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ntif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icac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ión de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ies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go 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impa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os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  <a:tc>
                  <a:txBody>
                    <a:bodyPr/>
                    <a:lstStyle/>
                    <a:p>
                      <a:pPr marL="573405" marR="321310">
                        <a:lnSpc>
                          <a:spcPts val="15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IFC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tr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ck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nteg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ope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IFC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tr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ck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IFC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</a:tr>
              <a:tr h="567018">
                <a:tc>
                  <a:txBody>
                    <a:bodyPr/>
                    <a:lstStyle/>
                    <a:p>
                      <a:pPr marL="495934" marR="308610" indent="-173355">
                        <a:lnSpc>
                          <a:spcPts val="1500"/>
                        </a:lnSpc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ogr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ama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de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ge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ión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  <a:tc>
                  <a:txBody>
                    <a:bodyPr/>
                    <a:lstStyle/>
                    <a:p>
                      <a:pPr marL="573405" marR="463550">
                        <a:lnSpc>
                          <a:spcPts val="1500"/>
                        </a:lnSpc>
                      </a:pPr>
                      <a:r>
                        <a:rPr dirty="0" sz="1300"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deta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ado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desarrollado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z="1300"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sti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tu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ona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ta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</a:tr>
              <a:tr h="567018">
                <a:tc>
                  <a:txBody>
                    <a:bodyPr/>
                    <a:lstStyle/>
                    <a:p>
                      <a:pPr marL="262255" marR="248920" indent="131445">
                        <a:lnSpc>
                          <a:spcPts val="1500"/>
                        </a:lnSpc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apacida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ga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nizac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iona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  <a:tc>
                  <a:txBody>
                    <a:bodyPr/>
                    <a:lstStyle/>
                    <a:p>
                      <a:pPr marL="573405" marR="493395">
                        <a:lnSpc>
                          <a:spcPts val="1500"/>
                        </a:lnSpc>
                      </a:pP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pon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ab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dade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pa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uta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AS</a:t>
                      </a:r>
                      <a:r>
                        <a:rPr dirty="0" sz="13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IFC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 marR="411480">
                        <a:lnSpc>
                          <a:spcPts val="1500"/>
                        </a:lnSpc>
                      </a:pP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pon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ab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dade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pa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uta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AS</a:t>
                      </a:r>
                      <a:r>
                        <a:rPr dirty="0" sz="13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IFC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 marR="292735">
                        <a:lnSpc>
                          <a:spcPts val="1500"/>
                        </a:lnSpc>
                      </a:pP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pon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ab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dade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pa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uta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no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ma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IFC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</a:tr>
              <a:tr h="567018">
                <a:tc>
                  <a:txBody>
                    <a:bodyPr/>
                    <a:lstStyle/>
                    <a:p>
                      <a:pPr marL="337820" marR="323850" indent="14604">
                        <a:lnSpc>
                          <a:spcPts val="1500"/>
                        </a:lnSpc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oni</a:t>
                      </a:r>
                      <a:r>
                        <a:rPr dirty="0" sz="1300" spc="-5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o 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seguimi</a:t>
                      </a:r>
                      <a:r>
                        <a:rPr dirty="0" sz="1300" spc="-5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nto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  <a:tc>
                  <a:txBody>
                    <a:bodyPr/>
                    <a:lstStyle/>
                    <a:p>
                      <a:pPr marL="573405" marR="862330">
                        <a:lnSpc>
                          <a:spcPts val="15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nte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nuo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 marR="780415">
                        <a:lnSpc>
                          <a:spcPts val="15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nte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nuo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 marR="269875">
                        <a:lnSpc>
                          <a:spcPts val="15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Mon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amb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an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po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ític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</a:tr>
              <a:tr h="557210">
                <a:tc>
                  <a:txBody>
                    <a:bodyPr/>
                    <a:lstStyle/>
                    <a:p>
                      <a:pPr marL="269875">
                        <a:lnSpc>
                          <a:spcPct val="100000"/>
                        </a:lnSpc>
                      </a:pP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omunic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ac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ión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  <a:tc>
                  <a:txBody>
                    <a:bodyPr/>
                    <a:lstStyle/>
                    <a:p>
                      <a:pPr marL="573405" marR="350520">
                        <a:lnSpc>
                          <a:spcPts val="1500"/>
                        </a:lnSpc>
                      </a:pP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spc="-6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tr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ata</a:t>
                      </a:r>
                      <a:r>
                        <a:rPr dirty="0" sz="1300" spc="-6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ua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que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upo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x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te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no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930" marR="267335">
                        <a:lnSpc>
                          <a:spcPts val="1500"/>
                        </a:lnSpc>
                      </a:pP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spc="-6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tr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ata</a:t>
                      </a:r>
                      <a:r>
                        <a:rPr dirty="0" sz="1300" spc="-6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ua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que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upo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x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te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no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4955" marR="149225">
                        <a:lnSpc>
                          <a:spcPts val="1500"/>
                        </a:lnSpc>
                      </a:pP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 spc="-6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tr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ata</a:t>
                      </a:r>
                      <a:r>
                        <a:rPr dirty="0" sz="1300" spc="-6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ua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que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upo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x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300" spc="-555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baseline="11574" sz="1800" spc="-172">
                          <a:solidFill>
                            <a:srgbClr val="898989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300" spc="-24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baseline="11574" sz="1800" spc="-644">
                          <a:solidFill>
                            <a:srgbClr val="898989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no</a:t>
                      </a:r>
                      <a:r>
                        <a:rPr dirty="0" sz="1300">
                          <a:latin typeface="Arial Narrow"/>
                          <a:cs typeface="Arial Narrow"/>
                        </a:rPr>
                        <a:t>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/>
              <a:t>.</a:t>
            </a:r>
            <a:r>
              <a:rPr dirty="0" spc="-5"/>
              <a:t> </a:t>
            </a:r>
            <a:r>
              <a:rPr dirty="0"/>
              <a:t>Pre</a:t>
            </a:r>
            <a:r>
              <a:rPr dirty="0"/>
              <a:t>gun</a:t>
            </a:r>
            <a:r>
              <a:rPr dirty="0" spc="-10"/>
              <a:t>t</a:t>
            </a:r>
            <a:r>
              <a:rPr dirty="0"/>
              <a:t>a</a:t>
            </a:r>
            <a:r>
              <a:rPr dirty="0"/>
              <a:t>s</a:t>
            </a:r>
            <a:r>
              <a:rPr dirty="0" spc="-5"/>
              <a:t> </a:t>
            </a:r>
            <a:r>
              <a:rPr dirty="0"/>
              <a:t>y</a:t>
            </a:r>
            <a:r>
              <a:rPr dirty="0" spc="-5"/>
              <a:t> </a:t>
            </a:r>
            <a:r>
              <a:rPr dirty="0"/>
              <a:t>come</a:t>
            </a:r>
            <a:r>
              <a:rPr dirty="0"/>
              <a:t>n</a:t>
            </a:r>
            <a:r>
              <a:rPr dirty="0" spc="-10"/>
              <a:t>t</a:t>
            </a:r>
            <a:r>
              <a:rPr dirty="0"/>
              <a:t>ario</a:t>
            </a:r>
            <a:r>
              <a:rPr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611254" y="6046729"/>
            <a:ext cx="6179174" cy="715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9144000" cy="4724400"/>
          </a:xfrm>
          <a:custGeom>
            <a:avLst/>
            <a:gdLst/>
            <a:ahLst/>
            <a:cxnLst/>
            <a:rect l="l" t="t" r="r" b="b"/>
            <a:pathLst>
              <a:path w="9144000" h="4724400">
                <a:moveTo>
                  <a:pt x="0" y="0"/>
                </a:moveTo>
                <a:lnTo>
                  <a:pt x="9143998" y="0"/>
                </a:lnTo>
                <a:lnTo>
                  <a:pt x="9143998" y="4724398"/>
                </a:lnTo>
                <a:lnTo>
                  <a:pt x="0" y="4724398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09919" y="978060"/>
            <a:ext cx="5343963" cy="2518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2916" y="4864553"/>
            <a:ext cx="3542029" cy="1181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</a:rPr>
              <a:t>G</a:t>
            </a:r>
            <a:r>
              <a:rPr dirty="0" sz="2700" spc="-10" b="1" i="1">
                <a:solidFill>
                  <a:srgbClr val="080808"/>
                </a:solidFill>
                <a:latin typeface="Arial"/>
                <a:cs typeface="Arial"/>
              </a:rPr>
              <a:t>u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</a:rPr>
              <a:t>stav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</a:rPr>
              <a:t>o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</a:rPr>
              <a:t>Pi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</a:rPr>
              <a:t>me</a:t>
            </a:r>
            <a:r>
              <a:rPr dirty="0" sz="2700" spc="-10" b="1" i="1">
                <a:solidFill>
                  <a:srgbClr val="080808"/>
                </a:solidFill>
                <a:latin typeface="Arial"/>
                <a:cs typeface="Arial"/>
              </a:rPr>
              <a:t>n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</a:rPr>
              <a:t>te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</a:rPr>
              <a:t>l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z="2700" spc="-1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gp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i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me</a:t>
            </a:r>
            <a:r>
              <a:rPr dirty="0" sz="2700" spc="-1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n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te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l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@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s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i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ta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i.</a:t>
            </a:r>
            <a:r>
              <a:rPr dirty="0" sz="2700" spc="-1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n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e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ww</a:t>
            </a:r>
            <a:r>
              <a:rPr dirty="0" sz="2700" spc="-110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w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.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s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i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ta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w</a:t>
            </a:r>
            <a:r>
              <a:rPr dirty="0" sz="2700" spc="-5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i.</a:t>
            </a:r>
            <a:r>
              <a:rPr dirty="0" sz="2700" spc="-10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n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e</a:t>
            </a:r>
            <a:r>
              <a:rPr dirty="0" sz="2700" b="1" i="1">
                <a:solidFill>
                  <a:srgbClr val="080808"/>
                </a:solidFill>
                <a:latin typeface="Arial"/>
                <a:cs typeface="Arial"/>
                <a:hlinkClick r:id="rId4"/>
              </a:rPr>
              <a:t>t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11254" y="6046729"/>
            <a:ext cx="6179174" cy="7153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1531" y="6463699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898989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9844" y="2539855"/>
            <a:ext cx="7484745" cy="754380"/>
          </a:xfrm>
          <a:custGeom>
            <a:avLst/>
            <a:gdLst/>
            <a:ahLst/>
            <a:cxnLst/>
            <a:rect l="l" t="t" r="r" b="b"/>
            <a:pathLst>
              <a:path w="7484745" h="754379">
                <a:moveTo>
                  <a:pt x="0" y="0"/>
                </a:moveTo>
                <a:lnTo>
                  <a:pt x="7484155" y="0"/>
                </a:lnTo>
                <a:lnTo>
                  <a:pt x="7484155" y="754305"/>
                </a:lnTo>
                <a:lnTo>
                  <a:pt x="0" y="754305"/>
                </a:lnTo>
                <a:lnTo>
                  <a:pt x="0" y="0"/>
                </a:lnTo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044377" y="2860216"/>
            <a:ext cx="590867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que</a:t>
            </a:r>
            <a:r>
              <a:rPr dirty="0" sz="2100" spc="-10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imie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os del 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F pa</a:t>
            </a:r>
            <a:r>
              <a:rPr dirty="0" sz="2100" spc="-10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la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2100" spc="-10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di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ac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ió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n de 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las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IF</a:t>
            </a:r>
            <a:endParaRPr sz="210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59844" y="3511622"/>
            <a:ext cx="7484745" cy="754380"/>
          </a:xfrm>
          <a:custGeom>
            <a:avLst/>
            <a:gdLst/>
            <a:ahLst/>
            <a:cxnLst/>
            <a:rect l="l" t="t" r="r" b="b"/>
            <a:pathLst>
              <a:path w="7484745" h="754379">
                <a:moveTo>
                  <a:pt x="0" y="0"/>
                </a:moveTo>
                <a:lnTo>
                  <a:pt x="7484155" y="0"/>
                </a:lnTo>
                <a:lnTo>
                  <a:pt x="7484155" y="754305"/>
                </a:lnTo>
                <a:lnTo>
                  <a:pt x="0" y="754305"/>
                </a:lnTo>
                <a:lnTo>
                  <a:pt x="0" y="0"/>
                </a:lnTo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5353" y="1831760"/>
            <a:ext cx="581660" cy="2578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4800" b="1" i="1">
                <a:solidFill>
                  <a:srgbClr val="734F29"/>
                </a:solidFill>
                <a:latin typeface="Arial Narrow"/>
                <a:cs typeface="Arial Narrow"/>
              </a:rPr>
              <a:t>3</a:t>
            </a:r>
            <a:endParaRPr sz="48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1889"/>
              </a:spcBef>
            </a:pPr>
            <a:r>
              <a:rPr dirty="0" sz="4800" b="1" i="1">
                <a:solidFill>
                  <a:srgbClr val="734F29"/>
                </a:solidFill>
                <a:latin typeface="Arial Narrow"/>
                <a:cs typeface="Arial Narrow"/>
              </a:rPr>
              <a:t>14</a:t>
            </a:r>
            <a:endParaRPr sz="48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1889"/>
              </a:spcBef>
            </a:pPr>
            <a:r>
              <a:rPr dirty="0" sz="4800" b="1" i="1">
                <a:solidFill>
                  <a:srgbClr val="734F29"/>
                </a:solidFill>
                <a:latin typeface="Arial Narrow"/>
                <a:cs typeface="Arial Narrow"/>
              </a:rPr>
              <a:t>17</a:t>
            </a:r>
            <a:endParaRPr sz="4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4378" y="3765308"/>
            <a:ext cx="2918460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2100" spc="-10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gun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as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come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2100" spc="-10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ios</a:t>
            </a:r>
            <a:endParaRPr sz="21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5349" y="374064"/>
            <a:ext cx="2496820" cy="6350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800" spc="-5" b="1" i="0">
                <a:solidFill>
                  <a:srgbClr val="734F29"/>
                </a:solidFill>
                <a:latin typeface="Arial Narrow"/>
                <a:cs typeface="Arial Narrow"/>
              </a:rPr>
              <a:t>C</a:t>
            </a:r>
            <a:r>
              <a:rPr dirty="0" sz="4800" spc="-5" b="1" i="0">
                <a:solidFill>
                  <a:srgbClr val="734F29"/>
                </a:solidFill>
                <a:latin typeface="Arial Narrow"/>
                <a:cs typeface="Arial Narrow"/>
              </a:rPr>
              <a:t>on</a:t>
            </a:r>
            <a:r>
              <a:rPr dirty="0" sz="4800" spc="-10" b="1" i="0">
                <a:solidFill>
                  <a:srgbClr val="734F29"/>
                </a:solidFill>
                <a:latin typeface="Arial Narrow"/>
                <a:cs typeface="Arial Narrow"/>
              </a:rPr>
              <a:t>t</a:t>
            </a:r>
            <a:r>
              <a:rPr dirty="0" sz="4800" b="1" i="0">
                <a:solidFill>
                  <a:srgbClr val="734F29"/>
                </a:solidFill>
                <a:latin typeface="Arial Narrow"/>
                <a:cs typeface="Arial Narrow"/>
              </a:rPr>
              <a:t>e</a:t>
            </a:r>
            <a:r>
              <a:rPr dirty="0" sz="4800" b="1" i="0">
                <a:solidFill>
                  <a:srgbClr val="734F29"/>
                </a:solidFill>
                <a:latin typeface="Arial Narrow"/>
                <a:cs typeface="Arial Narrow"/>
              </a:rPr>
              <a:t>nido</a:t>
            </a:r>
            <a:endParaRPr sz="48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59844" y="1568086"/>
            <a:ext cx="7484745" cy="754380"/>
          </a:xfrm>
          <a:custGeom>
            <a:avLst/>
            <a:gdLst/>
            <a:ahLst/>
            <a:cxnLst/>
            <a:rect l="l" t="t" r="r" b="b"/>
            <a:pathLst>
              <a:path w="7484745" h="754380">
                <a:moveTo>
                  <a:pt x="0" y="0"/>
                </a:moveTo>
                <a:lnTo>
                  <a:pt x="7484155" y="0"/>
                </a:lnTo>
                <a:lnTo>
                  <a:pt x="7484155" y="754303"/>
                </a:lnTo>
                <a:lnTo>
                  <a:pt x="0" y="754303"/>
                </a:lnTo>
                <a:lnTo>
                  <a:pt x="0" y="0"/>
                </a:lnTo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44377" y="1888448"/>
            <a:ext cx="577786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Los </a:t>
            </a:r>
            <a:r>
              <a:rPr dirty="0" sz="2100" spc="-10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equis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os</a:t>
            </a:r>
            <a:r>
              <a:rPr dirty="0" sz="2100" spc="-6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A&amp;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de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 Fondo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2100" spc="-100" b="1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2100" spc="-10" b="1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de del 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lima </a:t>
            </a:r>
            <a:r>
              <a:rPr dirty="0" sz="2100" spc="-10" b="1">
                <a:solidFill>
                  <a:srgbClr val="FFFFFF"/>
                </a:solidFill>
                <a:latin typeface="Arial Narrow"/>
                <a:cs typeface="Arial Narrow"/>
              </a:rPr>
              <a:t>(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dirty="0" sz="2100" spc="-5" b="1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2100" b="1">
                <a:solidFill>
                  <a:srgbClr val="FFFFFF"/>
                </a:solidFill>
                <a:latin typeface="Arial Narrow"/>
                <a:cs typeface="Arial Narrow"/>
              </a:rPr>
              <a:t>F)</a:t>
            </a:r>
            <a:endParaRPr sz="21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9144000" cy="4866005"/>
          </a:xfrm>
          <a:custGeom>
            <a:avLst/>
            <a:gdLst/>
            <a:ahLst/>
            <a:cxnLst/>
            <a:rect l="l" t="t" r="r" b="b"/>
            <a:pathLst>
              <a:path w="9144000" h="4866005">
                <a:moveTo>
                  <a:pt x="0" y="0"/>
                </a:moveTo>
                <a:lnTo>
                  <a:pt x="9143998" y="0"/>
                </a:lnTo>
                <a:lnTo>
                  <a:pt x="9143998" y="4865686"/>
                </a:lnTo>
                <a:lnTo>
                  <a:pt x="0" y="4865686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71194" y="5110628"/>
            <a:ext cx="2344155" cy="972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7388" y="2741696"/>
            <a:ext cx="7385050" cy="1104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640"/>
              </a:lnSpc>
            </a:pP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requ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dirty="0" sz="39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3900" spc="-1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A&amp;S</a:t>
            </a:r>
            <a:endParaRPr sz="3900">
              <a:latin typeface="Arial"/>
              <a:cs typeface="Arial"/>
            </a:endParaRPr>
          </a:p>
          <a:p>
            <a:pPr marL="12700">
              <a:lnSpc>
                <a:spcPts val="4640"/>
              </a:lnSpc>
            </a:pP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spc="-10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ondo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spc="-145" i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erde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900" spc="-5" i="1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3900" spc="-1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3900" spc="-10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3900" i="1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11254" y="6046729"/>
            <a:ext cx="6179174" cy="7153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6" y="943327"/>
            <a:ext cx="8097520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Lo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fiduciario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necesita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presenta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norma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ambientale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sociales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,</a:t>
            </a:r>
            <a:r>
              <a:rPr dirty="0" sz="3300" spc="-19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ademá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5">
                <a:solidFill>
                  <a:srgbClr val="FFFFFF"/>
                </a:solidFill>
                <a:latin typeface="Arial Narrow"/>
                <a:cs typeface="Arial Narrow"/>
              </a:rPr>
              <a:t>la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básica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y</a:t>
            </a:r>
            <a:r>
              <a:rPr dirty="0" sz="3300" spc="-2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0">
                <a:solidFill>
                  <a:srgbClr val="FFFFFF"/>
                </a:solidFill>
                <a:latin typeface="Arial Narrow"/>
                <a:cs typeface="Arial Narrow"/>
              </a:rPr>
              <a:t>especializadas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831" y="6463699"/>
            <a:ext cx="7927975" cy="392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200">
                <a:solidFill>
                  <a:srgbClr val="898989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BID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F;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6600" y="222248"/>
            <a:ext cx="274320" cy="27432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265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5086" y="274700"/>
            <a:ext cx="11817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Q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U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</a:t>
            </a:r>
            <a:r>
              <a:rPr dirty="0" sz="1300" spc="-20" b="1">
                <a:solidFill>
                  <a:srgbClr val="6B0B0C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G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F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2066" y="2301543"/>
            <a:ext cx="214820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oma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 Fo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ndo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ma</a:t>
            </a:r>
            <a:endParaRPr sz="19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6531" y="2819400"/>
            <a:ext cx="2788285" cy="1308100"/>
          </a:xfrm>
          <a:custGeom>
            <a:avLst/>
            <a:gdLst/>
            <a:ahLst/>
            <a:cxnLst/>
            <a:rect l="l" t="t" r="r" b="b"/>
            <a:pathLst>
              <a:path w="2788285" h="1308100">
                <a:moveTo>
                  <a:pt x="0" y="218020"/>
                </a:moveTo>
                <a:lnTo>
                  <a:pt x="6336" y="165627"/>
                </a:lnTo>
                <a:lnTo>
                  <a:pt x="24335" y="117827"/>
                </a:lnTo>
                <a:lnTo>
                  <a:pt x="52481" y="76135"/>
                </a:lnTo>
                <a:lnTo>
                  <a:pt x="89260" y="42065"/>
                </a:lnTo>
                <a:lnTo>
                  <a:pt x="133157" y="17133"/>
                </a:lnTo>
                <a:lnTo>
                  <a:pt x="182656" y="2853"/>
                </a:lnTo>
                <a:lnTo>
                  <a:pt x="218020" y="0"/>
                </a:lnTo>
                <a:lnTo>
                  <a:pt x="2570146" y="0"/>
                </a:lnTo>
                <a:lnTo>
                  <a:pt x="2622539" y="6336"/>
                </a:lnTo>
                <a:lnTo>
                  <a:pt x="2670339" y="24335"/>
                </a:lnTo>
                <a:lnTo>
                  <a:pt x="2712032" y="52481"/>
                </a:lnTo>
                <a:lnTo>
                  <a:pt x="2746101" y="89260"/>
                </a:lnTo>
                <a:lnTo>
                  <a:pt x="2771034" y="133157"/>
                </a:lnTo>
                <a:lnTo>
                  <a:pt x="2785313" y="182656"/>
                </a:lnTo>
                <a:lnTo>
                  <a:pt x="2788167" y="218020"/>
                </a:lnTo>
                <a:lnTo>
                  <a:pt x="2788167" y="1090078"/>
                </a:lnTo>
                <a:lnTo>
                  <a:pt x="2781831" y="1142471"/>
                </a:lnTo>
                <a:lnTo>
                  <a:pt x="2763832" y="1190271"/>
                </a:lnTo>
                <a:lnTo>
                  <a:pt x="2735685" y="1231964"/>
                </a:lnTo>
                <a:lnTo>
                  <a:pt x="2698906" y="1266034"/>
                </a:lnTo>
                <a:lnTo>
                  <a:pt x="2655010" y="1290966"/>
                </a:lnTo>
                <a:lnTo>
                  <a:pt x="2605510" y="1305246"/>
                </a:lnTo>
                <a:lnTo>
                  <a:pt x="2570146" y="1308099"/>
                </a:lnTo>
                <a:lnTo>
                  <a:pt x="218020" y="1308099"/>
                </a:lnTo>
                <a:lnTo>
                  <a:pt x="165627" y="1301763"/>
                </a:lnTo>
                <a:lnTo>
                  <a:pt x="117827" y="1283764"/>
                </a:lnTo>
                <a:lnTo>
                  <a:pt x="76135" y="1255617"/>
                </a:lnTo>
                <a:lnTo>
                  <a:pt x="42065" y="1218838"/>
                </a:lnTo>
                <a:lnTo>
                  <a:pt x="17133" y="1174942"/>
                </a:lnTo>
                <a:lnTo>
                  <a:pt x="2853" y="1125442"/>
                </a:lnTo>
                <a:lnTo>
                  <a:pt x="0" y="1090078"/>
                </a:lnTo>
                <a:lnTo>
                  <a:pt x="0" y="218020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69127" y="3126006"/>
            <a:ext cx="2320290" cy="901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1465" marR="138430" indent="-2794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	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apa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adm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tiv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fi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nan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endParaRPr sz="1500">
              <a:latin typeface="Arial Narrow"/>
              <a:cs typeface="Arial Narrow"/>
            </a:endParaRPr>
          </a:p>
          <a:p>
            <a:pPr marL="291465" marR="5080" indent="-2794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	</a:t>
            </a:r>
            <a:r>
              <a:rPr dirty="0" sz="1500" spc="-45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end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uenta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8499" y="2635591"/>
            <a:ext cx="2235200" cy="361315"/>
          </a:xfrm>
          <a:custGeom>
            <a:avLst/>
            <a:gdLst/>
            <a:ahLst/>
            <a:cxnLst/>
            <a:rect l="l" t="t" r="r" b="b"/>
            <a:pathLst>
              <a:path w="2235200" h="361314">
                <a:moveTo>
                  <a:pt x="0" y="0"/>
                </a:moveTo>
                <a:lnTo>
                  <a:pt x="2235200" y="0"/>
                </a:lnTo>
                <a:lnTo>
                  <a:pt x="2235200" y="360890"/>
                </a:lnTo>
                <a:lnTo>
                  <a:pt x="0" y="36089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77239" y="2724218"/>
            <a:ext cx="2049145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N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or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mas 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f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iduc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ia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ias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 bá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sicas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6531" y="4694760"/>
            <a:ext cx="2788285" cy="1746250"/>
          </a:xfrm>
          <a:custGeom>
            <a:avLst/>
            <a:gdLst/>
            <a:ahLst/>
            <a:cxnLst/>
            <a:rect l="l" t="t" r="r" b="b"/>
            <a:pathLst>
              <a:path w="2788285" h="1746250">
                <a:moveTo>
                  <a:pt x="0" y="291046"/>
                </a:moveTo>
                <a:lnTo>
                  <a:pt x="3809" y="243837"/>
                </a:lnTo>
                <a:lnTo>
                  <a:pt x="14837" y="199053"/>
                </a:lnTo>
                <a:lnTo>
                  <a:pt x="32486" y="157294"/>
                </a:lnTo>
                <a:lnTo>
                  <a:pt x="56155" y="119158"/>
                </a:lnTo>
                <a:lnTo>
                  <a:pt x="85245" y="85245"/>
                </a:lnTo>
                <a:lnTo>
                  <a:pt x="119158" y="56155"/>
                </a:lnTo>
                <a:lnTo>
                  <a:pt x="157294" y="32486"/>
                </a:lnTo>
                <a:lnTo>
                  <a:pt x="199053" y="14837"/>
                </a:lnTo>
                <a:lnTo>
                  <a:pt x="243837" y="3809"/>
                </a:lnTo>
                <a:lnTo>
                  <a:pt x="291046" y="0"/>
                </a:lnTo>
                <a:lnTo>
                  <a:pt x="2497120" y="0"/>
                </a:lnTo>
                <a:lnTo>
                  <a:pt x="2544329" y="3809"/>
                </a:lnTo>
                <a:lnTo>
                  <a:pt x="2589113" y="14837"/>
                </a:lnTo>
                <a:lnTo>
                  <a:pt x="2630873" y="32486"/>
                </a:lnTo>
                <a:lnTo>
                  <a:pt x="2669008" y="56155"/>
                </a:lnTo>
                <a:lnTo>
                  <a:pt x="2702921" y="85245"/>
                </a:lnTo>
                <a:lnTo>
                  <a:pt x="2732012" y="119158"/>
                </a:lnTo>
                <a:lnTo>
                  <a:pt x="2755681" y="157294"/>
                </a:lnTo>
                <a:lnTo>
                  <a:pt x="2773329" y="199053"/>
                </a:lnTo>
                <a:lnTo>
                  <a:pt x="2784357" y="243837"/>
                </a:lnTo>
                <a:lnTo>
                  <a:pt x="2788167" y="291046"/>
                </a:lnTo>
                <a:lnTo>
                  <a:pt x="2788167" y="1455200"/>
                </a:lnTo>
                <a:lnTo>
                  <a:pt x="2784357" y="1502409"/>
                </a:lnTo>
                <a:lnTo>
                  <a:pt x="2773329" y="1547193"/>
                </a:lnTo>
                <a:lnTo>
                  <a:pt x="2755681" y="1588953"/>
                </a:lnTo>
                <a:lnTo>
                  <a:pt x="2732012" y="1627089"/>
                </a:lnTo>
                <a:lnTo>
                  <a:pt x="2702921" y="1661001"/>
                </a:lnTo>
                <a:lnTo>
                  <a:pt x="2669008" y="1690092"/>
                </a:lnTo>
                <a:lnTo>
                  <a:pt x="2630873" y="1713761"/>
                </a:lnTo>
                <a:lnTo>
                  <a:pt x="2589113" y="1731409"/>
                </a:lnTo>
                <a:lnTo>
                  <a:pt x="2544329" y="1742438"/>
                </a:lnTo>
                <a:lnTo>
                  <a:pt x="2497120" y="1746247"/>
                </a:lnTo>
                <a:lnTo>
                  <a:pt x="291046" y="1746247"/>
                </a:lnTo>
                <a:lnTo>
                  <a:pt x="243837" y="1742438"/>
                </a:lnTo>
                <a:lnTo>
                  <a:pt x="199053" y="1731409"/>
                </a:lnTo>
                <a:lnTo>
                  <a:pt x="157294" y="1713761"/>
                </a:lnTo>
                <a:lnTo>
                  <a:pt x="119158" y="1690092"/>
                </a:lnTo>
                <a:lnTo>
                  <a:pt x="85245" y="1661001"/>
                </a:lnTo>
                <a:lnTo>
                  <a:pt x="56155" y="1627089"/>
                </a:lnTo>
                <a:lnTo>
                  <a:pt x="32486" y="1588953"/>
                </a:lnTo>
                <a:lnTo>
                  <a:pt x="14837" y="1547193"/>
                </a:lnTo>
                <a:lnTo>
                  <a:pt x="3809" y="1502409"/>
                </a:lnTo>
                <a:lnTo>
                  <a:pt x="0" y="1455200"/>
                </a:lnTo>
                <a:lnTo>
                  <a:pt x="0" y="291046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90516" y="5189526"/>
            <a:ext cx="2456815" cy="1130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  <a:p>
            <a:pPr marL="292100" marR="48260" indent="-2794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	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Me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mo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gna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fondo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  <a:p>
            <a:pPr marL="292100" marR="5080" indent="-2794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	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é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tamo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egundo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/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me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zc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fondo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8499" y="4594707"/>
            <a:ext cx="2070100" cy="403225"/>
          </a:xfrm>
          <a:custGeom>
            <a:avLst/>
            <a:gdLst/>
            <a:ahLst/>
            <a:cxnLst/>
            <a:rect l="l" t="t" r="r" b="b"/>
            <a:pathLst>
              <a:path w="2070100" h="403225">
                <a:moveTo>
                  <a:pt x="0" y="0"/>
                </a:moveTo>
                <a:lnTo>
                  <a:pt x="2070100" y="0"/>
                </a:lnTo>
                <a:lnTo>
                  <a:pt x="2070100" y="403211"/>
                </a:lnTo>
                <a:lnTo>
                  <a:pt x="0" y="4032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72297" y="2826054"/>
            <a:ext cx="4938395" cy="3638550"/>
          </a:xfrm>
          <a:custGeom>
            <a:avLst/>
            <a:gdLst/>
            <a:ahLst/>
            <a:cxnLst/>
            <a:rect l="l" t="t" r="r" b="b"/>
            <a:pathLst>
              <a:path w="4938395" h="3638550">
                <a:moveTo>
                  <a:pt x="4331915" y="0"/>
                </a:moveTo>
                <a:lnTo>
                  <a:pt x="606385" y="0"/>
                </a:lnTo>
                <a:lnTo>
                  <a:pt x="556652" y="2010"/>
                </a:lnTo>
                <a:lnTo>
                  <a:pt x="508026" y="7936"/>
                </a:lnTo>
                <a:lnTo>
                  <a:pt x="460664" y="17623"/>
                </a:lnTo>
                <a:lnTo>
                  <a:pt x="414720" y="30914"/>
                </a:lnTo>
                <a:lnTo>
                  <a:pt x="370352" y="47652"/>
                </a:lnTo>
                <a:lnTo>
                  <a:pt x="327716" y="67683"/>
                </a:lnTo>
                <a:lnTo>
                  <a:pt x="286967" y="90850"/>
                </a:lnTo>
                <a:lnTo>
                  <a:pt x="248262" y="116997"/>
                </a:lnTo>
                <a:lnTo>
                  <a:pt x="211756" y="145968"/>
                </a:lnTo>
                <a:lnTo>
                  <a:pt x="177606" y="177606"/>
                </a:lnTo>
                <a:lnTo>
                  <a:pt x="145967" y="211757"/>
                </a:lnTo>
                <a:lnTo>
                  <a:pt x="116997" y="248262"/>
                </a:lnTo>
                <a:lnTo>
                  <a:pt x="90850" y="286968"/>
                </a:lnTo>
                <a:lnTo>
                  <a:pt x="67683" y="327717"/>
                </a:lnTo>
                <a:lnTo>
                  <a:pt x="47652" y="370353"/>
                </a:lnTo>
                <a:lnTo>
                  <a:pt x="30913" y="414721"/>
                </a:lnTo>
                <a:lnTo>
                  <a:pt x="17623" y="460665"/>
                </a:lnTo>
                <a:lnTo>
                  <a:pt x="7936" y="508027"/>
                </a:lnTo>
                <a:lnTo>
                  <a:pt x="2010" y="556653"/>
                </a:lnTo>
                <a:lnTo>
                  <a:pt x="0" y="606386"/>
                </a:lnTo>
                <a:lnTo>
                  <a:pt x="0" y="3031859"/>
                </a:lnTo>
                <a:lnTo>
                  <a:pt x="2010" y="3081592"/>
                </a:lnTo>
                <a:lnTo>
                  <a:pt x="7936" y="3130218"/>
                </a:lnTo>
                <a:lnTo>
                  <a:pt x="17623" y="3177580"/>
                </a:lnTo>
                <a:lnTo>
                  <a:pt x="30913" y="3223523"/>
                </a:lnTo>
                <a:lnTo>
                  <a:pt x="47652" y="3267891"/>
                </a:lnTo>
                <a:lnTo>
                  <a:pt x="67683" y="3310528"/>
                </a:lnTo>
                <a:lnTo>
                  <a:pt x="90850" y="3351277"/>
                </a:lnTo>
                <a:lnTo>
                  <a:pt x="116997" y="3389982"/>
                </a:lnTo>
                <a:lnTo>
                  <a:pt x="145967" y="3426488"/>
                </a:lnTo>
                <a:lnTo>
                  <a:pt x="177606" y="3460638"/>
                </a:lnTo>
                <a:lnTo>
                  <a:pt x="211756" y="3492277"/>
                </a:lnTo>
                <a:lnTo>
                  <a:pt x="248262" y="3521247"/>
                </a:lnTo>
                <a:lnTo>
                  <a:pt x="286967" y="3547394"/>
                </a:lnTo>
                <a:lnTo>
                  <a:pt x="327716" y="3570561"/>
                </a:lnTo>
                <a:lnTo>
                  <a:pt x="370352" y="3590592"/>
                </a:lnTo>
                <a:lnTo>
                  <a:pt x="414720" y="3607330"/>
                </a:lnTo>
                <a:lnTo>
                  <a:pt x="460664" y="3620621"/>
                </a:lnTo>
                <a:lnTo>
                  <a:pt x="508026" y="3630308"/>
                </a:lnTo>
                <a:lnTo>
                  <a:pt x="556652" y="3636234"/>
                </a:lnTo>
                <a:lnTo>
                  <a:pt x="606385" y="3638244"/>
                </a:lnTo>
                <a:lnTo>
                  <a:pt x="4331915" y="3638244"/>
                </a:lnTo>
                <a:lnTo>
                  <a:pt x="4381648" y="3636234"/>
                </a:lnTo>
                <a:lnTo>
                  <a:pt x="4430274" y="3630308"/>
                </a:lnTo>
                <a:lnTo>
                  <a:pt x="4477636" y="3620621"/>
                </a:lnTo>
                <a:lnTo>
                  <a:pt x="4523580" y="3607330"/>
                </a:lnTo>
                <a:lnTo>
                  <a:pt x="4567948" y="3590592"/>
                </a:lnTo>
                <a:lnTo>
                  <a:pt x="4610584" y="3570561"/>
                </a:lnTo>
                <a:lnTo>
                  <a:pt x="4651333" y="3547394"/>
                </a:lnTo>
                <a:lnTo>
                  <a:pt x="4690038" y="3521247"/>
                </a:lnTo>
                <a:lnTo>
                  <a:pt x="4726544" y="3492277"/>
                </a:lnTo>
                <a:lnTo>
                  <a:pt x="4760694" y="3460638"/>
                </a:lnTo>
                <a:lnTo>
                  <a:pt x="4792333" y="3426488"/>
                </a:lnTo>
                <a:lnTo>
                  <a:pt x="4821303" y="3389982"/>
                </a:lnTo>
                <a:lnTo>
                  <a:pt x="4847450" y="3351277"/>
                </a:lnTo>
                <a:lnTo>
                  <a:pt x="4870617" y="3310528"/>
                </a:lnTo>
                <a:lnTo>
                  <a:pt x="4890648" y="3267891"/>
                </a:lnTo>
                <a:lnTo>
                  <a:pt x="4907387" y="3223523"/>
                </a:lnTo>
                <a:lnTo>
                  <a:pt x="4920677" y="3177580"/>
                </a:lnTo>
                <a:lnTo>
                  <a:pt x="4930364" y="3130218"/>
                </a:lnTo>
                <a:lnTo>
                  <a:pt x="4936290" y="3081592"/>
                </a:lnTo>
                <a:lnTo>
                  <a:pt x="4938301" y="3031859"/>
                </a:lnTo>
                <a:lnTo>
                  <a:pt x="4938301" y="606386"/>
                </a:lnTo>
                <a:lnTo>
                  <a:pt x="4936290" y="556653"/>
                </a:lnTo>
                <a:lnTo>
                  <a:pt x="4930364" y="508027"/>
                </a:lnTo>
                <a:lnTo>
                  <a:pt x="4920677" y="460665"/>
                </a:lnTo>
                <a:lnTo>
                  <a:pt x="4907387" y="414721"/>
                </a:lnTo>
                <a:lnTo>
                  <a:pt x="4890648" y="370353"/>
                </a:lnTo>
                <a:lnTo>
                  <a:pt x="4870617" y="327717"/>
                </a:lnTo>
                <a:lnTo>
                  <a:pt x="4847450" y="286968"/>
                </a:lnTo>
                <a:lnTo>
                  <a:pt x="4821303" y="248262"/>
                </a:lnTo>
                <a:lnTo>
                  <a:pt x="4792333" y="211757"/>
                </a:lnTo>
                <a:lnTo>
                  <a:pt x="4760694" y="177606"/>
                </a:lnTo>
                <a:lnTo>
                  <a:pt x="4726544" y="145968"/>
                </a:lnTo>
                <a:lnTo>
                  <a:pt x="4690038" y="116997"/>
                </a:lnTo>
                <a:lnTo>
                  <a:pt x="4651333" y="90850"/>
                </a:lnTo>
                <a:lnTo>
                  <a:pt x="4610584" y="67683"/>
                </a:lnTo>
                <a:lnTo>
                  <a:pt x="4567948" y="47652"/>
                </a:lnTo>
                <a:lnTo>
                  <a:pt x="4523580" y="30914"/>
                </a:lnTo>
                <a:lnTo>
                  <a:pt x="4477636" y="17623"/>
                </a:lnTo>
                <a:lnTo>
                  <a:pt x="4430274" y="7936"/>
                </a:lnTo>
                <a:lnTo>
                  <a:pt x="4381648" y="2010"/>
                </a:lnTo>
                <a:lnTo>
                  <a:pt x="4331915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72297" y="2826054"/>
            <a:ext cx="4938395" cy="3638550"/>
          </a:xfrm>
          <a:custGeom>
            <a:avLst/>
            <a:gdLst/>
            <a:ahLst/>
            <a:cxnLst/>
            <a:rect l="l" t="t" r="r" b="b"/>
            <a:pathLst>
              <a:path w="4938395" h="3638550">
                <a:moveTo>
                  <a:pt x="0" y="606385"/>
                </a:moveTo>
                <a:lnTo>
                  <a:pt x="2010" y="556652"/>
                </a:lnTo>
                <a:lnTo>
                  <a:pt x="7936" y="508026"/>
                </a:lnTo>
                <a:lnTo>
                  <a:pt x="17623" y="460664"/>
                </a:lnTo>
                <a:lnTo>
                  <a:pt x="30913" y="414720"/>
                </a:lnTo>
                <a:lnTo>
                  <a:pt x="47652" y="370353"/>
                </a:lnTo>
                <a:lnTo>
                  <a:pt x="67683" y="327716"/>
                </a:lnTo>
                <a:lnTo>
                  <a:pt x="90850" y="286967"/>
                </a:lnTo>
                <a:lnTo>
                  <a:pt x="116997" y="248262"/>
                </a:lnTo>
                <a:lnTo>
                  <a:pt x="145967" y="211756"/>
                </a:lnTo>
                <a:lnTo>
                  <a:pt x="177606" y="177606"/>
                </a:lnTo>
                <a:lnTo>
                  <a:pt x="211756" y="145967"/>
                </a:lnTo>
                <a:lnTo>
                  <a:pt x="248262" y="116997"/>
                </a:lnTo>
                <a:lnTo>
                  <a:pt x="286967" y="90850"/>
                </a:lnTo>
                <a:lnTo>
                  <a:pt x="327716" y="67683"/>
                </a:lnTo>
                <a:lnTo>
                  <a:pt x="370353" y="47652"/>
                </a:lnTo>
                <a:lnTo>
                  <a:pt x="414720" y="30913"/>
                </a:lnTo>
                <a:lnTo>
                  <a:pt x="460664" y="17623"/>
                </a:lnTo>
                <a:lnTo>
                  <a:pt x="508026" y="7936"/>
                </a:lnTo>
                <a:lnTo>
                  <a:pt x="556652" y="2010"/>
                </a:lnTo>
                <a:lnTo>
                  <a:pt x="606385" y="0"/>
                </a:lnTo>
                <a:lnTo>
                  <a:pt x="4331914" y="0"/>
                </a:lnTo>
                <a:lnTo>
                  <a:pt x="4381648" y="2010"/>
                </a:lnTo>
                <a:lnTo>
                  <a:pt x="4430273" y="7936"/>
                </a:lnTo>
                <a:lnTo>
                  <a:pt x="4477636" y="17623"/>
                </a:lnTo>
                <a:lnTo>
                  <a:pt x="4523579" y="30913"/>
                </a:lnTo>
                <a:lnTo>
                  <a:pt x="4567947" y="47652"/>
                </a:lnTo>
                <a:lnTo>
                  <a:pt x="4610584" y="67683"/>
                </a:lnTo>
                <a:lnTo>
                  <a:pt x="4651333" y="90850"/>
                </a:lnTo>
                <a:lnTo>
                  <a:pt x="4690038" y="116997"/>
                </a:lnTo>
                <a:lnTo>
                  <a:pt x="4726544" y="145967"/>
                </a:lnTo>
                <a:lnTo>
                  <a:pt x="4760694" y="177606"/>
                </a:lnTo>
                <a:lnTo>
                  <a:pt x="4792333" y="211756"/>
                </a:lnTo>
                <a:lnTo>
                  <a:pt x="4821303" y="248262"/>
                </a:lnTo>
                <a:lnTo>
                  <a:pt x="4847450" y="286967"/>
                </a:lnTo>
                <a:lnTo>
                  <a:pt x="4870617" y="327716"/>
                </a:lnTo>
                <a:lnTo>
                  <a:pt x="4890648" y="370353"/>
                </a:lnTo>
                <a:lnTo>
                  <a:pt x="4907386" y="414720"/>
                </a:lnTo>
                <a:lnTo>
                  <a:pt x="4920677" y="460664"/>
                </a:lnTo>
                <a:lnTo>
                  <a:pt x="4930364" y="508026"/>
                </a:lnTo>
                <a:lnTo>
                  <a:pt x="4936290" y="556652"/>
                </a:lnTo>
                <a:lnTo>
                  <a:pt x="4938300" y="606385"/>
                </a:lnTo>
                <a:lnTo>
                  <a:pt x="4938300" y="3031858"/>
                </a:lnTo>
                <a:lnTo>
                  <a:pt x="4936290" y="3081591"/>
                </a:lnTo>
                <a:lnTo>
                  <a:pt x="4930364" y="3130217"/>
                </a:lnTo>
                <a:lnTo>
                  <a:pt x="4920677" y="3177579"/>
                </a:lnTo>
                <a:lnTo>
                  <a:pt x="4907386" y="3223523"/>
                </a:lnTo>
                <a:lnTo>
                  <a:pt x="4890648" y="3267891"/>
                </a:lnTo>
                <a:lnTo>
                  <a:pt x="4870617" y="3310527"/>
                </a:lnTo>
                <a:lnTo>
                  <a:pt x="4847450" y="3351276"/>
                </a:lnTo>
                <a:lnTo>
                  <a:pt x="4821303" y="3389981"/>
                </a:lnTo>
                <a:lnTo>
                  <a:pt x="4792333" y="3426487"/>
                </a:lnTo>
                <a:lnTo>
                  <a:pt x="4760694" y="3460637"/>
                </a:lnTo>
                <a:lnTo>
                  <a:pt x="4726544" y="3492276"/>
                </a:lnTo>
                <a:lnTo>
                  <a:pt x="4690038" y="3521246"/>
                </a:lnTo>
                <a:lnTo>
                  <a:pt x="4651333" y="3547393"/>
                </a:lnTo>
                <a:lnTo>
                  <a:pt x="4610584" y="3570560"/>
                </a:lnTo>
                <a:lnTo>
                  <a:pt x="4567947" y="3590591"/>
                </a:lnTo>
                <a:lnTo>
                  <a:pt x="4523579" y="3607330"/>
                </a:lnTo>
                <a:lnTo>
                  <a:pt x="4477636" y="3620620"/>
                </a:lnTo>
                <a:lnTo>
                  <a:pt x="4430273" y="3630307"/>
                </a:lnTo>
                <a:lnTo>
                  <a:pt x="4381648" y="3636233"/>
                </a:lnTo>
                <a:lnTo>
                  <a:pt x="4331914" y="3638244"/>
                </a:lnTo>
                <a:lnTo>
                  <a:pt x="606385" y="3638244"/>
                </a:lnTo>
                <a:lnTo>
                  <a:pt x="556652" y="3636233"/>
                </a:lnTo>
                <a:lnTo>
                  <a:pt x="508026" y="3630307"/>
                </a:lnTo>
                <a:lnTo>
                  <a:pt x="460664" y="3620620"/>
                </a:lnTo>
                <a:lnTo>
                  <a:pt x="414720" y="3607330"/>
                </a:lnTo>
                <a:lnTo>
                  <a:pt x="370353" y="3590591"/>
                </a:lnTo>
                <a:lnTo>
                  <a:pt x="327716" y="3570560"/>
                </a:lnTo>
                <a:lnTo>
                  <a:pt x="286967" y="3547393"/>
                </a:lnTo>
                <a:lnTo>
                  <a:pt x="248262" y="3521246"/>
                </a:lnTo>
                <a:lnTo>
                  <a:pt x="211756" y="3492276"/>
                </a:lnTo>
                <a:lnTo>
                  <a:pt x="177606" y="3460637"/>
                </a:lnTo>
                <a:lnTo>
                  <a:pt x="145967" y="3426487"/>
                </a:lnTo>
                <a:lnTo>
                  <a:pt x="116997" y="3389981"/>
                </a:lnTo>
                <a:lnTo>
                  <a:pt x="90850" y="3351276"/>
                </a:lnTo>
                <a:lnTo>
                  <a:pt x="67683" y="3310527"/>
                </a:lnTo>
                <a:lnTo>
                  <a:pt x="47652" y="3267891"/>
                </a:lnTo>
                <a:lnTo>
                  <a:pt x="30913" y="3223523"/>
                </a:lnTo>
                <a:lnTo>
                  <a:pt x="17623" y="3177579"/>
                </a:lnTo>
                <a:lnTo>
                  <a:pt x="7936" y="3130217"/>
                </a:lnTo>
                <a:lnTo>
                  <a:pt x="2010" y="3081591"/>
                </a:lnTo>
                <a:lnTo>
                  <a:pt x="0" y="3031858"/>
                </a:lnTo>
                <a:lnTo>
                  <a:pt x="0" y="606385"/>
                </a:lnTo>
                <a:close/>
              </a:path>
            </a:pathLst>
          </a:custGeom>
          <a:ln w="1269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77239" y="4023178"/>
            <a:ext cx="4531360" cy="1011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3150870">
              <a:lnSpc>
                <a:spcPct val="100000"/>
              </a:lnSpc>
            </a:pPr>
            <a:r>
              <a:rPr dirty="0" sz="1500" spc="-5" b="1" i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ivel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 de </a:t>
            </a:r>
            <a:r>
              <a:rPr dirty="0" sz="1500" spc="-5" b="1" i="1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oyec</a:t>
            </a:r>
            <a:r>
              <a:rPr dirty="0" sz="1500" spc="-5" b="1" i="1">
                <a:solidFill>
                  <a:srgbClr val="080808"/>
                </a:solidFill>
                <a:latin typeface="Arial Narrow"/>
                <a:cs typeface="Arial Narrow"/>
              </a:rPr>
              <a:t>to:</a:t>
            </a:r>
            <a:endParaRPr sz="15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 marR="3103880">
              <a:lnSpc>
                <a:spcPct val="100000"/>
              </a:lnSpc>
              <a:spcBef>
                <a:spcPts val="940"/>
              </a:spcBef>
            </a:pP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N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or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mas 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f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iduc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ia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ias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 especia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liz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adas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8641" y="2730751"/>
            <a:ext cx="3444240" cy="594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44780">
              <a:lnSpc>
                <a:spcPct val="165400"/>
              </a:lnSpc>
            </a:pP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S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alva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gua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dias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ambie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nt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ales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y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6B0B0C"/>
                </a:solidFill>
                <a:latin typeface="Arial Narrow"/>
                <a:cs typeface="Arial Narrow"/>
              </a:rPr>
              <a:t>sociales</a:t>
            </a:r>
            <a:r>
              <a:rPr dirty="0" sz="1500" spc="-5" b="1" i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80150C"/>
                </a:solidFill>
                <a:latin typeface="Arial Narrow"/>
                <a:cs typeface="Arial Narrow"/>
              </a:rPr>
              <a:t>(</a:t>
            </a:r>
            <a:r>
              <a:rPr dirty="0" sz="1500" spc="-5" b="1" i="1">
                <a:solidFill>
                  <a:srgbClr val="80150C"/>
                </a:solidFill>
                <a:latin typeface="Arial Narrow"/>
                <a:cs typeface="Arial Narrow"/>
              </a:rPr>
              <a:t>A&amp;</a:t>
            </a:r>
            <a:r>
              <a:rPr dirty="0" sz="1500" spc="-5" b="1" i="1">
                <a:solidFill>
                  <a:srgbClr val="80150C"/>
                </a:solidFill>
                <a:latin typeface="Arial Narrow"/>
                <a:cs typeface="Arial Narrow"/>
              </a:rPr>
              <a:t>S)</a:t>
            </a:r>
            <a:r>
              <a:rPr dirty="0" sz="1500" b="1" i="1">
                <a:solidFill>
                  <a:srgbClr val="80150C"/>
                </a:solidFill>
                <a:latin typeface="Arial Narrow"/>
                <a:cs typeface="Arial Narrow"/>
              </a:rPr>
              <a:t> </a:t>
            </a:r>
            <a:r>
              <a:rPr dirty="0" sz="1500" spc="-5" b="1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spc="-5" b="1" i="1">
                <a:solidFill>
                  <a:srgbClr val="080808"/>
                </a:solidFill>
                <a:latin typeface="Arial Narrow"/>
                <a:cs typeface="Arial Narrow"/>
              </a:rPr>
              <a:t>ARA</a:t>
            </a:r>
            <a:r>
              <a:rPr dirty="0" sz="1500" spc="-5" b="1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n niv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el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 ins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 i="1">
                <a:solidFill>
                  <a:srgbClr val="080808"/>
                </a:solidFill>
                <a:latin typeface="Arial Narrow"/>
                <a:cs typeface="Arial Narrow"/>
              </a:rPr>
              <a:t>itucional: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8641" y="3337378"/>
            <a:ext cx="4323080" cy="673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2100" marR="5080" indent="-2794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	</a:t>
            </a:r>
            <a:r>
              <a:rPr dirty="0" sz="1500" spc="-5">
                <a:solidFill>
                  <a:srgbClr val="060606"/>
                </a:solidFill>
                <a:latin typeface="Arial Narrow"/>
                <a:cs typeface="Arial Narrow"/>
              </a:rPr>
              <a:t>N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ma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 spc="-5">
                <a:solidFill>
                  <a:srgbClr val="060606"/>
                </a:solidFill>
                <a:latin typeface="Arial Narrow"/>
                <a:cs typeface="Arial Narrow"/>
              </a:rPr>
              <a:t>D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empeño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(</a:t>
            </a:r>
            <a:r>
              <a:rPr dirty="0" sz="1500" spc="-5">
                <a:solidFill>
                  <a:srgbClr val="060606"/>
                </a:solidFill>
                <a:latin typeface="Arial Narrow"/>
                <a:cs typeface="Arial Narrow"/>
              </a:rPr>
              <a:t>ND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)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1:</a:t>
            </a:r>
            <a:r>
              <a:rPr dirty="0" sz="1500" spc="-5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ua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ge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1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-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8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ante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tr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é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una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ge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amb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enta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(SA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AS)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28641" y="5166177"/>
            <a:ext cx="4399915" cy="1139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</a:t>
            </a:r>
            <a:r>
              <a:rPr dirty="0" sz="1500" spc="-5">
                <a:solidFill>
                  <a:srgbClr val="060606"/>
                </a:solidFill>
                <a:latin typeface="Arial Narrow"/>
                <a:cs typeface="Arial Narrow"/>
              </a:rPr>
              <a:t>ND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5: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dqu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 spc="-3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60" i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entam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ento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unta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endParaRPr sz="1500">
              <a:latin typeface="Arial Narrow"/>
              <a:cs typeface="Arial Narrow"/>
            </a:endParaRPr>
          </a:p>
          <a:p>
            <a:pPr marL="292100" marR="671830" indent="-2794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	</a:t>
            </a:r>
            <a:r>
              <a:rPr dirty="0" sz="1500" spc="-5">
                <a:solidFill>
                  <a:srgbClr val="060606"/>
                </a:solidFill>
                <a:latin typeface="Arial Narrow"/>
                <a:cs typeface="Arial Narrow"/>
              </a:rPr>
              <a:t>ND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6: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od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ten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35" i="1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atu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</a:t>
            </a:r>
            <a:r>
              <a:rPr dirty="0" sz="1500" spc="-5">
                <a:solidFill>
                  <a:srgbClr val="060606"/>
                </a:solidFill>
                <a:latin typeface="Arial Narrow"/>
                <a:cs typeface="Arial Narrow"/>
              </a:rPr>
              <a:t>ND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7: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ueb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ndígena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tabLst>
                <a:tab pos="297815" algn="l"/>
              </a:tabLst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	</a:t>
            </a:r>
            <a:r>
              <a:rPr dirty="0" sz="1500" spc="-5">
                <a:solidFill>
                  <a:srgbClr val="060606"/>
                </a:solidFill>
                <a:latin typeface="Arial Narrow"/>
                <a:cs typeface="Arial Narrow"/>
              </a:rPr>
              <a:t>ND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8:</a:t>
            </a:r>
            <a:r>
              <a:rPr dirty="0" sz="15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76880" y="2635591"/>
            <a:ext cx="3512820" cy="374015"/>
          </a:xfrm>
          <a:custGeom>
            <a:avLst/>
            <a:gdLst/>
            <a:ahLst/>
            <a:cxnLst/>
            <a:rect l="l" t="t" r="r" b="b"/>
            <a:pathLst>
              <a:path w="3512820" h="374014">
                <a:moveTo>
                  <a:pt x="3450131" y="0"/>
                </a:moveTo>
                <a:lnTo>
                  <a:pt x="48745" y="1483"/>
                </a:lnTo>
                <a:lnTo>
                  <a:pt x="13913" y="23071"/>
                </a:lnTo>
                <a:lnTo>
                  <a:pt x="0" y="62327"/>
                </a:lnTo>
                <a:lnTo>
                  <a:pt x="1483" y="325210"/>
                </a:lnTo>
                <a:lnTo>
                  <a:pt x="23070" y="360042"/>
                </a:lnTo>
                <a:lnTo>
                  <a:pt x="62326" y="373956"/>
                </a:lnTo>
                <a:lnTo>
                  <a:pt x="3463711" y="372472"/>
                </a:lnTo>
                <a:lnTo>
                  <a:pt x="3498544" y="350886"/>
                </a:lnTo>
                <a:lnTo>
                  <a:pt x="3512458" y="311630"/>
                </a:lnTo>
                <a:lnTo>
                  <a:pt x="3510974" y="48746"/>
                </a:lnTo>
                <a:lnTo>
                  <a:pt x="3489387" y="13914"/>
                </a:lnTo>
                <a:lnTo>
                  <a:pt x="3450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3906416" y="4251778"/>
          <a:ext cx="4558030" cy="901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226"/>
                <a:gridCol w="4020761"/>
                <a:gridCol w="315509"/>
              </a:tblGrid>
              <a:tr h="22656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5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endParaRPr sz="1500">
                        <a:latin typeface="Helvetica"/>
                        <a:cs typeface="Helvetica"/>
                      </a:endParaRPr>
                    </a:p>
                  </a:txBody>
                  <a:tcPr marL="0" marR="0" marB="0" marT="0">
                    <a:solidFill>
                      <a:srgbClr val="DD5D31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z="1500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ND</a:t>
                      </a:r>
                      <a:r>
                        <a:rPr dirty="0" sz="1500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2:</a:t>
                      </a:r>
                      <a:r>
                        <a:rPr dirty="0" sz="1500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spc="-6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aba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j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ond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one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abo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DD5D3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DD5D31"/>
                    </a:solidFill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5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endParaRPr sz="1500">
                        <a:latin typeface="Helvetica"/>
                        <a:cs typeface="Helvetica"/>
                      </a:endParaRPr>
                    </a:p>
                  </a:txBody>
                  <a:tcPr marL="0" marR="0" marB="0" marT="0">
                    <a:solidFill>
                      <a:srgbClr val="DD5D31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z="1500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ND</a:t>
                      </a:r>
                      <a:r>
                        <a:rPr dirty="0" sz="1500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3:</a:t>
                      </a:r>
                      <a:r>
                        <a:rPr dirty="0" sz="1500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fic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u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DD5D3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DD5D31"/>
                    </a:solidFill>
                  </a:tcPr>
                </a:tc>
              </a:tr>
              <a:tr h="44653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5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5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endParaRPr sz="1500">
                        <a:latin typeface="Helvetica"/>
                        <a:cs typeface="Helvetica"/>
                      </a:endParaRPr>
                    </a:p>
                  </a:txBody>
                  <a:tcPr marL="0" marR="0" marB="0" marT="0">
                    <a:solidFill>
                      <a:srgbClr val="DD5D31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ontam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na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z="1500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ND</a:t>
                      </a:r>
                      <a:r>
                        <a:rPr dirty="0" sz="1500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4:</a:t>
                      </a:r>
                      <a:r>
                        <a:rPr dirty="0" sz="1500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ud,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ote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ón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egu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dad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omun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500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dad</a:t>
                      </a:r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DD5D3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5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DD5D3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7437120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Fo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ndo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55">
                <a:solidFill>
                  <a:srgbClr val="FFFFFF"/>
                </a:solidFill>
                <a:latin typeface="Arial Narrow"/>
                <a:cs typeface="Arial Narrow"/>
              </a:rPr>
              <a:t>V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(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F)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aba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j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t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atego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ía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go</a:t>
            </a:r>
            <a:r>
              <a:rPr dirty="0" sz="3300" spc="-15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A&amp;S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531" y="6463699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898989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6600" y="222248"/>
            <a:ext cx="274320" cy="27432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265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5086" y="274700"/>
            <a:ext cx="183070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LASS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IFIC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AC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IÓ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N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IE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GO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2066" y="2170895"/>
            <a:ext cx="618617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fic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20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go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amb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enta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una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 tr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cc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20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8799" y="2643860"/>
            <a:ext cx="2573020" cy="1181100"/>
          </a:xfrm>
          <a:custGeom>
            <a:avLst/>
            <a:gdLst/>
            <a:ahLst/>
            <a:cxnLst/>
            <a:rect l="l" t="t" r="r" b="b"/>
            <a:pathLst>
              <a:path w="2573020" h="1181100">
                <a:moveTo>
                  <a:pt x="0" y="0"/>
                </a:moveTo>
                <a:lnTo>
                  <a:pt x="2572985" y="0"/>
                </a:lnTo>
                <a:lnTo>
                  <a:pt x="2572985" y="1181100"/>
                </a:lnTo>
                <a:lnTo>
                  <a:pt x="0" y="1181100"/>
                </a:lnTo>
                <a:lnTo>
                  <a:pt x="0" y="0"/>
                </a:lnTo>
                <a:close/>
              </a:path>
            </a:pathLst>
          </a:custGeom>
          <a:solidFill>
            <a:srgbClr val="FFC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68725" y="2707371"/>
            <a:ext cx="2359025" cy="977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-635">
              <a:lnSpc>
                <a:spcPct val="99400"/>
              </a:lnSpc>
            </a:pPr>
            <a:r>
              <a:rPr dirty="0" sz="1300" spc="-5" b="1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gor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 spc="-50" b="1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 spc="-50" b="1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/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 Int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mediación 1 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I1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mpa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amb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z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edente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28173" y="2643860"/>
            <a:ext cx="3274695" cy="1235075"/>
          </a:xfrm>
          <a:custGeom>
            <a:avLst/>
            <a:gdLst/>
            <a:ahLst/>
            <a:cxnLst/>
            <a:rect l="l" t="t" r="r" b="b"/>
            <a:pathLst>
              <a:path w="3274695" h="1235075">
                <a:moveTo>
                  <a:pt x="0" y="0"/>
                </a:moveTo>
                <a:lnTo>
                  <a:pt x="3274221" y="0"/>
                </a:lnTo>
                <a:lnTo>
                  <a:pt x="3274221" y="1234713"/>
                </a:lnTo>
                <a:lnTo>
                  <a:pt x="0" y="1234713"/>
                </a:lnTo>
                <a:lnTo>
                  <a:pt x="0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06913" y="2707371"/>
            <a:ext cx="3028950" cy="1054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453390">
              <a:lnSpc>
                <a:spcPct val="100000"/>
              </a:lnSpc>
            </a:pPr>
            <a:r>
              <a:rPr dirty="0" sz="1300" spc="-5" b="1" i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gor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 i="1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 spc="-5" b="1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/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 Int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mediación 2 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I2</a:t>
            </a:r>
            <a:r>
              <a:rPr dirty="0" sz="1300" b="1" i="1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  <a:p>
            <a:pPr marL="12700" marR="5080">
              <a:lnSpc>
                <a:spcPct val="100400"/>
              </a:lnSpc>
              <a:spcBef>
                <a:spcPts val="530"/>
              </a:spcBef>
            </a:pP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mpa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amb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tada,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z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no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mente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cífic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uga</a:t>
            </a:r>
            <a:r>
              <a:rPr dirty="0" sz="1300" spc="-6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med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fá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-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mente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abo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dab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22280" y="4148467"/>
            <a:ext cx="2476500" cy="2406650"/>
          </a:xfrm>
          <a:custGeom>
            <a:avLst/>
            <a:gdLst/>
            <a:ahLst/>
            <a:cxnLst/>
            <a:rect l="l" t="t" r="r" b="b"/>
            <a:pathLst>
              <a:path w="2476500" h="2406650">
                <a:moveTo>
                  <a:pt x="0" y="0"/>
                </a:moveTo>
                <a:lnTo>
                  <a:pt x="2476502" y="0"/>
                </a:lnTo>
                <a:lnTo>
                  <a:pt x="2476502" y="2406182"/>
                </a:lnTo>
                <a:lnTo>
                  <a:pt x="0" y="2406182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DD5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201020" y="4211978"/>
            <a:ext cx="2232025" cy="2319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Ejemplos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odu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teo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mento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manufa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gene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pequeña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hapado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metá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Papeleras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xti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H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/tu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8799" y="4148467"/>
            <a:ext cx="3175000" cy="2406650"/>
          </a:xfrm>
          <a:custGeom>
            <a:avLst/>
            <a:gdLst/>
            <a:ahLst/>
            <a:cxnLst/>
            <a:rect l="l" t="t" r="r" b="b"/>
            <a:pathLst>
              <a:path w="3175000" h="2406650">
                <a:moveTo>
                  <a:pt x="0" y="0"/>
                </a:moveTo>
                <a:lnTo>
                  <a:pt x="3174998" y="0"/>
                </a:lnTo>
                <a:lnTo>
                  <a:pt x="3174998" y="2406182"/>
                </a:lnTo>
                <a:lnTo>
                  <a:pt x="0" y="2406182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FFC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18099" y="4211978"/>
            <a:ext cx="2563495" cy="1582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30"/>
              </a:lnSpc>
            </a:pP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Ejemplos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  <a:spcBef>
                <a:spcPts val="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  <a:spcBef>
                <a:spcPts val="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ubte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ánea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ts val="1530"/>
              </a:lnSpc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fund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ía</a:t>
            </a:r>
            <a:endParaRPr sz="13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odu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tr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7799" y="5786777"/>
            <a:ext cx="279527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odu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quím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8099" y="5989977"/>
            <a:ext cx="293243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300" spc="135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que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antean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7799" y="6193178"/>
            <a:ext cx="153098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onóm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93681" y="3878573"/>
            <a:ext cx="972185" cy="1473200"/>
          </a:xfrm>
          <a:custGeom>
            <a:avLst/>
            <a:gdLst/>
            <a:ahLst/>
            <a:cxnLst/>
            <a:rect l="l" t="t" r="r" b="b"/>
            <a:pathLst>
              <a:path w="972185" h="1473200">
                <a:moveTo>
                  <a:pt x="971603" y="0"/>
                </a:moveTo>
                <a:lnTo>
                  <a:pt x="971603" y="134939"/>
                </a:lnTo>
                <a:lnTo>
                  <a:pt x="0" y="134939"/>
                </a:lnTo>
                <a:lnTo>
                  <a:pt x="0" y="1472984"/>
                </a:lnTo>
                <a:lnTo>
                  <a:pt x="203199" y="1472984"/>
                </a:lnTo>
              </a:path>
            </a:pathLst>
          </a:custGeom>
          <a:ln w="8312">
            <a:solidFill>
              <a:srgbClr val="DD5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046081" y="5313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0203" y="3824960"/>
            <a:ext cx="1515110" cy="1527175"/>
          </a:xfrm>
          <a:custGeom>
            <a:avLst/>
            <a:gdLst/>
            <a:ahLst/>
            <a:cxnLst/>
            <a:rect l="l" t="t" r="r" b="b"/>
            <a:pathLst>
              <a:path w="1515110" h="1527175">
                <a:moveTo>
                  <a:pt x="1515089" y="0"/>
                </a:moveTo>
                <a:lnTo>
                  <a:pt x="1515089" y="161757"/>
                </a:lnTo>
                <a:lnTo>
                  <a:pt x="0" y="161757"/>
                </a:lnTo>
                <a:lnTo>
                  <a:pt x="0" y="1526598"/>
                </a:lnTo>
                <a:lnTo>
                  <a:pt x="203196" y="1526598"/>
                </a:lnTo>
              </a:path>
            </a:pathLst>
          </a:custGeom>
          <a:ln w="8312">
            <a:solidFill>
              <a:srgbClr val="FFC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2601" y="5313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C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784335" y="407226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5D5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13831" y="6703654"/>
            <a:ext cx="45897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BID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FIRS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15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(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http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://fi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tfo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ili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</a:t>
            </a:r>
            <a:r>
              <a:rPr dirty="0" sz="1000" spc="-60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.o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g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)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598781" y="2643860"/>
          <a:ext cx="2427605" cy="3917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16"/>
                <a:gridCol w="1053336"/>
                <a:gridCol w="62848"/>
                <a:gridCol w="990485"/>
                <a:gridCol w="150579"/>
              </a:tblGrid>
              <a:tr h="863600">
                <a:tc gridSpan="5">
                  <a:txBody>
                    <a:bodyPr/>
                    <a:lstStyle/>
                    <a:p>
                      <a:pPr algn="ctr" marL="121285" marR="108585">
                        <a:lnSpc>
                          <a:spcPct val="99400"/>
                        </a:lnSpc>
                      </a:pP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gor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ía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/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Int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mediación 3 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I3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)</a:t>
                      </a:r>
                      <a:r>
                        <a:rPr dirty="0" sz="1300" b="1" i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mpa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amb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enta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mín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ad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dad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CBCB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0502">
                <a:tc gridSpan="3">
                  <a:txBody>
                    <a:bodyPr/>
                    <a:lstStyle/>
                    <a:p>
                      <a:pPr/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R w="8312">
                      <a:solidFill>
                        <a:srgbClr val="5D5D6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8312">
                      <a:solidFill>
                        <a:srgbClr val="5D5D6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0501">
                <a:tc gridSpan="2">
                  <a:txBody>
                    <a:bodyPr/>
                    <a:lstStyle/>
                    <a:p>
                      <a:pPr/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R w="8312">
                      <a:solidFill>
                        <a:srgbClr val="5D5D6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/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8312">
                      <a:solidFill>
                        <a:srgbClr val="5D5D6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06184">
                <a:tc>
                  <a:txBody>
                    <a:bodyPr/>
                    <a:lstStyle/>
                    <a:p>
                      <a:pPr/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R w="12699">
                      <a:solidFill>
                        <a:srgbClr val="5D5D6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Ejemplos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3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r>
                        <a:rPr dirty="0" sz="1300" spc="135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ll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ftw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3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r>
                        <a:rPr dirty="0" sz="1300" spc="135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Indu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3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r>
                        <a:rPr dirty="0" sz="1300" spc="135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Manufa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tu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pequeña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)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3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r>
                        <a:rPr dirty="0" sz="1300" spc="135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ten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té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3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r>
                        <a:rPr dirty="0" sz="1300" spc="135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eg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3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r>
                        <a:rPr dirty="0" sz="1300" spc="135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Fi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u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  <a:p>
                      <a:pPr marL="224790" marR="358775" indent="-139700">
                        <a:lnSpc>
                          <a:spcPts val="1500"/>
                        </a:lnSpc>
                        <a:spcBef>
                          <a:spcPts val="440"/>
                        </a:spcBef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3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r>
                        <a:rPr dirty="0" sz="1300" spc="135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gen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ado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 spc="-5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valores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3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3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r>
                        <a:rPr dirty="0" sz="1300" spc="135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an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no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3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ta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2699">
                      <a:solidFill>
                        <a:srgbClr val="5D5D60"/>
                      </a:solidFill>
                      <a:prstDash val="solid"/>
                    </a:lnL>
                    <a:lnR w="12699">
                      <a:solidFill>
                        <a:srgbClr val="5D5D60"/>
                      </a:solidFill>
                      <a:prstDash val="solid"/>
                    </a:lnR>
                    <a:lnT w="12699">
                      <a:solidFill>
                        <a:srgbClr val="5D5D60"/>
                      </a:solidFill>
                      <a:prstDash val="solid"/>
                    </a:lnT>
                    <a:lnB w="12699">
                      <a:solidFill>
                        <a:srgbClr val="5D5D6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2699">
                      <a:solidFill>
                        <a:srgbClr val="5D5D6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7648575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G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F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equ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que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tata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ump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empeño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IFC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531" y="6463699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898989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5086" y="274700"/>
            <a:ext cx="11817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Q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U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</a:t>
            </a:r>
            <a:r>
              <a:rPr dirty="0" sz="1300" spc="-20" b="1">
                <a:solidFill>
                  <a:srgbClr val="6B0B0C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G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F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831" y="6551254"/>
            <a:ext cx="20980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1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x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hau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stiv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IFC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F;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6600" y="222248"/>
            <a:ext cx="274320" cy="27432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265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9671" y="2531546"/>
            <a:ext cx="417830" cy="419100"/>
          </a:xfrm>
          <a:custGeom>
            <a:avLst/>
            <a:gdLst/>
            <a:ahLst/>
            <a:cxnLst/>
            <a:rect l="l" t="t" r="r" b="b"/>
            <a:pathLst>
              <a:path w="417830" h="419100">
                <a:moveTo>
                  <a:pt x="0" y="0"/>
                </a:moveTo>
                <a:lnTo>
                  <a:pt x="417632" y="0"/>
                </a:lnTo>
                <a:lnTo>
                  <a:pt x="417632" y="419035"/>
                </a:lnTo>
                <a:lnTo>
                  <a:pt x="0" y="419035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7510" y="2569448"/>
            <a:ext cx="339725" cy="339090"/>
          </a:xfrm>
          <a:custGeom>
            <a:avLst/>
            <a:gdLst/>
            <a:ahLst/>
            <a:cxnLst/>
            <a:rect l="l" t="t" r="r" b="b"/>
            <a:pathLst>
              <a:path w="339725" h="339089">
                <a:moveTo>
                  <a:pt x="179386" y="0"/>
                </a:moveTo>
                <a:lnTo>
                  <a:pt x="159765" y="0"/>
                </a:lnTo>
                <a:lnTo>
                  <a:pt x="145751" y="2539"/>
                </a:lnTo>
                <a:lnTo>
                  <a:pt x="120525" y="7619"/>
                </a:lnTo>
                <a:lnTo>
                  <a:pt x="107911" y="11429"/>
                </a:lnTo>
                <a:lnTo>
                  <a:pt x="95298" y="17779"/>
                </a:lnTo>
                <a:lnTo>
                  <a:pt x="84087" y="22860"/>
                </a:lnTo>
                <a:lnTo>
                  <a:pt x="72875" y="31750"/>
                </a:lnTo>
                <a:lnTo>
                  <a:pt x="61663" y="38100"/>
                </a:lnTo>
                <a:lnTo>
                  <a:pt x="51853" y="48260"/>
                </a:lnTo>
                <a:lnTo>
                  <a:pt x="25226" y="81279"/>
                </a:lnTo>
                <a:lnTo>
                  <a:pt x="4204" y="134619"/>
                </a:lnTo>
                <a:lnTo>
                  <a:pt x="0" y="173989"/>
                </a:lnTo>
                <a:lnTo>
                  <a:pt x="2802" y="196850"/>
                </a:lnTo>
                <a:lnTo>
                  <a:pt x="16817" y="240029"/>
                </a:lnTo>
                <a:lnTo>
                  <a:pt x="36437" y="275589"/>
                </a:lnTo>
                <a:lnTo>
                  <a:pt x="82685" y="316229"/>
                </a:lnTo>
                <a:lnTo>
                  <a:pt x="120525" y="332739"/>
                </a:lnTo>
                <a:lnTo>
                  <a:pt x="161167" y="339089"/>
                </a:lnTo>
                <a:lnTo>
                  <a:pt x="179386" y="339089"/>
                </a:lnTo>
                <a:lnTo>
                  <a:pt x="193400" y="337819"/>
                </a:lnTo>
                <a:lnTo>
                  <a:pt x="199707" y="336550"/>
                </a:lnTo>
                <a:lnTo>
                  <a:pt x="162568" y="336550"/>
                </a:lnTo>
                <a:lnTo>
                  <a:pt x="137342" y="332739"/>
                </a:lnTo>
                <a:lnTo>
                  <a:pt x="95298" y="318769"/>
                </a:lnTo>
                <a:lnTo>
                  <a:pt x="57459" y="293369"/>
                </a:lnTo>
                <a:lnTo>
                  <a:pt x="26627" y="254000"/>
                </a:lnTo>
                <a:lnTo>
                  <a:pt x="21021" y="242569"/>
                </a:lnTo>
                <a:lnTo>
                  <a:pt x="14014" y="229869"/>
                </a:lnTo>
                <a:lnTo>
                  <a:pt x="5605" y="196850"/>
                </a:lnTo>
                <a:lnTo>
                  <a:pt x="4304" y="180339"/>
                </a:lnTo>
                <a:lnTo>
                  <a:pt x="4204" y="157479"/>
                </a:lnTo>
                <a:lnTo>
                  <a:pt x="5605" y="142239"/>
                </a:lnTo>
                <a:lnTo>
                  <a:pt x="28029" y="83819"/>
                </a:lnTo>
                <a:lnTo>
                  <a:pt x="56058" y="46989"/>
                </a:lnTo>
                <a:lnTo>
                  <a:pt x="62464" y="46989"/>
                </a:lnTo>
                <a:lnTo>
                  <a:pt x="84087" y="31750"/>
                </a:lnTo>
                <a:lnTo>
                  <a:pt x="103707" y="22860"/>
                </a:lnTo>
                <a:lnTo>
                  <a:pt x="109313" y="22860"/>
                </a:lnTo>
                <a:lnTo>
                  <a:pt x="133138" y="13969"/>
                </a:lnTo>
                <a:lnTo>
                  <a:pt x="157982" y="13969"/>
                </a:lnTo>
                <a:lnTo>
                  <a:pt x="168174" y="3810"/>
                </a:lnTo>
                <a:lnTo>
                  <a:pt x="201809" y="3810"/>
                </a:lnTo>
                <a:lnTo>
                  <a:pt x="179386" y="0"/>
                </a:lnTo>
                <a:close/>
              </a:path>
              <a:path w="339725" h="339089">
                <a:moveTo>
                  <a:pt x="254223" y="21589"/>
                </a:moveTo>
                <a:lnTo>
                  <a:pt x="245254" y="21589"/>
                </a:lnTo>
                <a:lnTo>
                  <a:pt x="262071" y="30479"/>
                </a:lnTo>
                <a:lnTo>
                  <a:pt x="273283" y="38100"/>
                </a:lnTo>
                <a:lnTo>
                  <a:pt x="315327" y="86360"/>
                </a:lnTo>
                <a:lnTo>
                  <a:pt x="332144" y="129539"/>
                </a:lnTo>
                <a:lnTo>
                  <a:pt x="336348" y="157479"/>
                </a:lnTo>
                <a:lnTo>
                  <a:pt x="336348" y="181610"/>
                </a:lnTo>
                <a:lnTo>
                  <a:pt x="323735" y="234950"/>
                </a:lnTo>
                <a:lnTo>
                  <a:pt x="292903" y="281939"/>
                </a:lnTo>
                <a:lnTo>
                  <a:pt x="287298" y="289560"/>
                </a:lnTo>
                <a:lnTo>
                  <a:pt x="232641" y="323850"/>
                </a:lnTo>
                <a:lnTo>
                  <a:pt x="177984" y="336550"/>
                </a:lnTo>
                <a:lnTo>
                  <a:pt x="199707" y="336550"/>
                </a:lnTo>
                <a:lnTo>
                  <a:pt x="206013" y="335279"/>
                </a:lnTo>
                <a:lnTo>
                  <a:pt x="220028" y="332739"/>
                </a:lnTo>
                <a:lnTo>
                  <a:pt x="256466" y="316229"/>
                </a:lnTo>
                <a:lnTo>
                  <a:pt x="297108" y="281939"/>
                </a:lnTo>
                <a:lnTo>
                  <a:pt x="320933" y="248919"/>
                </a:lnTo>
                <a:lnTo>
                  <a:pt x="336348" y="205739"/>
                </a:lnTo>
                <a:lnTo>
                  <a:pt x="337750" y="193039"/>
                </a:lnTo>
                <a:lnTo>
                  <a:pt x="339151" y="189229"/>
                </a:lnTo>
                <a:lnTo>
                  <a:pt x="339151" y="154939"/>
                </a:lnTo>
                <a:lnTo>
                  <a:pt x="336348" y="134619"/>
                </a:lnTo>
                <a:lnTo>
                  <a:pt x="322334" y="93979"/>
                </a:lnTo>
                <a:lnTo>
                  <a:pt x="295706" y="54610"/>
                </a:lnTo>
                <a:lnTo>
                  <a:pt x="278889" y="40639"/>
                </a:lnTo>
                <a:lnTo>
                  <a:pt x="259268" y="24129"/>
                </a:lnTo>
                <a:lnTo>
                  <a:pt x="254223" y="21589"/>
                </a:lnTo>
                <a:close/>
              </a:path>
              <a:path w="339725" h="339089">
                <a:moveTo>
                  <a:pt x="70072" y="119379"/>
                </a:moveTo>
                <a:lnTo>
                  <a:pt x="47649" y="119379"/>
                </a:lnTo>
                <a:lnTo>
                  <a:pt x="44846" y="125729"/>
                </a:lnTo>
                <a:lnTo>
                  <a:pt x="42043" y="128269"/>
                </a:lnTo>
                <a:lnTo>
                  <a:pt x="37839" y="129539"/>
                </a:lnTo>
                <a:lnTo>
                  <a:pt x="35036" y="129539"/>
                </a:lnTo>
                <a:lnTo>
                  <a:pt x="32233" y="132079"/>
                </a:lnTo>
                <a:lnTo>
                  <a:pt x="32233" y="134619"/>
                </a:lnTo>
                <a:lnTo>
                  <a:pt x="25226" y="140969"/>
                </a:lnTo>
                <a:lnTo>
                  <a:pt x="25226" y="152400"/>
                </a:lnTo>
                <a:lnTo>
                  <a:pt x="23824" y="154939"/>
                </a:lnTo>
                <a:lnTo>
                  <a:pt x="21021" y="157479"/>
                </a:lnTo>
                <a:lnTo>
                  <a:pt x="19620" y="166369"/>
                </a:lnTo>
                <a:lnTo>
                  <a:pt x="21021" y="179069"/>
                </a:lnTo>
                <a:lnTo>
                  <a:pt x="21021" y="184150"/>
                </a:lnTo>
                <a:lnTo>
                  <a:pt x="23824" y="187960"/>
                </a:lnTo>
                <a:lnTo>
                  <a:pt x="26627" y="198119"/>
                </a:lnTo>
                <a:lnTo>
                  <a:pt x="29430" y="199389"/>
                </a:lnTo>
                <a:lnTo>
                  <a:pt x="33634" y="199389"/>
                </a:lnTo>
                <a:lnTo>
                  <a:pt x="37839" y="203200"/>
                </a:lnTo>
                <a:lnTo>
                  <a:pt x="47649" y="203200"/>
                </a:lnTo>
                <a:lnTo>
                  <a:pt x="51853" y="207010"/>
                </a:lnTo>
                <a:lnTo>
                  <a:pt x="53255" y="213360"/>
                </a:lnTo>
                <a:lnTo>
                  <a:pt x="58861" y="213360"/>
                </a:lnTo>
                <a:lnTo>
                  <a:pt x="60262" y="215900"/>
                </a:lnTo>
                <a:lnTo>
                  <a:pt x="60262" y="224789"/>
                </a:lnTo>
                <a:lnTo>
                  <a:pt x="58861" y="229869"/>
                </a:lnTo>
                <a:lnTo>
                  <a:pt x="67269" y="240029"/>
                </a:lnTo>
                <a:lnTo>
                  <a:pt x="72875" y="257810"/>
                </a:lnTo>
                <a:lnTo>
                  <a:pt x="70072" y="261619"/>
                </a:lnTo>
                <a:lnTo>
                  <a:pt x="68671" y="267969"/>
                </a:lnTo>
                <a:lnTo>
                  <a:pt x="71474" y="273050"/>
                </a:lnTo>
                <a:lnTo>
                  <a:pt x="79882" y="283210"/>
                </a:lnTo>
                <a:lnTo>
                  <a:pt x="79882" y="288289"/>
                </a:lnTo>
                <a:lnTo>
                  <a:pt x="82685" y="289560"/>
                </a:lnTo>
                <a:lnTo>
                  <a:pt x="82685" y="293369"/>
                </a:lnTo>
                <a:lnTo>
                  <a:pt x="91094" y="300989"/>
                </a:lnTo>
                <a:lnTo>
                  <a:pt x="95298" y="306069"/>
                </a:lnTo>
                <a:lnTo>
                  <a:pt x="100904" y="309879"/>
                </a:lnTo>
                <a:lnTo>
                  <a:pt x="116320" y="309879"/>
                </a:lnTo>
                <a:lnTo>
                  <a:pt x="121926" y="308610"/>
                </a:lnTo>
                <a:lnTo>
                  <a:pt x="126130" y="303529"/>
                </a:lnTo>
                <a:lnTo>
                  <a:pt x="127532" y="298450"/>
                </a:lnTo>
                <a:lnTo>
                  <a:pt x="130335" y="298450"/>
                </a:lnTo>
                <a:lnTo>
                  <a:pt x="131736" y="295910"/>
                </a:lnTo>
                <a:lnTo>
                  <a:pt x="130335" y="289560"/>
                </a:lnTo>
                <a:lnTo>
                  <a:pt x="134539" y="287019"/>
                </a:lnTo>
                <a:lnTo>
                  <a:pt x="141546" y="283210"/>
                </a:lnTo>
                <a:lnTo>
                  <a:pt x="144349" y="279400"/>
                </a:lnTo>
                <a:lnTo>
                  <a:pt x="142948" y="266700"/>
                </a:lnTo>
                <a:lnTo>
                  <a:pt x="138743" y="262889"/>
                </a:lnTo>
                <a:lnTo>
                  <a:pt x="140145" y="260350"/>
                </a:lnTo>
                <a:lnTo>
                  <a:pt x="138743" y="256539"/>
                </a:lnTo>
                <a:lnTo>
                  <a:pt x="142948" y="250189"/>
                </a:lnTo>
                <a:lnTo>
                  <a:pt x="151357" y="241300"/>
                </a:lnTo>
                <a:lnTo>
                  <a:pt x="159765" y="237489"/>
                </a:lnTo>
                <a:lnTo>
                  <a:pt x="168174" y="227329"/>
                </a:lnTo>
                <a:lnTo>
                  <a:pt x="173780" y="217169"/>
                </a:lnTo>
                <a:lnTo>
                  <a:pt x="173780" y="214629"/>
                </a:lnTo>
                <a:lnTo>
                  <a:pt x="152758" y="214629"/>
                </a:lnTo>
                <a:lnTo>
                  <a:pt x="152758" y="210819"/>
                </a:lnTo>
                <a:lnTo>
                  <a:pt x="158364" y="209550"/>
                </a:lnTo>
                <a:lnTo>
                  <a:pt x="166772" y="207010"/>
                </a:lnTo>
                <a:lnTo>
                  <a:pt x="148554" y="207010"/>
                </a:lnTo>
                <a:lnTo>
                  <a:pt x="148554" y="205739"/>
                </a:lnTo>
                <a:lnTo>
                  <a:pt x="141546" y="199389"/>
                </a:lnTo>
                <a:lnTo>
                  <a:pt x="140145" y="194310"/>
                </a:lnTo>
                <a:lnTo>
                  <a:pt x="135941" y="189229"/>
                </a:lnTo>
                <a:lnTo>
                  <a:pt x="135941" y="179069"/>
                </a:lnTo>
                <a:lnTo>
                  <a:pt x="131736" y="175260"/>
                </a:lnTo>
                <a:lnTo>
                  <a:pt x="130335" y="168910"/>
                </a:lnTo>
                <a:lnTo>
                  <a:pt x="130335" y="162560"/>
                </a:lnTo>
                <a:lnTo>
                  <a:pt x="167240" y="162560"/>
                </a:lnTo>
                <a:lnTo>
                  <a:pt x="166772" y="161289"/>
                </a:lnTo>
                <a:lnTo>
                  <a:pt x="169575" y="160019"/>
                </a:lnTo>
                <a:lnTo>
                  <a:pt x="302714" y="160019"/>
                </a:lnTo>
                <a:lnTo>
                  <a:pt x="301312" y="157479"/>
                </a:lnTo>
                <a:lnTo>
                  <a:pt x="302714" y="152400"/>
                </a:lnTo>
                <a:lnTo>
                  <a:pt x="117722" y="152400"/>
                </a:lnTo>
                <a:lnTo>
                  <a:pt x="112466" y="148589"/>
                </a:lnTo>
                <a:lnTo>
                  <a:pt x="95298" y="148589"/>
                </a:lnTo>
                <a:lnTo>
                  <a:pt x="89692" y="143510"/>
                </a:lnTo>
                <a:lnTo>
                  <a:pt x="89692" y="138429"/>
                </a:lnTo>
                <a:lnTo>
                  <a:pt x="85488" y="138429"/>
                </a:lnTo>
                <a:lnTo>
                  <a:pt x="82685" y="134619"/>
                </a:lnTo>
                <a:lnTo>
                  <a:pt x="85488" y="129539"/>
                </a:lnTo>
                <a:lnTo>
                  <a:pt x="84087" y="124460"/>
                </a:lnTo>
                <a:lnTo>
                  <a:pt x="84087" y="121919"/>
                </a:lnTo>
                <a:lnTo>
                  <a:pt x="70072" y="119379"/>
                </a:lnTo>
                <a:close/>
              </a:path>
              <a:path w="339725" h="339089">
                <a:moveTo>
                  <a:pt x="166772" y="274319"/>
                </a:moveTo>
                <a:lnTo>
                  <a:pt x="163970" y="275589"/>
                </a:lnTo>
                <a:lnTo>
                  <a:pt x="159765" y="280669"/>
                </a:lnTo>
                <a:lnTo>
                  <a:pt x="155561" y="280669"/>
                </a:lnTo>
                <a:lnTo>
                  <a:pt x="151357" y="284479"/>
                </a:lnTo>
                <a:lnTo>
                  <a:pt x="154159" y="289560"/>
                </a:lnTo>
                <a:lnTo>
                  <a:pt x="149955" y="293369"/>
                </a:lnTo>
                <a:lnTo>
                  <a:pt x="149955" y="294639"/>
                </a:lnTo>
                <a:lnTo>
                  <a:pt x="152758" y="300989"/>
                </a:lnTo>
                <a:lnTo>
                  <a:pt x="155561" y="302260"/>
                </a:lnTo>
                <a:lnTo>
                  <a:pt x="158364" y="302260"/>
                </a:lnTo>
                <a:lnTo>
                  <a:pt x="163970" y="300989"/>
                </a:lnTo>
                <a:lnTo>
                  <a:pt x="169575" y="284479"/>
                </a:lnTo>
                <a:lnTo>
                  <a:pt x="172378" y="283210"/>
                </a:lnTo>
                <a:lnTo>
                  <a:pt x="172378" y="281939"/>
                </a:lnTo>
                <a:lnTo>
                  <a:pt x="170977" y="276860"/>
                </a:lnTo>
                <a:lnTo>
                  <a:pt x="166772" y="274319"/>
                </a:lnTo>
                <a:close/>
              </a:path>
              <a:path w="339725" h="339089">
                <a:moveTo>
                  <a:pt x="292903" y="205739"/>
                </a:moveTo>
                <a:lnTo>
                  <a:pt x="288699" y="207010"/>
                </a:lnTo>
                <a:lnTo>
                  <a:pt x="287298" y="208279"/>
                </a:lnTo>
                <a:lnTo>
                  <a:pt x="287298" y="209550"/>
                </a:lnTo>
                <a:lnTo>
                  <a:pt x="288699" y="210819"/>
                </a:lnTo>
                <a:lnTo>
                  <a:pt x="295706" y="215900"/>
                </a:lnTo>
                <a:lnTo>
                  <a:pt x="299911" y="224789"/>
                </a:lnTo>
                <a:lnTo>
                  <a:pt x="304115" y="227329"/>
                </a:lnTo>
                <a:lnTo>
                  <a:pt x="308319" y="228600"/>
                </a:lnTo>
                <a:lnTo>
                  <a:pt x="309721" y="219710"/>
                </a:lnTo>
                <a:lnTo>
                  <a:pt x="306918" y="214629"/>
                </a:lnTo>
                <a:lnTo>
                  <a:pt x="302714" y="212089"/>
                </a:lnTo>
                <a:lnTo>
                  <a:pt x="302714" y="210819"/>
                </a:lnTo>
                <a:lnTo>
                  <a:pt x="306918" y="210819"/>
                </a:lnTo>
                <a:lnTo>
                  <a:pt x="306568" y="208279"/>
                </a:lnTo>
                <a:lnTo>
                  <a:pt x="297108" y="208279"/>
                </a:lnTo>
                <a:lnTo>
                  <a:pt x="292903" y="205739"/>
                </a:lnTo>
                <a:close/>
              </a:path>
              <a:path w="339725" h="339089">
                <a:moveTo>
                  <a:pt x="254363" y="208279"/>
                </a:moveTo>
                <a:lnTo>
                  <a:pt x="250860" y="208279"/>
                </a:lnTo>
                <a:lnTo>
                  <a:pt x="250860" y="215900"/>
                </a:lnTo>
                <a:lnTo>
                  <a:pt x="255064" y="219710"/>
                </a:lnTo>
                <a:lnTo>
                  <a:pt x="256466" y="219710"/>
                </a:lnTo>
                <a:lnTo>
                  <a:pt x="257867" y="215900"/>
                </a:lnTo>
                <a:lnTo>
                  <a:pt x="257867" y="212089"/>
                </a:lnTo>
                <a:lnTo>
                  <a:pt x="256466" y="209550"/>
                </a:lnTo>
                <a:lnTo>
                  <a:pt x="254363" y="208279"/>
                </a:lnTo>
                <a:close/>
              </a:path>
              <a:path w="339725" h="339089">
                <a:moveTo>
                  <a:pt x="173780" y="210819"/>
                </a:moveTo>
                <a:lnTo>
                  <a:pt x="170977" y="210819"/>
                </a:lnTo>
                <a:lnTo>
                  <a:pt x="168174" y="213360"/>
                </a:lnTo>
                <a:lnTo>
                  <a:pt x="162568" y="213360"/>
                </a:lnTo>
                <a:lnTo>
                  <a:pt x="156962" y="214629"/>
                </a:lnTo>
                <a:lnTo>
                  <a:pt x="173780" y="214629"/>
                </a:lnTo>
                <a:lnTo>
                  <a:pt x="173780" y="210819"/>
                </a:lnTo>
                <a:close/>
              </a:path>
              <a:path w="339725" h="339089">
                <a:moveTo>
                  <a:pt x="259778" y="181610"/>
                </a:moveTo>
                <a:lnTo>
                  <a:pt x="228437" y="181610"/>
                </a:lnTo>
                <a:lnTo>
                  <a:pt x="229838" y="182879"/>
                </a:lnTo>
                <a:lnTo>
                  <a:pt x="232641" y="194310"/>
                </a:lnTo>
                <a:lnTo>
                  <a:pt x="241050" y="209550"/>
                </a:lnTo>
                <a:lnTo>
                  <a:pt x="246655" y="214629"/>
                </a:lnTo>
                <a:lnTo>
                  <a:pt x="250860" y="208279"/>
                </a:lnTo>
                <a:lnTo>
                  <a:pt x="254363" y="208279"/>
                </a:lnTo>
                <a:lnTo>
                  <a:pt x="252261" y="207010"/>
                </a:lnTo>
                <a:lnTo>
                  <a:pt x="253663" y="196850"/>
                </a:lnTo>
                <a:lnTo>
                  <a:pt x="252261" y="191769"/>
                </a:lnTo>
                <a:lnTo>
                  <a:pt x="257867" y="185419"/>
                </a:lnTo>
                <a:lnTo>
                  <a:pt x="259778" y="181610"/>
                </a:lnTo>
                <a:close/>
              </a:path>
              <a:path w="339725" h="339089">
                <a:moveTo>
                  <a:pt x="322334" y="181610"/>
                </a:moveTo>
                <a:lnTo>
                  <a:pt x="322334" y="184150"/>
                </a:lnTo>
                <a:lnTo>
                  <a:pt x="315327" y="196850"/>
                </a:lnTo>
                <a:lnTo>
                  <a:pt x="315327" y="200660"/>
                </a:lnTo>
                <a:lnTo>
                  <a:pt x="311122" y="205739"/>
                </a:lnTo>
                <a:lnTo>
                  <a:pt x="313925" y="214629"/>
                </a:lnTo>
                <a:lnTo>
                  <a:pt x="316728" y="214629"/>
                </a:lnTo>
                <a:lnTo>
                  <a:pt x="323735" y="210819"/>
                </a:lnTo>
                <a:lnTo>
                  <a:pt x="325137" y="200660"/>
                </a:lnTo>
                <a:lnTo>
                  <a:pt x="327940" y="196850"/>
                </a:lnTo>
                <a:lnTo>
                  <a:pt x="325137" y="191769"/>
                </a:lnTo>
                <a:lnTo>
                  <a:pt x="327940" y="182879"/>
                </a:lnTo>
                <a:lnTo>
                  <a:pt x="322334" y="181610"/>
                </a:lnTo>
                <a:close/>
              </a:path>
              <a:path w="339725" h="339089">
                <a:moveTo>
                  <a:pt x="306918" y="210819"/>
                </a:moveTo>
                <a:lnTo>
                  <a:pt x="302714" y="210819"/>
                </a:lnTo>
                <a:lnTo>
                  <a:pt x="306918" y="212089"/>
                </a:lnTo>
                <a:lnTo>
                  <a:pt x="306918" y="210819"/>
                </a:lnTo>
                <a:close/>
              </a:path>
              <a:path w="339725" h="339089">
                <a:moveTo>
                  <a:pt x="309921" y="179069"/>
                </a:moveTo>
                <a:lnTo>
                  <a:pt x="287298" y="179069"/>
                </a:lnTo>
                <a:lnTo>
                  <a:pt x="291502" y="184150"/>
                </a:lnTo>
                <a:lnTo>
                  <a:pt x="292903" y="198119"/>
                </a:lnTo>
                <a:lnTo>
                  <a:pt x="298509" y="201929"/>
                </a:lnTo>
                <a:lnTo>
                  <a:pt x="298509" y="208279"/>
                </a:lnTo>
                <a:lnTo>
                  <a:pt x="306568" y="208279"/>
                </a:lnTo>
                <a:lnTo>
                  <a:pt x="305517" y="200660"/>
                </a:lnTo>
                <a:lnTo>
                  <a:pt x="304115" y="200660"/>
                </a:lnTo>
                <a:lnTo>
                  <a:pt x="301312" y="198119"/>
                </a:lnTo>
                <a:lnTo>
                  <a:pt x="297108" y="193039"/>
                </a:lnTo>
                <a:lnTo>
                  <a:pt x="297108" y="182879"/>
                </a:lnTo>
                <a:lnTo>
                  <a:pt x="309098" y="182879"/>
                </a:lnTo>
                <a:lnTo>
                  <a:pt x="309721" y="180339"/>
                </a:lnTo>
                <a:lnTo>
                  <a:pt x="309921" y="179069"/>
                </a:lnTo>
                <a:close/>
              </a:path>
              <a:path w="339725" h="339089">
                <a:moveTo>
                  <a:pt x="167240" y="162560"/>
                </a:moveTo>
                <a:lnTo>
                  <a:pt x="130335" y="162560"/>
                </a:lnTo>
                <a:lnTo>
                  <a:pt x="135941" y="171450"/>
                </a:lnTo>
                <a:lnTo>
                  <a:pt x="135941" y="175260"/>
                </a:lnTo>
                <a:lnTo>
                  <a:pt x="138743" y="179069"/>
                </a:lnTo>
                <a:lnTo>
                  <a:pt x="138743" y="185419"/>
                </a:lnTo>
                <a:lnTo>
                  <a:pt x="144349" y="187960"/>
                </a:lnTo>
                <a:lnTo>
                  <a:pt x="145751" y="195579"/>
                </a:lnTo>
                <a:lnTo>
                  <a:pt x="148554" y="198119"/>
                </a:lnTo>
                <a:lnTo>
                  <a:pt x="149955" y="207010"/>
                </a:lnTo>
                <a:lnTo>
                  <a:pt x="166772" y="207010"/>
                </a:lnTo>
                <a:lnTo>
                  <a:pt x="186393" y="195579"/>
                </a:lnTo>
                <a:lnTo>
                  <a:pt x="191999" y="191769"/>
                </a:lnTo>
                <a:lnTo>
                  <a:pt x="193400" y="187960"/>
                </a:lnTo>
                <a:lnTo>
                  <a:pt x="193400" y="185419"/>
                </a:lnTo>
                <a:lnTo>
                  <a:pt x="196203" y="182879"/>
                </a:lnTo>
                <a:lnTo>
                  <a:pt x="196203" y="180339"/>
                </a:lnTo>
                <a:lnTo>
                  <a:pt x="194802" y="176529"/>
                </a:lnTo>
                <a:lnTo>
                  <a:pt x="193400" y="175260"/>
                </a:lnTo>
                <a:lnTo>
                  <a:pt x="177984" y="175260"/>
                </a:lnTo>
                <a:lnTo>
                  <a:pt x="173780" y="173989"/>
                </a:lnTo>
                <a:lnTo>
                  <a:pt x="168174" y="165100"/>
                </a:lnTo>
                <a:lnTo>
                  <a:pt x="167240" y="162560"/>
                </a:lnTo>
                <a:close/>
              </a:path>
              <a:path w="339725" h="339089">
                <a:moveTo>
                  <a:pt x="309098" y="182879"/>
                </a:moveTo>
                <a:lnTo>
                  <a:pt x="297108" y="182879"/>
                </a:lnTo>
                <a:lnTo>
                  <a:pt x="304115" y="186689"/>
                </a:lnTo>
                <a:lnTo>
                  <a:pt x="305517" y="187960"/>
                </a:lnTo>
                <a:lnTo>
                  <a:pt x="306918" y="191769"/>
                </a:lnTo>
                <a:lnTo>
                  <a:pt x="309098" y="182879"/>
                </a:lnTo>
                <a:close/>
              </a:path>
              <a:path w="339725" h="339089">
                <a:moveTo>
                  <a:pt x="264874" y="171450"/>
                </a:moveTo>
                <a:lnTo>
                  <a:pt x="213021" y="171450"/>
                </a:lnTo>
                <a:lnTo>
                  <a:pt x="214422" y="172719"/>
                </a:lnTo>
                <a:lnTo>
                  <a:pt x="217225" y="176529"/>
                </a:lnTo>
                <a:lnTo>
                  <a:pt x="224232" y="182879"/>
                </a:lnTo>
                <a:lnTo>
                  <a:pt x="228437" y="181610"/>
                </a:lnTo>
                <a:lnTo>
                  <a:pt x="259778" y="181610"/>
                </a:lnTo>
                <a:lnTo>
                  <a:pt x="264874" y="171450"/>
                </a:lnTo>
                <a:close/>
              </a:path>
              <a:path w="339725" h="339089">
                <a:moveTo>
                  <a:pt x="308319" y="166369"/>
                </a:moveTo>
                <a:lnTo>
                  <a:pt x="271882" y="166369"/>
                </a:lnTo>
                <a:lnTo>
                  <a:pt x="273283" y="167639"/>
                </a:lnTo>
                <a:lnTo>
                  <a:pt x="274684" y="170179"/>
                </a:lnTo>
                <a:lnTo>
                  <a:pt x="280290" y="173989"/>
                </a:lnTo>
                <a:lnTo>
                  <a:pt x="281692" y="179069"/>
                </a:lnTo>
                <a:lnTo>
                  <a:pt x="284495" y="181610"/>
                </a:lnTo>
                <a:lnTo>
                  <a:pt x="285896" y="179069"/>
                </a:lnTo>
                <a:lnTo>
                  <a:pt x="309921" y="179069"/>
                </a:lnTo>
                <a:lnTo>
                  <a:pt x="311122" y="171450"/>
                </a:lnTo>
                <a:lnTo>
                  <a:pt x="308319" y="166369"/>
                </a:lnTo>
                <a:close/>
              </a:path>
              <a:path w="339725" h="339089">
                <a:moveTo>
                  <a:pt x="302714" y="160019"/>
                </a:moveTo>
                <a:lnTo>
                  <a:pt x="169575" y="160019"/>
                </a:lnTo>
                <a:lnTo>
                  <a:pt x="173780" y="167639"/>
                </a:lnTo>
                <a:lnTo>
                  <a:pt x="182188" y="170179"/>
                </a:lnTo>
                <a:lnTo>
                  <a:pt x="183590" y="171450"/>
                </a:lnTo>
                <a:lnTo>
                  <a:pt x="180787" y="175260"/>
                </a:lnTo>
                <a:lnTo>
                  <a:pt x="187794" y="175260"/>
                </a:lnTo>
                <a:lnTo>
                  <a:pt x="187794" y="170179"/>
                </a:lnTo>
                <a:lnTo>
                  <a:pt x="266626" y="170179"/>
                </a:lnTo>
                <a:lnTo>
                  <a:pt x="271882" y="166369"/>
                </a:lnTo>
                <a:lnTo>
                  <a:pt x="308319" y="166369"/>
                </a:lnTo>
                <a:lnTo>
                  <a:pt x="306918" y="165100"/>
                </a:lnTo>
                <a:lnTo>
                  <a:pt x="305517" y="165100"/>
                </a:lnTo>
                <a:lnTo>
                  <a:pt x="302714" y="160019"/>
                </a:lnTo>
                <a:close/>
              </a:path>
              <a:path w="339725" h="339089">
                <a:moveTo>
                  <a:pt x="266626" y="170179"/>
                </a:moveTo>
                <a:lnTo>
                  <a:pt x="187794" y="170179"/>
                </a:lnTo>
                <a:lnTo>
                  <a:pt x="190597" y="172719"/>
                </a:lnTo>
                <a:lnTo>
                  <a:pt x="196203" y="173989"/>
                </a:lnTo>
                <a:lnTo>
                  <a:pt x="201809" y="172719"/>
                </a:lnTo>
                <a:lnTo>
                  <a:pt x="213021" y="171450"/>
                </a:lnTo>
                <a:lnTo>
                  <a:pt x="264874" y="171450"/>
                </a:lnTo>
                <a:lnTo>
                  <a:pt x="266626" y="170179"/>
                </a:lnTo>
                <a:close/>
              </a:path>
              <a:path w="339725" h="339089">
                <a:moveTo>
                  <a:pt x="306918" y="111760"/>
                </a:moveTo>
                <a:lnTo>
                  <a:pt x="173780" y="111760"/>
                </a:lnTo>
                <a:lnTo>
                  <a:pt x="173780" y="113029"/>
                </a:lnTo>
                <a:lnTo>
                  <a:pt x="169575" y="116839"/>
                </a:lnTo>
                <a:lnTo>
                  <a:pt x="173780" y="120650"/>
                </a:lnTo>
                <a:lnTo>
                  <a:pt x="175181" y="128269"/>
                </a:lnTo>
                <a:lnTo>
                  <a:pt x="177984" y="139700"/>
                </a:lnTo>
                <a:lnTo>
                  <a:pt x="135941" y="139700"/>
                </a:lnTo>
                <a:lnTo>
                  <a:pt x="135941" y="140969"/>
                </a:lnTo>
                <a:lnTo>
                  <a:pt x="131736" y="152400"/>
                </a:lnTo>
                <a:lnTo>
                  <a:pt x="305517" y="152400"/>
                </a:lnTo>
                <a:lnTo>
                  <a:pt x="305517" y="160019"/>
                </a:lnTo>
                <a:lnTo>
                  <a:pt x="308319" y="160019"/>
                </a:lnTo>
                <a:lnTo>
                  <a:pt x="308319" y="153669"/>
                </a:lnTo>
                <a:lnTo>
                  <a:pt x="306918" y="148589"/>
                </a:lnTo>
                <a:lnTo>
                  <a:pt x="313925" y="138429"/>
                </a:lnTo>
                <a:lnTo>
                  <a:pt x="313925" y="127000"/>
                </a:lnTo>
                <a:lnTo>
                  <a:pt x="309721" y="114300"/>
                </a:lnTo>
                <a:lnTo>
                  <a:pt x="306918" y="111760"/>
                </a:lnTo>
                <a:close/>
              </a:path>
              <a:path w="339725" h="339089">
                <a:moveTo>
                  <a:pt x="126130" y="151129"/>
                </a:moveTo>
                <a:lnTo>
                  <a:pt x="117722" y="152400"/>
                </a:lnTo>
                <a:lnTo>
                  <a:pt x="130335" y="152400"/>
                </a:lnTo>
                <a:lnTo>
                  <a:pt x="126130" y="151129"/>
                </a:lnTo>
                <a:close/>
              </a:path>
              <a:path w="339725" h="339089">
                <a:moveTo>
                  <a:pt x="103707" y="142239"/>
                </a:moveTo>
                <a:lnTo>
                  <a:pt x="99503" y="142239"/>
                </a:lnTo>
                <a:lnTo>
                  <a:pt x="98101" y="143510"/>
                </a:lnTo>
                <a:lnTo>
                  <a:pt x="98101" y="148589"/>
                </a:lnTo>
                <a:lnTo>
                  <a:pt x="112466" y="148589"/>
                </a:lnTo>
                <a:lnTo>
                  <a:pt x="103707" y="142239"/>
                </a:lnTo>
                <a:close/>
              </a:path>
              <a:path w="339725" h="339089">
                <a:moveTo>
                  <a:pt x="137342" y="121919"/>
                </a:moveTo>
                <a:lnTo>
                  <a:pt x="133138" y="121919"/>
                </a:lnTo>
                <a:lnTo>
                  <a:pt x="130335" y="124460"/>
                </a:lnTo>
                <a:lnTo>
                  <a:pt x="116320" y="124460"/>
                </a:lnTo>
                <a:lnTo>
                  <a:pt x="117722" y="127000"/>
                </a:lnTo>
                <a:lnTo>
                  <a:pt x="116320" y="130810"/>
                </a:lnTo>
                <a:lnTo>
                  <a:pt x="120525" y="138429"/>
                </a:lnTo>
                <a:lnTo>
                  <a:pt x="126130" y="138429"/>
                </a:lnTo>
                <a:lnTo>
                  <a:pt x="131736" y="140969"/>
                </a:lnTo>
                <a:lnTo>
                  <a:pt x="135941" y="139700"/>
                </a:lnTo>
                <a:lnTo>
                  <a:pt x="170977" y="139700"/>
                </a:lnTo>
                <a:lnTo>
                  <a:pt x="168174" y="138429"/>
                </a:lnTo>
                <a:lnTo>
                  <a:pt x="168174" y="132079"/>
                </a:lnTo>
                <a:lnTo>
                  <a:pt x="172378" y="129539"/>
                </a:lnTo>
                <a:lnTo>
                  <a:pt x="169225" y="125729"/>
                </a:lnTo>
                <a:lnTo>
                  <a:pt x="141546" y="125729"/>
                </a:lnTo>
                <a:lnTo>
                  <a:pt x="137342" y="121919"/>
                </a:lnTo>
                <a:close/>
              </a:path>
              <a:path w="339725" h="339089">
                <a:moveTo>
                  <a:pt x="116320" y="124460"/>
                </a:moveTo>
                <a:lnTo>
                  <a:pt x="105109" y="124460"/>
                </a:lnTo>
                <a:lnTo>
                  <a:pt x="106510" y="125729"/>
                </a:lnTo>
                <a:lnTo>
                  <a:pt x="106510" y="132079"/>
                </a:lnTo>
                <a:lnTo>
                  <a:pt x="109313" y="133350"/>
                </a:lnTo>
                <a:lnTo>
                  <a:pt x="112116" y="130810"/>
                </a:lnTo>
                <a:lnTo>
                  <a:pt x="113517" y="130810"/>
                </a:lnTo>
                <a:lnTo>
                  <a:pt x="113517" y="128269"/>
                </a:lnTo>
                <a:lnTo>
                  <a:pt x="112116" y="125729"/>
                </a:lnTo>
                <a:lnTo>
                  <a:pt x="116320" y="124460"/>
                </a:lnTo>
                <a:close/>
              </a:path>
              <a:path w="339725" h="339089">
                <a:moveTo>
                  <a:pt x="100904" y="105410"/>
                </a:moveTo>
                <a:lnTo>
                  <a:pt x="82685" y="105410"/>
                </a:lnTo>
                <a:lnTo>
                  <a:pt x="84087" y="106679"/>
                </a:lnTo>
                <a:lnTo>
                  <a:pt x="91094" y="106679"/>
                </a:lnTo>
                <a:lnTo>
                  <a:pt x="92496" y="107950"/>
                </a:lnTo>
                <a:lnTo>
                  <a:pt x="91094" y="111760"/>
                </a:lnTo>
                <a:lnTo>
                  <a:pt x="95298" y="119379"/>
                </a:lnTo>
                <a:lnTo>
                  <a:pt x="98101" y="120650"/>
                </a:lnTo>
                <a:lnTo>
                  <a:pt x="98101" y="124460"/>
                </a:lnTo>
                <a:lnTo>
                  <a:pt x="86890" y="124460"/>
                </a:lnTo>
                <a:lnTo>
                  <a:pt x="86890" y="125729"/>
                </a:lnTo>
                <a:lnTo>
                  <a:pt x="93897" y="129539"/>
                </a:lnTo>
                <a:lnTo>
                  <a:pt x="95298" y="128269"/>
                </a:lnTo>
                <a:lnTo>
                  <a:pt x="98101" y="127000"/>
                </a:lnTo>
                <a:lnTo>
                  <a:pt x="100904" y="121919"/>
                </a:lnTo>
                <a:lnTo>
                  <a:pt x="124729" y="121919"/>
                </a:lnTo>
                <a:lnTo>
                  <a:pt x="124729" y="119379"/>
                </a:lnTo>
                <a:lnTo>
                  <a:pt x="103707" y="119379"/>
                </a:lnTo>
                <a:lnTo>
                  <a:pt x="99503" y="113029"/>
                </a:lnTo>
                <a:lnTo>
                  <a:pt x="98101" y="106679"/>
                </a:lnTo>
                <a:lnTo>
                  <a:pt x="100904" y="105410"/>
                </a:lnTo>
                <a:close/>
              </a:path>
              <a:path w="339725" h="339089">
                <a:moveTo>
                  <a:pt x="165838" y="115569"/>
                </a:moveTo>
                <a:lnTo>
                  <a:pt x="142948" y="115569"/>
                </a:lnTo>
                <a:lnTo>
                  <a:pt x="144349" y="116839"/>
                </a:lnTo>
                <a:lnTo>
                  <a:pt x="149955" y="120650"/>
                </a:lnTo>
                <a:lnTo>
                  <a:pt x="151357" y="124460"/>
                </a:lnTo>
                <a:lnTo>
                  <a:pt x="148554" y="125729"/>
                </a:lnTo>
                <a:lnTo>
                  <a:pt x="169225" y="125729"/>
                </a:lnTo>
                <a:lnTo>
                  <a:pt x="163970" y="119379"/>
                </a:lnTo>
                <a:lnTo>
                  <a:pt x="163970" y="116839"/>
                </a:lnTo>
                <a:lnTo>
                  <a:pt x="165838" y="115569"/>
                </a:lnTo>
                <a:close/>
              </a:path>
              <a:path w="339725" h="339089">
                <a:moveTo>
                  <a:pt x="124729" y="121919"/>
                </a:moveTo>
                <a:lnTo>
                  <a:pt x="102306" y="121919"/>
                </a:lnTo>
                <a:lnTo>
                  <a:pt x="102306" y="124460"/>
                </a:lnTo>
                <a:lnTo>
                  <a:pt x="127532" y="124460"/>
                </a:lnTo>
                <a:lnTo>
                  <a:pt x="124729" y="121919"/>
                </a:lnTo>
                <a:close/>
              </a:path>
              <a:path w="339725" h="339089">
                <a:moveTo>
                  <a:pt x="57459" y="115569"/>
                </a:moveTo>
                <a:lnTo>
                  <a:pt x="53255" y="119379"/>
                </a:lnTo>
                <a:lnTo>
                  <a:pt x="61663" y="119379"/>
                </a:lnTo>
                <a:lnTo>
                  <a:pt x="57459" y="115569"/>
                </a:lnTo>
                <a:close/>
              </a:path>
              <a:path w="339725" h="339089">
                <a:moveTo>
                  <a:pt x="299911" y="105410"/>
                </a:moveTo>
                <a:lnTo>
                  <a:pt x="100904" y="105410"/>
                </a:lnTo>
                <a:lnTo>
                  <a:pt x="100904" y="111760"/>
                </a:lnTo>
                <a:lnTo>
                  <a:pt x="105109" y="116839"/>
                </a:lnTo>
                <a:lnTo>
                  <a:pt x="106510" y="118110"/>
                </a:lnTo>
                <a:lnTo>
                  <a:pt x="103707" y="119379"/>
                </a:lnTo>
                <a:lnTo>
                  <a:pt x="124729" y="119379"/>
                </a:lnTo>
                <a:lnTo>
                  <a:pt x="127532" y="115569"/>
                </a:lnTo>
                <a:lnTo>
                  <a:pt x="130335" y="114300"/>
                </a:lnTo>
                <a:lnTo>
                  <a:pt x="131736" y="111760"/>
                </a:lnTo>
                <a:lnTo>
                  <a:pt x="306918" y="111760"/>
                </a:lnTo>
                <a:lnTo>
                  <a:pt x="299911" y="105410"/>
                </a:lnTo>
                <a:close/>
              </a:path>
              <a:path w="339725" h="339089">
                <a:moveTo>
                  <a:pt x="68671" y="92710"/>
                </a:moveTo>
                <a:lnTo>
                  <a:pt x="64466" y="92710"/>
                </a:lnTo>
                <a:lnTo>
                  <a:pt x="63065" y="97789"/>
                </a:lnTo>
                <a:lnTo>
                  <a:pt x="58861" y="102869"/>
                </a:lnTo>
                <a:lnTo>
                  <a:pt x="56058" y="107950"/>
                </a:lnTo>
                <a:lnTo>
                  <a:pt x="56058" y="110489"/>
                </a:lnTo>
                <a:lnTo>
                  <a:pt x="57459" y="113029"/>
                </a:lnTo>
                <a:lnTo>
                  <a:pt x="57459" y="114300"/>
                </a:lnTo>
                <a:lnTo>
                  <a:pt x="61663" y="116839"/>
                </a:lnTo>
                <a:lnTo>
                  <a:pt x="67269" y="116839"/>
                </a:lnTo>
                <a:lnTo>
                  <a:pt x="71474" y="114300"/>
                </a:lnTo>
                <a:lnTo>
                  <a:pt x="72875" y="110489"/>
                </a:lnTo>
                <a:lnTo>
                  <a:pt x="79882" y="107950"/>
                </a:lnTo>
                <a:lnTo>
                  <a:pt x="81284" y="105410"/>
                </a:lnTo>
                <a:lnTo>
                  <a:pt x="299911" y="105410"/>
                </a:lnTo>
                <a:lnTo>
                  <a:pt x="298743" y="99060"/>
                </a:lnTo>
                <a:lnTo>
                  <a:pt x="75678" y="99060"/>
                </a:lnTo>
                <a:lnTo>
                  <a:pt x="70072" y="97789"/>
                </a:lnTo>
                <a:lnTo>
                  <a:pt x="68671" y="95250"/>
                </a:lnTo>
                <a:lnTo>
                  <a:pt x="68671" y="92710"/>
                </a:lnTo>
                <a:close/>
              </a:path>
              <a:path w="339725" h="339089">
                <a:moveTo>
                  <a:pt x="172378" y="111760"/>
                </a:moveTo>
                <a:lnTo>
                  <a:pt x="134539" y="111760"/>
                </a:lnTo>
                <a:lnTo>
                  <a:pt x="134539" y="115569"/>
                </a:lnTo>
                <a:lnTo>
                  <a:pt x="135941" y="116839"/>
                </a:lnTo>
                <a:lnTo>
                  <a:pt x="142948" y="115569"/>
                </a:lnTo>
                <a:lnTo>
                  <a:pt x="165838" y="115569"/>
                </a:lnTo>
                <a:lnTo>
                  <a:pt x="169575" y="113029"/>
                </a:lnTo>
                <a:lnTo>
                  <a:pt x="172378" y="111760"/>
                </a:lnTo>
                <a:close/>
              </a:path>
              <a:path w="339725" h="339089">
                <a:moveTo>
                  <a:pt x="305517" y="95250"/>
                </a:moveTo>
                <a:lnTo>
                  <a:pt x="299911" y="95250"/>
                </a:lnTo>
                <a:lnTo>
                  <a:pt x="305517" y="101600"/>
                </a:lnTo>
                <a:lnTo>
                  <a:pt x="305517" y="95250"/>
                </a:lnTo>
                <a:close/>
              </a:path>
              <a:path w="339725" h="339089">
                <a:moveTo>
                  <a:pt x="127532" y="77469"/>
                </a:moveTo>
                <a:lnTo>
                  <a:pt x="124729" y="80010"/>
                </a:lnTo>
                <a:lnTo>
                  <a:pt x="123327" y="85089"/>
                </a:lnTo>
                <a:lnTo>
                  <a:pt x="81284" y="85089"/>
                </a:lnTo>
                <a:lnTo>
                  <a:pt x="78481" y="86360"/>
                </a:lnTo>
                <a:lnTo>
                  <a:pt x="78481" y="93979"/>
                </a:lnTo>
                <a:lnTo>
                  <a:pt x="75678" y="99060"/>
                </a:lnTo>
                <a:lnTo>
                  <a:pt x="298743" y="99060"/>
                </a:lnTo>
                <a:lnTo>
                  <a:pt x="298509" y="97789"/>
                </a:lnTo>
                <a:lnTo>
                  <a:pt x="299911" y="95250"/>
                </a:lnTo>
                <a:lnTo>
                  <a:pt x="305517" y="95250"/>
                </a:lnTo>
                <a:lnTo>
                  <a:pt x="305517" y="92710"/>
                </a:lnTo>
                <a:lnTo>
                  <a:pt x="299911" y="88900"/>
                </a:lnTo>
                <a:lnTo>
                  <a:pt x="294305" y="78739"/>
                </a:lnTo>
                <a:lnTo>
                  <a:pt x="130335" y="78739"/>
                </a:lnTo>
                <a:lnTo>
                  <a:pt x="127532" y="77469"/>
                </a:lnTo>
                <a:close/>
              </a:path>
              <a:path w="339725" h="339089">
                <a:moveTo>
                  <a:pt x="120525" y="81279"/>
                </a:moveTo>
                <a:lnTo>
                  <a:pt x="113517" y="83819"/>
                </a:lnTo>
                <a:lnTo>
                  <a:pt x="84087" y="83819"/>
                </a:lnTo>
                <a:lnTo>
                  <a:pt x="82685" y="85089"/>
                </a:lnTo>
                <a:lnTo>
                  <a:pt x="121926" y="85089"/>
                </a:lnTo>
                <a:lnTo>
                  <a:pt x="120525" y="81279"/>
                </a:lnTo>
                <a:close/>
              </a:path>
              <a:path w="339725" h="339089">
                <a:moveTo>
                  <a:pt x="84087" y="67310"/>
                </a:moveTo>
                <a:lnTo>
                  <a:pt x="79882" y="73660"/>
                </a:lnTo>
                <a:lnTo>
                  <a:pt x="79882" y="76200"/>
                </a:lnTo>
                <a:lnTo>
                  <a:pt x="84087" y="77469"/>
                </a:lnTo>
                <a:lnTo>
                  <a:pt x="85488" y="78739"/>
                </a:lnTo>
                <a:lnTo>
                  <a:pt x="81284" y="81279"/>
                </a:lnTo>
                <a:lnTo>
                  <a:pt x="81284" y="83819"/>
                </a:lnTo>
                <a:lnTo>
                  <a:pt x="93897" y="83819"/>
                </a:lnTo>
                <a:lnTo>
                  <a:pt x="93897" y="81279"/>
                </a:lnTo>
                <a:lnTo>
                  <a:pt x="95298" y="80010"/>
                </a:lnTo>
                <a:lnTo>
                  <a:pt x="96700" y="71119"/>
                </a:lnTo>
                <a:lnTo>
                  <a:pt x="97821" y="69850"/>
                </a:lnTo>
                <a:lnTo>
                  <a:pt x="91094" y="69850"/>
                </a:lnTo>
                <a:lnTo>
                  <a:pt x="84087" y="67310"/>
                </a:lnTo>
                <a:close/>
              </a:path>
              <a:path w="339725" h="339089">
                <a:moveTo>
                  <a:pt x="110714" y="80010"/>
                </a:moveTo>
                <a:lnTo>
                  <a:pt x="98101" y="80010"/>
                </a:lnTo>
                <a:lnTo>
                  <a:pt x="95298" y="83819"/>
                </a:lnTo>
                <a:lnTo>
                  <a:pt x="113517" y="83819"/>
                </a:lnTo>
                <a:lnTo>
                  <a:pt x="110714" y="80010"/>
                </a:lnTo>
                <a:close/>
              </a:path>
              <a:path w="339725" h="339089">
                <a:moveTo>
                  <a:pt x="128933" y="72389"/>
                </a:moveTo>
                <a:lnTo>
                  <a:pt x="113517" y="72389"/>
                </a:lnTo>
                <a:lnTo>
                  <a:pt x="114919" y="73660"/>
                </a:lnTo>
                <a:lnTo>
                  <a:pt x="107911" y="73660"/>
                </a:lnTo>
                <a:lnTo>
                  <a:pt x="105109" y="80010"/>
                </a:lnTo>
                <a:lnTo>
                  <a:pt x="112116" y="80010"/>
                </a:lnTo>
                <a:lnTo>
                  <a:pt x="113517" y="81279"/>
                </a:lnTo>
                <a:lnTo>
                  <a:pt x="120525" y="78739"/>
                </a:lnTo>
                <a:lnTo>
                  <a:pt x="124729" y="73660"/>
                </a:lnTo>
                <a:lnTo>
                  <a:pt x="128933" y="72389"/>
                </a:lnTo>
                <a:close/>
              </a:path>
              <a:path w="339725" h="339089">
                <a:moveTo>
                  <a:pt x="285573" y="62229"/>
                </a:moveTo>
                <a:lnTo>
                  <a:pt x="137342" y="62229"/>
                </a:lnTo>
                <a:lnTo>
                  <a:pt x="135941" y="63500"/>
                </a:lnTo>
                <a:lnTo>
                  <a:pt x="133138" y="64769"/>
                </a:lnTo>
                <a:lnTo>
                  <a:pt x="130335" y="69850"/>
                </a:lnTo>
                <a:lnTo>
                  <a:pt x="130335" y="71119"/>
                </a:lnTo>
                <a:lnTo>
                  <a:pt x="131736" y="73660"/>
                </a:lnTo>
                <a:lnTo>
                  <a:pt x="130335" y="76200"/>
                </a:lnTo>
                <a:lnTo>
                  <a:pt x="130335" y="78739"/>
                </a:lnTo>
                <a:lnTo>
                  <a:pt x="294305" y="78739"/>
                </a:lnTo>
                <a:lnTo>
                  <a:pt x="292903" y="76200"/>
                </a:lnTo>
                <a:lnTo>
                  <a:pt x="294305" y="73660"/>
                </a:lnTo>
                <a:lnTo>
                  <a:pt x="285573" y="62229"/>
                </a:lnTo>
                <a:close/>
              </a:path>
              <a:path w="339725" h="339089">
                <a:moveTo>
                  <a:pt x="149955" y="49529"/>
                </a:moveTo>
                <a:lnTo>
                  <a:pt x="142948" y="49529"/>
                </a:lnTo>
                <a:lnTo>
                  <a:pt x="133138" y="50800"/>
                </a:lnTo>
                <a:lnTo>
                  <a:pt x="124729" y="59689"/>
                </a:lnTo>
                <a:lnTo>
                  <a:pt x="114919" y="60960"/>
                </a:lnTo>
                <a:lnTo>
                  <a:pt x="110714" y="64769"/>
                </a:lnTo>
                <a:lnTo>
                  <a:pt x="109313" y="71119"/>
                </a:lnTo>
                <a:lnTo>
                  <a:pt x="110714" y="73660"/>
                </a:lnTo>
                <a:lnTo>
                  <a:pt x="113517" y="72389"/>
                </a:lnTo>
                <a:lnTo>
                  <a:pt x="128933" y="72389"/>
                </a:lnTo>
                <a:lnTo>
                  <a:pt x="127532" y="67310"/>
                </a:lnTo>
                <a:lnTo>
                  <a:pt x="130335" y="64769"/>
                </a:lnTo>
                <a:lnTo>
                  <a:pt x="131736" y="64769"/>
                </a:lnTo>
                <a:lnTo>
                  <a:pt x="135941" y="62229"/>
                </a:lnTo>
                <a:lnTo>
                  <a:pt x="285573" y="62229"/>
                </a:lnTo>
                <a:lnTo>
                  <a:pt x="284603" y="60960"/>
                </a:lnTo>
                <a:lnTo>
                  <a:pt x="162568" y="60960"/>
                </a:lnTo>
                <a:lnTo>
                  <a:pt x="149955" y="49529"/>
                </a:lnTo>
                <a:close/>
              </a:path>
              <a:path w="339725" h="339089">
                <a:moveTo>
                  <a:pt x="99503" y="62229"/>
                </a:moveTo>
                <a:lnTo>
                  <a:pt x="98101" y="62229"/>
                </a:lnTo>
                <a:lnTo>
                  <a:pt x="91094" y="69850"/>
                </a:lnTo>
                <a:lnTo>
                  <a:pt x="97821" y="69850"/>
                </a:lnTo>
                <a:lnTo>
                  <a:pt x="102306" y="64769"/>
                </a:lnTo>
                <a:lnTo>
                  <a:pt x="99503" y="62229"/>
                </a:lnTo>
                <a:close/>
              </a:path>
              <a:path w="339725" h="339089">
                <a:moveTo>
                  <a:pt x="163970" y="57150"/>
                </a:moveTo>
                <a:lnTo>
                  <a:pt x="162568" y="58419"/>
                </a:lnTo>
                <a:lnTo>
                  <a:pt x="162568" y="60960"/>
                </a:lnTo>
                <a:lnTo>
                  <a:pt x="166772" y="60960"/>
                </a:lnTo>
                <a:lnTo>
                  <a:pt x="165371" y="59689"/>
                </a:lnTo>
                <a:lnTo>
                  <a:pt x="165371" y="58419"/>
                </a:lnTo>
                <a:lnTo>
                  <a:pt x="163970" y="57150"/>
                </a:lnTo>
                <a:close/>
              </a:path>
              <a:path w="339725" h="339089">
                <a:moveTo>
                  <a:pt x="184991" y="38100"/>
                </a:moveTo>
                <a:lnTo>
                  <a:pt x="179386" y="38100"/>
                </a:lnTo>
                <a:lnTo>
                  <a:pt x="172378" y="49529"/>
                </a:lnTo>
                <a:lnTo>
                  <a:pt x="170977" y="50800"/>
                </a:lnTo>
                <a:lnTo>
                  <a:pt x="172378" y="53339"/>
                </a:lnTo>
                <a:lnTo>
                  <a:pt x="179386" y="54610"/>
                </a:lnTo>
                <a:lnTo>
                  <a:pt x="180787" y="57150"/>
                </a:lnTo>
                <a:lnTo>
                  <a:pt x="166772" y="60960"/>
                </a:lnTo>
                <a:lnTo>
                  <a:pt x="284603" y="60960"/>
                </a:lnTo>
                <a:lnTo>
                  <a:pt x="281692" y="57150"/>
                </a:lnTo>
                <a:lnTo>
                  <a:pt x="277487" y="53339"/>
                </a:lnTo>
                <a:lnTo>
                  <a:pt x="183590" y="53339"/>
                </a:lnTo>
                <a:lnTo>
                  <a:pt x="176583" y="52069"/>
                </a:lnTo>
                <a:lnTo>
                  <a:pt x="176583" y="49529"/>
                </a:lnTo>
                <a:lnTo>
                  <a:pt x="184991" y="39369"/>
                </a:lnTo>
                <a:lnTo>
                  <a:pt x="184991" y="38100"/>
                </a:lnTo>
                <a:close/>
              </a:path>
              <a:path w="339725" h="339089">
                <a:moveTo>
                  <a:pt x="186393" y="45719"/>
                </a:moveTo>
                <a:lnTo>
                  <a:pt x="184991" y="53339"/>
                </a:lnTo>
                <a:lnTo>
                  <a:pt x="277487" y="53339"/>
                </a:lnTo>
                <a:lnTo>
                  <a:pt x="273283" y="49529"/>
                </a:lnTo>
                <a:lnTo>
                  <a:pt x="267677" y="49529"/>
                </a:lnTo>
                <a:lnTo>
                  <a:pt x="265186" y="46989"/>
                </a:lnTo>
                <a:lnTo>
                  <a:pt x="190597" y="46989"/>
                </a:lnTo>
                <a:lnTo>
                  <a:pt x="186393" y="45719"/>
                </a:lnTo>
                <a:close/>
              </a:path>
              <a:path w="339725" h="339089">
                <a:moveTo>
                  <a:pt x="62464" y="46989"/>
                </a:moveTo>
                <a:lnTo>
                  <a:pt x="56058" y="46989"/>
                </a:lnTo>
                <a:lnTo>
                  <a:pt x="57459" y="48260"/>
                </a:lnTo>
                <a:lnTo>
                  <a:pt x="57459" y="49529"/>
                </a:lnTo>
                <a:lnTo>
                  <a:pt x="58861" y="49529"/>
                </a:lnTo>
                <a:lnTo>
                  <a:pt x="62464" y="46989"/>
                </a:lnTo>
                <a:close/>
              </a:path>
              <a:path w="339725" h="339089">
                <a:moveTo>
                  <a:pt x="269079" y="46989"/>
                </a:moveTo>
                <a:lnTo>
                  <a:pt x="269079" y="49529"/>
                </a:lnTo>
                <a:lnTo>
                  <a:pt x="273283" y="49529"/>
                </a:lnTo>
                <a:lnTo>
                  <a:pt x="271882" y="48260"/>
                </a:lnTo>
                <a:lnTo>
                  <a:pt x="269079" y="46989"/>
                </a:lnTo>
                <a:close/>
              </a:path>
              <a:path w="339725" h="339089">
                <a:moveTo>
                  <a:pt x="107911" y="39369"/>
                </a:moveTo>
                <a:lnTo>
                  <a:pt x="106510" y="39369"/>
                </a:lnTo>
                <a:lnTo>
                  <a:pt x="100904" y="43179"/>
                </a:lnTo>
                <a:lnTo>
                  <a:pt x="99503" y="48260"/>
                </a:lnTo>
                <a:lnTo>
                  <a:pt x="106510" y="48260"/>
                </a:lnTo>
                <a:lnTo>
                  <a:pt x="109313" y="45719"/>
                </a:lnTo>
                <a:lnTo>
                  <a:pt x="109313" y="44450"/>
                </a:lnTo>
                <a:lnTo>
                  <a:pt x="107911" y="43179"/>
                </a:lnTo>
                <a:lnTo>
                  <a:pt x="107911" y="39369"/>
                </a:lnTo>
                <a:close/>
              </a:path>
              <a:path w="339725" h="339089">
                <a:moveTo>
                  <a:pt x="208816" y="31750"/>
                </a:moveTo>
                <a:lnTo>
                  <a:pt x="199006" y="31750"/>
                </a:lnTo>
                <a:lnTo>
                  <a:pt x="199006" y="33019"/>
                </a:lnTo>
                <a:lnTo>
                  <a:pt x="200407" y="35560"/>
                </a:lnTo>
                <a:lnTo>
                  <a:pt x="196203" y="39369"/>
                </a:lnTo>
                <a:lnTo>
                  <a:pt x="196203" y="43179"/>
                </a:lnTo>
                <a:lnTo>
                  <a:pt x="194802" y="44450"/>
                </a:lnTo>
                <a:lnTo>
                  <a:pt x="194802" y="45719"/>
                </a:lnTo>
                <a:lnTo>
                  <a:pt x="190597" y="46989"/>
                </a:lnTo>
                <a:lnTo>
                  <a:pt x="265186" y="46989"/>
                </a:lnTo>
                <a:lnTo>
                  <a:pt x="256466" y="38100"/>
                </a:lnTo>
                <a:lnTo>
                  <a:pt x="256466" y="35560"/>
                </a:lnTo>
                <a:lnTo>
                  <a:pt x="211619" y="35560"/>
                </a:lnTo>
                <a:lnTo>
                  <a:pt x="210218" y="34289"/>
                </a:lnTo>
                <a:lnTo>
                  <a:pt x="208816" y="31750"/>
                </a:lnTo>
                <a:close/>
              </a:path>
              <a:path w="339725" h="339089">
                <a:moveTo>
                  <a:pt x="263473" y="33019"/>
                </a:moveTo>
                <a:lnTo>
                  <a:pt x="256466" y="33019"/>
                </a:lnTo>
                <a:lnTo>
                  <a:pt x="271882" y="40639"/>
                </a:lnTo>
                <a:lnTo>
                  <a:pt x="271882" y="39369"/>
                </a:lnTo>
                <a:lnTo>
                  <a:pt x="263473" y="33019"/>
                </a:lnTo>
                <a:close/>
              </a:path>
              <a:path w="339725" h="339089">
                <a:moveTo>
                  <a:pt x="157982" y="13969"/>
                </a:moveTo>
                <a:lnTo>
                  <a:pt x="133138" y="13969"/>
                </a:lnTo>
                <a:lnTo>
                  <a:pt x="133138" y="16510"/>
                </a:lnTo>
                <a:lnTo>
                  <a:pt x="130335" y="17779"/>
                </a:lnTo>
                <a:lnTo>
                  <a:pt x="116320" y="21589"/>
                </a:lnTo>
                <a:lnTo>
                  <a:pt x="93897" y="29210"/>
                </a:lnTo>
                <a:lnTo>
                  <a:pt x="86890" y="35560"/>
                </a:lnTo>
                <a:lnTo>
                  <a:pt x="86890" y="38100"/>
                </a:lnTo>
                <a:lnTo>
                  <a:pt x="98101" y="34289"/>
                </a:lnTo>
                <a:lnTo>
                  <a:pt x="124729" y="34289"/>
                </a:lnTo>
                <a:lnTo>
                  <a:pt x="149955" y="26669"/>
                </a:lnTo>
                <a:lnTo>
                  <a:pt x="154159" y="20319"/>
                </a:lnTo>
                <a:lnTo>
                  <a:pt x="151357" y="19050"/>
                </a:lnTo>
                <a:lnTo>
                  <a:pt x="151357" y="17779"/>
                </a:lnTo>
                <a:lnTo>
                  <a:pt x="154159" y="17779"/>
                </a:lnTo>
                <a:lnTo>
                  <a:pt x="157982" y="13969"/>
                </a:lnTo>
                <a:close/>
              </a:path>
              <a:path w="339725" h="339089">
                <a:moveTo>
                  <a:pt x="124729" y="34289"/>
                </a:moveTo>
                <a:lnTo>
                  <a:pt x="98101" y="34289"/>
                </a:lnTo>
                <a:lnTo>
                  <a:pt x="109313" y="35560"/>
                </a:lnTo>
                <a:lnTo>
                  <a:pt x="113517" y="36829"/>
                </a:lnTo>
                <a:lnTo>
                  <a:pt x="116320" y="36829"/>
                </a:lnTo>
                <a:lnTo>
                  <a:pt x="124729" y="34289"/>
                </a:lnTo>
                <a:close/>
              </a:path>
              <a:path w="339725" h="339089">
                <a:moveTo>
                  <a:pt x="215823" y="30479"/>
                </a:moveTo>
                <a:lnTo>
                  <a:pt x="211619" y="35560"/>
                </a:lnTo>
                <a:lnTo>
                  <a:pt x="256466" y="35560"/>
                </a:lnTo>
                <a:lnTo>
                  <a:pt x="256466" y="33019"/>
                </a:lnTo>
                <a:lnTo>
                  <a:pt x="263473" y="33019"/>
                </a:lnTo>
                <a:lnTo>
                  <a:pt x="262071" y="31750"/>
                </a:lnTo>
                <a:lnTo>
                  <a:pt x="222831" y="31750"/>
                </a:lnTo>
                <a:lnTo>
                  <a:pt x="215823" y="30479"/>
                </a:lnTo>
                <a:close/>
              </a:path>
              <a:path w="339725" h="339089">
                <a:moveTo>
                  <a:pt x="201809" y="3810"/>
                </a:moveTo>
                <a:lnTo>
                  <a:pt x="177984" y="3810"/>
                </a:lnTo>
                <a:lnTo>
                  <a:pt x="201809" y="6350"/>
                </a:lnTo>
                <a:lnTo>
                  <a:pt x="213021" y="8889"/>
                </a:lnTo>
                <a:lnTo>
                  <a:pt x="222831" y="21589"/>
                </a:lnTo>
                <a:lnTo>
                  <a:pt x="221429" y="22860"/>
                </a:lnTo>
                <a:lnTo>
                  <a:pt x="220028" y="22860"/>
                </a:lnTo>
                <a:lnTo>
                  <a:pt x="220028" y="25400"/>
                </a:lnTo>
                <a:lnTo>
                  <a:pt x="224232" y="29210"/>
                </a:lnTo>
                <a:lnTo>
                  <a:pt x="224232" y="31750"/>
                </a:lnTo>
                <a:lnTo>
                  <a:pt x="262071" y="31750"/>
                </a:lnTo>
                <a:lnTo>
                  <a:pt x="245254" y="21589"/>
                </a:lnTo>
                <a:lnTo>
                  <a:pt x="254223" y="21589"/>
                </a:lnTo>
                <a:lnTo>
                  <a:pt x="234042" y="11429"/>
                </a:lnTo>
                <a:lnTo>
                  <a:pt x="201809" y="38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5152" y="3531892"/>
            <a:ext cx="432151" cy="432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62411" y="4041293"/>
            <a:ext cx="425450" cy="425450"/>
          </a:xfrm>
          <a:custGeom>
            <a:avLst/>
            <a:gdLst/>
            <a:ahLst/>
            <a:cxnLst/>
            <a:rect l="l" t="t" r="r" b="b"/>
            <a:pathLst>
              <a:path w="425450" h="425450">
                <a:moveTo>
                  <a:pt x="0" y="0"/>
                </a:moveTo>
                <a:lnTo>
                  <a:pt x="424892" y="0"/>
                </a:lnTo>
                <a:lnTo>
                  <a:pt x="424892" y="424893"/>
                </a:lnTo>
                <a:lnTo>
                  <a:pt x="0" y="424893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18018" y="4096715"/>
            <a:ext cx="319405" cy="318770"/>
          </a:xfrm>
          <a:custGeom>
            <a:avLst/>
            <a:gdLst/>
            <a:ahLst/>
            <a:cxnLst/>
            <a:rect l="l" t="t" r="r" b="b"/>
            <a:pathLst>
              <a:path w="319405" h="318770">
                <a:moveTo>
                  <a:pt x="159691" y="0"/>
                </a:moveTo>
                <a:lnTo>
                  <a:pt x="104084" y="8526"/>
                </a:lnTo>
                <a:lnTo>
                  <a:pt x="61310" y="29842"/>
                </a:lnTo>
                <a:lnTo>
                  <a:pt x="31367" y="61104"/>
                </a:lnTo>
                <a:lnTo>
                  <a:pt x="9980" y="100893"/>
                </a:lnTo>
                <a:lnTo>
                  <a:pt x="0" y="144946"/>
                </a:lnTo>
                <a:lnTo>
                  <a:pt x="0" y="174788"/>
                </a:lnTo>
                <a:lnTo>
                  <a:pt x="9980" y="217420"/>
                </a:lnTo>
                <a:lnTo>
                  <a:pt x="29942" y="257209"/>
                </a:lnTo>
                <a:lnTo>
                  <a:pt x="62735" y="289892"/>
                </a:lnTo>
                <a:lnTo>
                  <a:pt x="106936" y="311208"/>
                </a:lnTo>
                <a:lnTo>
                  <a:pt x="141155" y="318314"/>
                </a:lnTo>
                <a:lnTo>
                  <a:pt x="178227" y="318314"/>
                </a:lnTo>
                <a:lnTo>
                  <a:pt x="195336" y="315471"/>
                </a:lnTo>
                <a:lnTo>
                  <a:pt x="212446" y="311208"/>
                </a:lnTo>
                <a:lnTo>
                  <a:pt x="228130" y="305525"/>
                </a:lnTo>
                <a:lnTo>
                  <a:pt x="233833" y="302682"/>
                </a:lnTo>
                <a:lnTo>
                  <a:pt x="158265" y="302682"/>
                </a:lnTo>
                <a:lnTo>
                  <a:pt x="136878" y="301261"/>
                </a:lnTo>
                <a:lnTo>
                  <a:pt x="98381" y="291313"/>
                </a:lnTo>
                <a:lnTo>
                  <a:pt x="65587" y="271419"/>
                </a:lnTo>
                <a:lnTo>
                  <a:pt x="31367" y="230209"/>
                </a:lnTo>
                <a:lnTo>
                  <a:pt x="17109" y="179052"/>
                </a:lnTo>
                <a:lnTo>
                  <a:pt x="15683" y="160577"/>
                </a:lnTo>
                <a:lnTo>
                  <a:pt x="17109" y="142104"/>
                </a:lnTo>
                <a:lnTo>
                  <a:pt x="31367" y="90947"/>
                </a:lnTo>
                <a:lnTo>
                  <a:pt x="65587" y="48315"/>
                </a:lnTo>
                <a:lnTo>
                  <a:pt x="98381" y="28421"/>
                </a:lnTo>
                <a:lnTo>
                  <a:pt x="136878" y="18473"/>
                </a:lnTo>
                <a:lnTo>
                  <a:pt x="159691" y="17052"/>
                </a:lnTo>
                <a:lnTo>
                  <a:pt x="233833" y="17052"/>
                </a:lnTo>
                <a:lnTo>
                  <a:pt x="228130" y="14210"/>
                </a:lnTo>
                <a:lnTo>
                  <a:pt x="212446" y="8526"/>
                </a:lnTo>
                <a:lnTo>
                  <a:pt x="195336" y="4263"/>
                </a:lnTo>
                <a:lnTo>
                  <a:pt x="178227" y="1421"/>
                </a:lnTo>
                <a:lnTo>
                  <a:pt x="159691" y="0"/>
                </a:lnTo>
                <a:close/>
              </a:path>
              <a:path w="319405" h="318770">
                <a:moveTo>
                  <a:pt x="233833" y="17052"/>
                </a:moveTo>
                <a:lnTo>
                  <a:pt x="159691" y="17052"/>
                </a:lnTo>
                <a:lnTo>
                  <a:pt x="192485" y="19894"/>
                </a:lnTo>
                <a:lnTo>
                  <a:pt x="206743" y="24157"/>
                </a:lnTo>
                <a:lnTo>
                  <a:pt x="245240" y="42631"/>
                </a:lnTo>
                <a:lnTo>
                  <a:pt x="282311" y="83841"/>
                </a:lnTo>
                <a:lnTo>
                  <a:pt x="296569" y="120788"/>
                </a:lnTo>
                <a:lnTo>
                  <a:pt x="302273" y="160577"/>
                </a:lnTo>
                <a:lnTo>
                  <a:pt x="300847" y="173367"/>
                </a:lnTo>
                <a:lnTo>
                  <a:pt x="288015" y="224524"/>
                </a:lnTo>
                <a:lnTo>
                  <a:pt x="260924" y="264314"/>
                </a:lnTo>
                <a:lnTo>
                  <a:pt x="219575" y="291313"/>
                </a:lnTo>
                <a:lnTo>
                  <a:pt x="175375" y="302682"/>
                </a:lnTo>
                <a:lnTo>
                  <a:pt x="233833" y="302682"/>
                </a:lnTo>
                <a:lnTo>
                  <a:pt x="268053" y="279946"/>
                </a:lnTo>
                <a:lnTo>
                  <a:pt x="302273" y="233051"/>
                </a:lnTo>
                <a:lnTo>
                  <a:pt x="316531" y="188998"/>
                </a:lnTo>
                <a:lnTo>
                  <a:pt x="319382" y="159156"/>
                </a:lnTo>
                <a:lnTo>
                  <a:pt x="316531" y="130736"/>
                </a:lnTo>
                <a:lnTo>
                  <a:pt x="302273" y="86683"/>
                </a:lnTo>
                <a:lnTo>
                  <a:pt x="268053" y="38367"/>
                </a:lnTo>
                <a:lnTo>
                  <a:pt x="242388" y="21315"/>
                </a:lnTo>
                <a:lnTo>
                  <a:pt x="233833" y="17052"/>
                </a:lnTo>
                <a:close/>
              </a:path>
              <a:path w="319405" h="318770">
                <a:moveTo>
                  <a:pt x="198188" y="201787"/>
                </a:moveTo>
                <a:lnTo>
                  <a:pt x="112639" y="201787"/>
                </a:lnTo>
                <a:lnTo>
                  <a:pt x="112639" y="278524"/>
                </a:lnTo>
                <a:lnTo>
                  <a:pt x="198188" y="278524"/>
                </a:lnTo>
                <a:lnTo>
                  <a:pt x="198188" y="201787"/>
                </a:lnTo>
                <a:close/>
              </a:path>
              <a:path w="319405" h="318770">
                <a:moveTo>
                  <a:pt x="275182" y="113684"/>
                </a:moveTo>
                <a:lnTo>
                  <a:pt x="35645" y="113684"/>
                </a:lnTo>
                <a:lnTo>
                  <a:pt x="35645" y="201787"/>
                </a:lnTo>
                <a:lnTo>
                  <a:pt x="275182" y="201787"/>
                </a:lnTo>
                <a:lnTo>
                  <a:pt x="275182" y="113684"/>
                </a:lnTo>
                <a:close/>
              </a:path>
              <a:path w="319405" h="318770">
                <a:moveTo>
                  <a:pt x="198188" y="38367"/>
                </a:moveTo>
                <a:lnTo>
                  <a:pt x="112639" y="38367"/>
                </a:lnTo>
                <a:lnTo>
                  <a:pt x="112639" y="113684"/>
                </a:lnTo>
                <a:lnTo>
                  <a:pt x="198188" y="113684"/>
                </a:lnTo>
                <a:lnTo>
                  <a:pt x="198188" y="383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9671" y="3039609"/>
            <a:ext cx="417830" cy="417830"/>
          </a:xfrm>
          <a:custGeom>
            <a:avLst/>
            <a:gdLst/>
            <a:ahLst/>
            <a:cxnLst/>
            <a:rect l="l" t="t" r="r" b="b"/>
            <a:pathLst>
              <a:path w="417830" h="417829">
                <a:moveTo>
                  <a:pt x="0" y="0"/>
                </a:moveTo>
                <a:lnTo>
                  <a:pt x="417632" y="0"/>
                </a:lnTo>
                <a:lnTo>
                  <a:pt x="417632" y="417633"/>
                </a:lnTo>
                <a:lnTo>
                  <a:pt x="0" y="417633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86338" y="3151673"/>
            <a:ext cx="101600" cy="264160"/>
          </a:xfrm>
          <a:custGeom>
            <a:avLst/>
            <a:gdLst/>
            <a:ahLst/>
            <a:cxnLst/>
            <a:rect l="l" t="t" r="r" b="b"/>
            <a:pathLst>
              <a:path w="101600" h="264160">
                <a:moveTo>
                  <a:pt x="45652" y="3380"/>
                </a:moveTo>
                <a:lnTo>
                  <a:pt x="15217" y="3380"/>
                </a:lnTo>
                <a:lnTo>
                  <a:pt x="8454" y="10144"/>
                </a:lnTo>
                <a:lnTo>
                  <a:pt x="0" y="57487"/>
                </a:lnTo>
                <a:lnTo>
                  <a:pt x="0" y="263767"/>
                </a:lnTo>
                <a:lnTo>
                  <a:pt x="38888" y="263767"/>
                </a:lnTo>
                <a:lnTo>
                  <a:pt x="38888" y="147101"/>
                </a:lnTo>
                <a:lnTo>
                  <a:pt x="94685" y="147101"/>
                </a:lnTo>
                <a:lnTo>
                  <a:pt x="60869" y="114975"/>
                </a:lnTo>
                <a:lnTo>
                  <a:pt x="60869" y="21979"/>
                </a:lnTo>
                <a:lnTo>
                  <a:pt x="59178" y="18597"/>
                </a:lnTo>
                <a:lnTo>
                  <a:pt x="57487" y="16907"/>
                </a:lnTo>
                <a:lnTo>
                  <a:pt x="55796" y="13526"/>
                </a:lnTo>
                <a:lnTo>
                  <a:pt x="54106" y="11835"/>
                </a:lnTo>
                <a:lnTo>
                  <a:pt x="52415" y="8453"/>
                </a:lnTo>
                <a:lnTo>
                  <a:pt x="50724" y="6762"/>
                </a:lnTo>
                <a:lnTo>
                  <a:pt x="47342" y="5072"/>
                </a:lnTo>
                <a:lnTo>
                  <a:pt x="45652" y="3380"/>
                </a:lnTo>
                <a:close/>
              </a:path>
              <a:path w="101600" h="264160">
                <a:moveTo>
                  <a:pt x="94685" y="147101"/>
                </a:moveTo>
                <a:lnTo>
                  <a:pt x="38888" y="147101"/>
                </a:lnTo>
                <a:lnTo>
                  <a:pt x="65941" y="172463"/>
                </a:lnTo>
                <a:lnTo>
                  <a:pt x="65941" y="260385"/>
                </a:lnTo>
                <a:lnTo>
                  <a:pt x="101448" y="260385"/>
                </a:lnTo>
                <a:lnTo>
                  <a:pt x="101448" y="158936"/>
                </a:lnTo>
                <a:lnTo>
                  <a:pt x="99758" y="155554"/>
                </a:lnTo>
                <a:lnTo>
                  <a:pt x="99758" y="152172"/>
                </a:lnTo>
                <a:lnTo>
                  <a:pt x="98067" y="152172"/>
                </a:lnTo>
                <a:lnTo>
                  <a:pt x="96376" y="148791"/>
                </a:lnTo>
                <a:lnTo>
                  <a:pt x="94685" y="147101"/>
                </a:lnTo>
                <a:close/>
              </a:path>
              <a:path w="101600" h="264160">
                <a:moveTo>
                  <a:pt x="38888" y="1690"/>
                </a:moveTo>
                <a:lnTo>
                  <a:pt x="20289" y="1690"/>
                </a:lnTo>
                <a:lnTo>
                  <a:pt x="18599" y="3380"/>
                </a:lnTo>
                <a:lnTo>
                  <a:pt x="42270" y="3380"/>
                </a:lnTo>
                <a:lnTo>
                  <a:pt x="38888" y="1690"/>
                </a:lnTo>
                <a:close/>
              </a:path>
              <a:path w="101600" h="264160">
                <a:moveTo>
                  <a:pt x="33816" y="0"/>
                </a:moveTo>
                <a:lnTo>
                  <a:pt x="27053" y="0"/>
                </a:lnTo>
                <a:lnTo>
                  <a:pt x="23671" y="1690"/>
                </a:lnTo>
                <a:lnTo>
                  <a:pt x="37198" y="1690"/>
                </a:lnTo>
                <a:lnTo>
                  <a:pt x="338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68761" y="3097891"/>
            <a:ext cx="60960" cy="60325"/>
          </a:xfrm>
          <a:custGeom>
            <a:avLst/>
            <a:gdLst/>
            <a:ahLst/>
            <a:cxnLst/>
            <a:rect l="l" t="t" r="r" b="b"/>
            <a:pathLst>
              <a:path w="60959" h="60325">
                <a:moveTo>
                  <a:pt x="32290" y="0"/>
                </a:moveTo>
                <a:lnTo>
                  <a:pt x="29632" y="321"/>
                </a:lnTo>
                <a:lnTo>
                  <a:pt x="26494" y="515"/>
                </a:lnTo>
                <a:lnTo>
                  <a:pt x="23531" y="1013"/>
                </a:lnTo>
                <a:lnTo>
                  <a:pt x="4646" y="14747"/>
                </a:lnTo>
                <a:lnTo>
                  <a:pt x="3038" y="16888"/>
                </a:lnTo>
                <a:lnTo>
                  <a:pt x="2260" y="19762"/>
                </a:lnTo>
                <a:lnTo>
                  <a:pt x="1308" y="22335"/>
                </a:lnTo>
                <a:lnTo>
                  <a:pt x="225" y="25386"/>
                </a:lnTo>
                <a:lnTo>
                  <a:pt x="57" y="27909"/>
                </a:lnTo>
                <a:lnTo>
                  <a:pt x="0" y="32344"/>
                </a:lnTo>
                <a:lnTo>
                  <a:pt x="116" y="34344"/>
                </a:lnTo>
                <a:lnTo>
                  <a:pt x="22493" y="59029"/>
                </a:lnTo>
                <a:lnTo>
                  <a:pt x="25372" y="59792"/>
                </a:lnTo>
                <a:lnTo>
                  <a:pt x="28075" y="60253"/>
                </a:lnTo>
                <a:lnTo>
                  <a:pt x="30909" y="60234"/>
                </a:lnTo>
                <a:lnTo>
                  <a:pt x="36835" y="59240"/>
                </a:lnTo>
                <a:lnTo>
                  <a:pt x="59058" y="37918"/>
                </a:lnTo>
                <a:lnTo>
                  <a:pt x="60141" y="34867"/>
                </a:lnTo>
                <a:lnTo>
                  <a:pt x="60309" y="32344"/>
                </a:lnTo>
                <a:lnTo>
                  <a:pt x="60432" y="29038"/>
                </a:lnTo>
                <a:lnTo>
                  <a:pt x="59945" y="26084"/>
                </a:lnTo>
                <a:lnTo>
                  <a:pt x="59634" y="23434"/>
                </a:lnTo>
                <a:lnTo>
                  <a:pt x="48565" y="6372"/>
                </a:lnTo>
                <a:lnTo>
                  <a:pt x="46250" y="4474"/>
                </a:lnTo>
                <a:lnTo>
                  <a:pt x="43676" y="3534"/>
                </a:lnTo>
                <a:lnTo>
                  <a:pt x="41056" y="1812"/>
                </a:lnTo>
                <a:lnTo>
                  <a:pt x="37873" y="1224"/>
                </a:lnTo>
                <a:lnTo>
                  <a:pt x="35169" y="763"/>
                </a:lnTo>
                <a:lnTo>
                  <a:pt x="322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3194" y="3090726"/>
            <a:ext cx="90170" cy="44450"/>
          </a:xfrm>
          <a:custGeom>
            <a:avLst/>
            <a:gdLst/>
            <a:ahLst/>
            <a:cxnLst/>
            <a:rect l="l" t="t" r="r" b="b"/>
            <a:pathLst>
              <a:path w="90170" h="44450">
                <a:moveTo>
                  <a:pt x="0" y="44236"/>
                </a:moveTo>
                <a:lnTo>
                  <a:pt x="89669" y="0"/>
                </a:lnTo>
              </a:path>
            </a:pathLst>
          </a:custGeom>
          <a:ln w="95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4849" y="3080993"/>
            <a:ext cx="69850" cy="54610"/>
          </a:xfrm>
          <a:custGeom>
            <a:avLst/>
            <a:gdLst/>
            <a:ahLst/>
            <a:cxnLst/>
            <a:rect l="l" t="t" r="r" b="b"/>
            <a:pathLst>
              <a:path w="69850" h="54610">
                <a:moveTo>
                  <a:pt x="51816" y="0"/>
                </a:moveTo>
                <a:lnTo>
                  <a:pt x="12828" y="10779"/>
                </a:lnTo>
                <a:lnTo>
                  <a:pt x="0" y="43079"/>
                </a:lnTo>
                <a:lnTo>
                  <a:pt x="3325" y="54128"/>
                </a:lnTo>
                <a:lnTo>
                  <a:pt x="39194" y="35128"/>
                </a:lnTo>
                <a:lnTo>
                  <a:pt x="69844" y="8850"/>
                </a:lnTo>
                <a:lnTo>
                  <a:pt x="61827" y="3032"/>
                </a:lnTo>
                <a:lnTo>
                  <a:pt x="518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4701" y="3079814"/>
            <a:ext cx="71755" cy="55880"/>
          </a:xfrm>
          <a:custGeom>
            <a:avLst/>
            <a:gdLst/>
            <a:ahLst/>
            <a:cxnLst/>
            <a:rect l="l" t="t" r="r" b="b"/>
            <a:pathLst>
              <a:path w="71754" h="55880">
                <a:moveTo>
                  <a:pt x="3473" y="55307"/>
                </a:moveTo>
                <a:lnTo>
                  <a:pt x="0" y="42485"/>
                </a:lnTo>
                <a:lnTo>
                  <a:pt x="1811" y="29261"/>
                </a:lnTo>
                <a:lnTo>
                  <a:pt x="8422" y="16967"/>
                </a:lnTo>
                <a:lnTo>
                  <a:pt x="19348" y="6935"/>
                </a:lnTo>
                <a:lnTo>
                  <a:pt x="34214" y="976"/>
                </a:lnTo>
                <a:lnTo>
                  <a:pt x="48593" y="0"/>
                </a:lnTo>
                <a:lnTo>
                  <a:pt x="61370" y="3659"/>
                </a:lnTo>
                <a:lnTo>
                  <a:pt x="71431" y="11608"/>
                </a:lnTo>
              </a:path>
            </a:pathLst>
          </a:custGeom>
          <a:ln w="95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7616" y="3134599"/>
            <a:ext cx="116839" cy="47625"/>
          </a:xfrm>
          <a:custGeom>
            <a:avLst/>
            <a:gdLst/>
            <a:ahLst/>
            <a:cxnLst/>
            <a:rect l="l" t="t" r="r" b="b"/>
            <a:pathLst>
              <a:path w="116840" h="47625">
                <a:moveTo>
                  <a:pt x="116380" y="0"/>
                </a:moveTo>
                <a:lnTo>
                  <a:pt x="0" y="27383"/>
                </a:lnTo>
                <a:lnTo>
                  <a:pt x="81980" y="47539"/>
                </a:lnTo>
                <a:lnTo>
                  <a:pt x="116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7616" y="3134600"/>
            <a:ext cx="116839" cy="47625"/>
          </a:xfrm>
          <a:custGeom>
            <a:avLst/>
            <a:gdLst/>
            <a:ahLst/>
            <a:cxnLst/>
            <a:rect l="l" t="t" r="r" b="b"/>
            <a:pathLst>
              <a:path w="116840" h="47625">
                <a:moveTo>
                  <a:pt x="0" y="27383"/>
                </a:moveTo>
                <a:lnTo>
                  <a:pt x="81979" y="47539"/>
                </a:lnTo>
                <a:lnTo>
                  <a:pt x="116380" y="0"/>
                </a:lnTo>
              </a:path>
            </a:pathLst>
          </a:custGeom>
          <a:ln w="222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64140" y="3080659"/>
            <a:ext cx="93345" cy="96520"/>
          </a:xfrm>
          <a:custGeom>
            <a:avLst/>
            <a:gdLst/>
            <a:ahLst/>
            <a:cxnLst/>
            <a:rect l="l" t="t" r="r" b="b"/>
            <a:pathLst>
              <a:path w="93344" h="96519">
                <a:moveTo>
                  <a:pt x="29999" y="27730"/>
                </a:moveTo>
                <a:lnTo>
                  <a:pt x="11971" y="27730"/>
                </a:lnTo>
                <a:lnTo>
                  <a:pt x="17078" y="32617"/>
                </a:lnTo>
                <a:lnTo>
                  <a:pt x="46058" y="61826"/>
                </a:lnTo>
                <a:lnTo>
                  <a:pt x="54372" y="70350"/>
                </a:lnTo>
                <a:lnTo>
                  <a:pt x="81689" y="96376"/>
                </a:lnTo>
                <a:lnTo>
                  <a:pt x="92972" y="85693"/>
                </a:lnTo>
                <a:lnTo>
                  <a:pt x="65774" y="59552"/>
                </a:lnTo>
                <a:lnTo>
                  <a:pt x="60904" y="55347"/>
                </a:lnTo>
                <a:lnTo>
                  <a:pt x="41664" y="38300"/>
                </a:lnTo>
                <a:lnTo>
                  <a:pt x="29999" y="27730"/>
                </a:lnTo>
                <a:close/>
              </a:path>
              <a:path w="93344" h="96519">
                <a:moveTo>
                  <a:pt x="26342" y="0"/>
                </a:moveTo>
                <a:lnTo>
                  <a:pt x="22185" y="4090"/>
                </a:lnTo>
                <a:lnTo>
                  <a:pt x="21948" y="4772"/>
                </a:lnTo>
                <a:lnTo>
                  <a:pt x="21829" y="5454"/>
                </a:lnTo>
                <a:lnTo>
                  <a:pt x="21473" y="6136"/>
                </a:lnTo>
                <a:lnTo>
                  <a:pt x="20879" y="6818"/>
                </a:lnTo>
                <a:lnTo>
                  <a:pt x="20523" y="7500"/>
                </a:lnTo>
                <a:lnTo>
                  <a:pt x="20048" y="8068"/>
                </a:lnTo>
                <a:lnTo>
                  <a:pt x="18029" y="9659"/>
                </a:lnTo>
                <a:lnTo>
                  <a:pt x="16603" y="10341"/>
                </a:lnTo>
                <a:lnTo>
                  <a:pt x="15653" y="10455"/>
                </a:lnTo>
                <a:lnTo>
                  <a:pt x="14941" y="10796"/>
                </a:lnTo>
                <a:lnTo>
                  <a:pt x="12209" y="10796"/>
                </a:lnTo>
                <a:lnTo>
                  <a:pt x="4489" y="18183"/>
                </a:lnTo>
                <a:lnTo>
                  <a:pt x="3776" y="18978"/>
                </a:lnTo>
                <a:lnTo>
                  <a:pt x="3064" y="20002"/>
                </a:lnTo>
                <a:lnTo>
                  <a:pt x="2351" y="21479"/>
                </a:lnTo>
                <a:lnTo>
                  <a:pt x="1876" y="22843"/>
                </a:lnTo>
                <a:lnTo>
                  <a:pt x="1401" y="23525"/>
                </a:lnTo>
                <a:lnTo>
                  <a:pt x="1282" y="24434"/>
                </a:lnTo>
                <a:lnTo>
                  <a:pt x="688" y="26139"/>
                </a:lnTo>
                <a:lnTo>
                  <a:pt x="356" y="27730"/>
                </a:lnTo>
                <a:lnTo>
                  <a:pt x="232" y="29663"/>
                </a:lnTo>
                <a:lnTo>
                  <a:pt x="2" y="31822"/>
                </a:lnTo>
                <a:lnTo>
                  <a:pt x="0" y="34323"/>
                </a:lnTo>
                <a:lnTo>
                  <a:pt x="213" y="36367"/>
                </a:lnTo>
                <a:lnTo>
                  <a:pt x="332" y="38641"/>
                </a:lnTo>
                <a:lnTo>
                  <a:pt x="688" y="40914"/>
                </a:lnTo>
                <a:lnTo>
                  <a:pt x="1045" y="43414"/>
                </a:lnTo>
                <a:lnTo>
                  <a:pt x="1639" y="45801"/>
                </a:lnTo>
                <a:lnTo>
                  <a:pt x="1995" y="47052"/>
                </a:lnTo>
                <a:lnTo>
                  <a:pt x="2589" y="48187"/>
                </a:lnTo>
                <a:lnTo>
                  <a:pt x="4489" y="47847"/>
                </a:lnTo>
                <a:lnTo>
                  <a:pt x="4727" y="45233"/>
                </a:lnTo>
                <a:lnTo>
                  <a:pt x="5083" y="42618"/>
                </a:lnTo>
                <a:lnTo>
                  <a:pt x="11971" y="27730"/>
                </a:lnTo>
                <a:lnTo>
                  <a:pt x="29999" y="27730"/>
                </a:lnTo>
                <a:lnTo>
                  <a:pt x="25986" y="24094"/>
                </a:lnTo>
                <a:lnTo>
                  <a:pt x="20879" y="19207"/>
                </a:lnTo>
                <a:lnTo>
                  <a:pt x="21473" y="17729"/>
                </a:lnTo>
                <a:lnTo>
                  <a:pt x="21592" y="17047"/>
                </a:lnTo>
                <a:lnTo>
                  <a:pt x="21948" y="16365"/>
                </a:lnTo>
                <a:lnTo>
                  <a:pt x="22542" y="15683"/>
                </a:lnTo>
                <a:lnTo>
                  <a:pt x="22898" y="15228"/>
                </a:lnTo>
                <a:lnTo>
                  <a:pt x="23967" y="13978"/>
                </a:lnTo>
                <a:lnTo>
                  <a:pt x="25274" y="13069"/>
                </a:lnTo>
                <a:lnTo>
                  <a:pt x="26580" y="12274"/>
                </a:lnTo>
                <a:lnTo>
                  <a:pt x="27293" y="12047"/>
                </a:lnTo>
                <a:lnTo>
                  <a:pt x="28005" y="11705"/>
                </a:lnTo>
                <a:lnTo>
                  <a:pt x="28718" y="11478"/>
                </a:lnTo>
                <a:lnTo>
                  <a:pt x="29668" y="11365"/>
                </a:lnTo>
                <a:lnTo>
                  <a:pt x="33944" y="7158"/>
                </a:lnTo>
                <a:lnTo>
                  <a:pt x="263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64116" y="3080658"/>
            <a:ext cx="93345" cy="96520"/>
          </a:xfrm>
          <a:custGeom>
            <a:avLst/>
            <a:gdLst/>
            <a:ahLst/>
            <a:cxnLst/>
            <a:rect l="l" t="t" r="r" b="b"/>
            <a:pathLst>
              <a:path w="93344" h="96519">
                <a:moveTo>
                  <a:pt x="65797" y="59553"/>
                </a:moveTo>
                <a:lnTo>
                  <a:pt x="92995" y="85693"/>
                </a:lnTo>
                <a:lnTo>
                  <a:pt x="81712" y="96377"/>
                </a:lnTo>
                <a:lnTo>
                  <a:pt x="54396" y="70350"/>
                </a:lnTo>
                <a:lnTo>
                  <a:pt x="46082" y="61826"/>
                </a:lnTo>
                <a:lnTo>
                  <a:pt x="33492" y="49097"/>
                </a:lnTo>
                <a:lnTo>
                  <a:pt x="17102" y="32618"/>
                </a:lnTo>
                <a:lnTo>
                  <a:pt x="11995" y="27731"/>
                </a:lnTo>
                <a:lnTo>
                  <a:pt x="11164" y="28526"/>
                </a:lnTo>
                <a:lnTo>
                  <a:pt x="4513" y="47847"/>
                </a:lnTo>
                <a:lnTo>
                  <a:pt x="2612" y="48188"/>
                </a:lnTo>
                <a:lnTo>
                  <a:pt x="2019" y="47052"/>
                </a:lnTo>
                <a:lnTo>
                  <a:pt x="1662" y="45801"/>
                </a:lnTo>
                <a:lnTo>
                  <a:pt x="1068" y="43415"/>
                </a:lnTo>
                <a:lnTo>
                  <a:pt x="712" y="40914"/>
                </a:lnTo>
                <a:lnTo>
                  <a:pt x="356" y="38641"/>
                </a:lnTo>
                <a:lnTo>
                  <a:pt x="237" y="36368"/>
                </a:lnTo>
                <a:lnTo>
                  <a:pt x="0" y="34095"/>
                </a:lnTo>
                <a:lnTo>
                  <a:pt x="0" y="32049"/>
                </a:lnTo>
                <a:lnTo>
                  <a:pt x="237" y="30004"/>
                </a:lnTo>
                <a:lnTo>
                  <a:pt x="356" y="27844"/>
                </a:lnTo>
                <a:lnTo>
                  <a:pt x="712" y="26139"/>
                </a:lnTo>
                <a:lnTo>
                  <a:pt x="1306" y="24435"/>
                </a:lnTo>
                <a:lnTo>
                  <a:pt x="1425" y="23526"/>
                </a:lnTo>
                <a:lnTo>
                  <a:pt x="1900" y="22844"/>
                </a:lnTo>
                <a:lnTo>
                  <a:pt x="12233" y="10797"/>
                </a:lnTo>
                <a:lnTo>
                  <a:pt x="13064" y="10797"/>
                </a:lnTo>
                <a:lnTo>
                  <a:pt x="14014" y="10797"/>
                </a:lnTo>
                <a:lnTo>
                  <a:pt x="14964" y="10797"/>
                </a:lnTo>
                <a:lnTo>
                  <a:pt x="15677" y="10455"/>
                </a:lnTo>
                <a:lnTo>
                  <a:pt x="16627" y="10342"/>
                </a:lnTo>
                <a:lnTo>
                  <a:pt x="17340" y="10001"/>
                </a:lnTo>
                <a:lnTo>
                  <a:pt x="18052" y="9660"/>
                </a:lnTo>
                <a:lnTo>
                  <a:pt x="18765" y="9092"/>
                </a:lnTo>
                <a:lnTo>
                  <a:pt x="19478" y="8523"/>
                </a:lnTo>
                <a:lnTo>
                  <a:pt x="20071" y="8069"/>
                </a:lnTo>
                <a:lnTo>
                  <a:pt x="20546" y="7501"/>
                </a:lnTo>
                <a:lnTo>
                  <a:pt x="20903" y="6819"/>
                </a:lnTo>
                <a:lnTo>
                  <a:pt x="21497" y="6137"/>
                </a:lnTo>
                <a:lnTo>
                  <a:pt x="21853" y="5455"/>
                </a:lnTo>
                <a:lnTo>
                  <a:pt x="21972" y="4773"/>
                </a:lnTo>
                <a:lnTo>
                  <a:pt x="22209" y="4091"/>
                </a:lnTo>
                <a:lnTo>
                  <a:pt x="26366" y="0"/>
                </a:lnTo>
                <a:lnTo>
                  <a:pt x="33967" y="7160"/>
                </a:lnTo>
                <a:lnTo>
                  <a:pt x="29692" y="11365"/>
                </a:lnTo>
                <a:lnTo>
                  <a:pt x="28742" y="11478"/>
                </a:lnTo>
                <a:lnTo>
                  <a:pt x="28029" y="11706"/>
                </a:lnTo>
                <a:lnTo>
                  <a:pt x="27316" y="12047"/>
                </a:lnTo>
                <a:lnTo>
                  <a:pt x="26604" y="12274"/>
                </a:lnTo>
                <a:lnTo>
                  <a:pt x="25297" y="13070"/>
                </a:lnTo>
                <a:lnTo>
                  <a:pt x="23991" y="13979"/>
                </a:lnTo>
                <a:lnTo>
                  <a:pt x="22922" y="15229"/>
                </a:lnTo>
                <a:lnTo>
                  <a:pt x="22566" y="15683"/>
                </a:lnTo>
                <a:lnTo>
                  <a:pt x="21972" y="16366"/>
                </a:lnTo>
                <a:lnTo>
                  <a:pt x="21615" y="17047"/>
                </a:lnTo>
                <a:lnTo>
                  <a:pt x="21497" y="17729"/>
                </a:lnTo>
                <a:lnTo>
                  <a:pt x="20903" y="19207"/>
                </a:lnTo>
                <a:lnTo>
                  <a:pt x="26010" y="24094"/>
                </a:lnTo>
                <a:lnTo>
                  <a:pt x="41687" y="38300"/>
                </a:lnTo>
                <a:lnTo>
                  <a:pt x="54989" y="50120"/>
                </a:lnTo>
                <a:lnTo>
                  <a:pt x="60928" y="55348"/>
                </a:lnTo>
                <a:lnTo>
                  <a:pt x="65797" y="59553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79092" y="3092495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 h="0">
                <a:moveTo>
                  <a:pt x="0" y="0"/>
                </a:moveTo>
                <a:lnTo>
                  <a:pt x="38889" y="1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79092" y="3077277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743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33198" y="3063750"/>
            <a:ext cx="0" cy="154305"/>
          </a:xfrm>
          <a:custGeom>
            <a:avLst/>
            <a:gdLst/>
            <a:ahLst/>
            <a:cxnLst/>
            <a:rect l="l" t="t" r="r" b="b"/>
            <a:pathLst>
              <a:path w="0" h="154305">
                <a:moveTo>
                  <a:pt x="0" y="0"/>
                </a:moveTo>
                <a:lnTo>
                  <a:pt x="0" y="153865"/>
                </a:lnTo>
              </a:path>
            </a:pathLst>
          </a:custGeom>
          <a:ln w="222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65717" y="2544139"/>
            <a:ext cx="2022475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ND1</a:t>
            </a:r>
            <a:r>
              <a:rPr dirty="0" sz="1100">
                <a:solidFill>
                  <a:srgbClr val="060606"/>
                </a:solidFill>
                <a:latin typeface="Arial Narrow"/>
                <a:cs typeface="Arial Narrow"/>
              </a:rPr>
              <a:t>:</a:t>
            </a:r>
            <a:r>
              <a:rPr dirty="0" sz="11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Iden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tific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mpa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amb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enta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65717" y="3075708"/>
            <a:ext cx="2242185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ND2: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latin typeface="Arial Narrow"/>
                <a:cs typeface="Arial Narrow"/>
              </a:rPr>
              <a:t>Pr</a:t>
            </a:r>
            <a:r>
              <a:rPr dirty="0" sz="1100">
                <a:latin typeface="Arial Narrow"/>
                <a:cs typeface="Arial Narrow"/>
              </a:rPr>
              <a:t>otege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a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l</a:t>
            </a:r>
            <a:r>
              <a:rPr dirty="0" sz="1100">
                <a:latin typeface="Arial Narrow"/>
                <a:cs typeface="Arial Narrow"/>
              </a:rPr>
              <a:t>o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 tr</a:t>
            </a:r>
            <a:r>
              <a:rPr dirty="0" sz="1100">
                <a:latin typeface="Arial Narrow"/>
                <a:cs typeface="Arial Narrow"/>
              </a:rPr>
              <a:t>aba</a:t>
            </a:r>
            <a:r>
              <a:rPr dirty="0" sz="1100">
                <a:latin typeface="Arial Narrow"/>
                <a:cs typeface="Arial Narrow"/>
              </a:rPr>
              <a:t>j</a:t>
            </a:r>
            <a:r>
              <a:rPr dirty="0" sz="1100">
                <a:latin typeface="Arial Narrow"/>
                <a:cs typeface="Arial Narrow"/>
              </a:rPr>
              <a:t>ado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e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,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en</a:t>
            </a:r>
            <a:r>
              <a:rPr dirty="0" sz="1100">
                <a:latin typeface="Arial Narrow"/>
                <a:cs typeface="Arial Narrow"/>
              </a:rPr>
              <a:t> pa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tic</a:t>
            </a:r>
            <a:r>
              <a:rPr dirty="0" sz="1100">
                <a:latin typeface="Arial Narrow"/>
                <a:cs typeface="Arial Narrow"/>
              </a:rPr>
              <a:t>u</a:t>
            </a:r>
            <a:r>
              <a:rPr dirty="0" sz="1100">
                <a:latin typeface="Arial Narrow"/>
                <a:cs typeface="Arial Narrow"/>
              </a:rPr>
              <a:t>l</a:t>
            </a:r>
            <a:r>
              <a:rPr dirty="0" sz="1100">
                <a:latin typeface="Arial Narrow"/>
                <a:cs typeface="Arial Narrow"/>
              </a:rPr>
              <a:t>a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aque</a:t>
            </a:r>
            <a:r>
              <a:rPr dirty="0" sz="1100">
                <a:latin typeface="Arial Narrow"/>
                <a:cs typeface="Arial Narrow"/>
              </a:rPr>
              <a:t>ll</a:t>
            </a:r>
            <a:r>
              <a:rPr dirty="0" sz="1100">
                <a:latin typeface="Arial Narrow"/>
                <a:cs typeface="Arial Narrow"/>
              </a:rPr>
              <a:t>o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en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c</a:t>
            </a:r>
            <a:r>
              <a:rPr dirty="0" sz="1100">
                <a:latin typeface="Arial Narrow"/>
                <a:cs typeface="Arial Narrow"/>
              </a:rPr>
              <a:t>atego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ía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v</a:t>
            </a:r>
            <a:r>
              <a:rPr dirty="0" sz="1100">
                <a:latin typeface="Arial Narrow"/>
                <a:cs typeface="Arial Narrow"/>
              </a:rPr>
              <a:t>u</a:t>
            </a:r>
            <a:r>
              <a:rPr dirty="0" sz="1100">
                <a:latin typeface="Arial Narrow"/>
                <a:cs typeface="Arial Narrow"/>
              </a:rPr>
              <a:t>l</a:t>
            </a:r>
            <a:r>
              <a:rPr dirty="0" sz="1100">
                <a:latin typeface="Arial Narrow"/>
                <a:cs typeface="Arial Narrow"/>
              </a:rPr>
              <a:t>ne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ab</a:t>
            </a:r>
            <a:r>
              <a:rPr dirty="0" sz="1100">
                <a:latin typeface="Arial Narrow"/>
                <a:cs typeface="Arial Narrow"/>
              </a:rPr>
              <a:t>l</a:t>
            </a:r>
            <a:r>
              <a:rPr dirty="0" sz="1100">
                <a:latin typeface="Arial Narrow"/>
                <a:cs typeface="Arial Narrow"/>
              </a:rPr>
              <a:t>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5151" y="297634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1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5151" y="3495879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1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5151" y="4012188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167449" y="2474711"/>
            <a:ext cx="2509520" cy="0"/>
          </a:xfrm>
          <a:custGeom>
            <a:avLst/>
            <a:gdLst/>
            <a:ahLst/>
            <a:cxnLst/>
            <a:rect l="l" t="t" r="r" b="b"/>
            <a:pathLst>
              <a:path w="2509520" h="0">
                <a:moveTo>
                  <a:pt x="0" y="0"/>
                </a:moveTo>
                <a:lnTo>
                  <a:pt x="2508983" y="1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0465" y="2481196"/>
            <a:ext cx="2509520" cy="0"/>
          </a:xfrm>
          <a:custGeom>
            <a:avLst/>
            <a:gdLst/>
            <a:ahLst/>
            <a:cxnLst/>
            <a:rect l="l" t="t" r="r" b="b"/>
            <a:pathLst>
              <a:path w="2509520" h="0">
                <a:moveTo>
                  <a:pt x="0" y="0"/>
                </a:moveTo>
                <a:lnTo>
                  <a:pt x="2508983" y="1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688981" y="2094101"/>
            <a:ext cx="217424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5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VIR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 spc="-8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L,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H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 spc="-80" b="1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TH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300" spc="-4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AND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FETY</a:t>
            </a:r>
            <a:r>
              <a:rPr dirty="0" sz="1300" spc="-2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IDELINE</a:t>
            </a:r>
            <a:r>
              <a:rPr dirty="0" sz="1300" spc="-1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baseline="26143" sz="1275" spc="7" b="1">
                <a:solidFill>
                  <a:srgbClr val="060606"/>
                </a:solidFill>
                <a:latin typeface="Arial Narrow"/>
                <a:cs typeface="Arial Narrow"/>
              </a:rPr>
              <a:t>1)</a:t>
            </a:r>
            <a:endParaRPr baseline="26143" sz="1275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46188" y="2179594"/>
            <a:ext cx="225488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IN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DU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ST</a:t>
            </a:r>
            <a:r>
              <a:rPr dirty="0" sz="1300" spc="-4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 spc="-2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SE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 spc="-2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IDELINES</a:t>
            </a:r>
            <a:r>
              <a:rPr dirty="0" baseline="26143" sz="1275" spc="7" b="1">
                <a:solidFill>
                  <a:srgbClr val="060606"/>
                </a:solidFill>
                <a:latin typeface="Arial Narrow"/>
                <a:cs typeface="Arial Narrow"/>
              </a:rPr>
              <a:t>1)</a:t>
            </a:r>
            <a:endParaRPr baseline="26143" sz="1275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88981" y="2557248"/>
            <a:ext cx="12014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10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oda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ític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H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88982" y="3611889"/>
            <a:ext cx="1939289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ingún nue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o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sis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ema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co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FC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2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&lt;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200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mg/m3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ho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39294" y="2481196"/>
            <a:ext cx="2509520" cy="0"/>
          </a:xfrm>
          <a:custGeom>
            <a:avLst/>
            <a:gdLst/>
            <a:ahLst/>
            <a:cxnLst/>
            <a:rect l="l" t="t" r="r" b="b"/>
            <a:pathLst>
              <a:path w="2509520" h="0">
                <a:moveTo>
                  <a:pt x="0" y="0"/>
                </a:moveTo>
                <a:lnTo>
                  <a:pt x="2508983" y="1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65717" y="6046123"/>
            <a:ext cx="2327910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ND8: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latin typeface="Arial Narrow"/>
                <a:cs typeface="Arial Narrow"/>
              </a:rPr>
              <a:t>Pr</a:t>
            </a:r>
            <a:r>
              <a:rPr dirty="0" sz="1100">
                <a:latin typeface="Arial Narrow"/>
                <a:cs typeface="Arial Narrow"/>
              </a:rPr>
              <a:t>ote</a:t>
            </a:r>
            <a:r>
              <a:rPr dirty="0" sz="1100">
                <a:latin typeface="Arial Narrow"/>
                <a:cs typeface="Arial Narrow"/>
              </a:rPr>
              <a:t>cc</a:t>
            </a:r>
            <a:r>
              <a:rPr dirty="0" sz="1100">
                <a:latin typeface="Arial Narrow"/>
                <a:cs typeface="Arial Narrow"/>
              </a:rPr>
              <a:t>i</a:t>
            </a:r>
            <a:r>
              <a:rPr dirty="0" sz="1100">
                <a:latin typeface="Arial Narrow"/>
                <a:cs typeface="Arial Narrow"/>
              </a:rPr>
              <a:t>ón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y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p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e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e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v</a:t>
            </a:r>
            <a:r>
              <a:rPr dirty="0" sz="1100">
                <a:latin typeface="Arial Narrow"/>
                <a:cs typeface="Arial Narrow"/>
              </a:rPr>
              <a:t>a</a:t>
            </a:r>
            <a:r>
              <a:rPr dirty="0" sz="1100">
                <a:latin typeface="Arial Narrow"/>
                <a:cs typeface="Arial Narrow"/>
              </a:rPr>
              <a:t>c</a:t>
            </a:r>
            <a:r>
              <a:rPr dirty="0" sz="1100">
                <a:latin typeface="Arial Narrow"/>
                <a:cs typeface="Arial Narrow"/>
              </a:rPr>
              <a:t>i</a:t>
            </a:r>
            <a:r>
              <a:rPr dirty="0" sz="1100">
                <a:latin typeface="Arial Narrow"/>
                <a:cs typeface="Arial Narrow"/>
              </a:rPr>
              <a:t>ón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de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e</a:t>
            </a:r>
            <a:r>
              <a:rPr dirty="0" sz="1100">
                <a:latin typeface="Arial Narrow"/>
                <a:cs typeface="Arial Narrow"/>
              </a:rPr>
              <a:t>c</a:t>
            </a:r>
            <a:r>
              <a:rPr dirty="0" sz="1100">
                <a:latin typeface="Arial Narrow"/>
                <a:cs typeface="Arial Narrow"/>
              </a:rPr>
              <a:t>u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o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 c</a:t>
            </a:r>
            <a:r>
              <a:rPr dirty="0" sz="1100">
                <a:latin typeface="Arial Narrow"/>
                <a:cs typeface="Arial Narrow"/>
              </a:rPr>
              <a:t>u</a:t>
            </a:r>
            <a:r>
              <a:rPr dirty="0" sz="1100">
                <a:latin typeface="Arial Narrow"/>
                <a:cs typeface="Arial Narrow"/>
              </a:rPr>
              <a:t>l</a:t>
            </a:r>
            <a:r>
              <a:rPr dirty="0" sz="1100">
                <a:latin typeface="Arial Narrow"/>
                <a:cs typeface="Arial Narrow"/>
              </a:rPr>
              <a:t>tu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a</a:t>
            </a:r>
            <a:r>
              <a:rPr dirty="0" sz="1100">
                <a:latin typeface="Arial Narrow"/>
                <a:cs typeface="Arial Narrow"/>
              </a:rPr>
              <a:t>l</a:t>
            </a:r>
            <a:r>
              <a:rPr dirty="0" sz="1100">
                <a:latin typeface="Arial Narrow"/>
                <a:cs typeface="Arial Narrow"/>
              </a:rPr>
              <a:t>e</a:t>
            </a:r>
            <a:r>
              <a:rPr dirty="0" sz="110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59112" y="4501196"/>
            <a:ext cx="456569" cy="4565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57587" y="5016960"/>
            <a:ext cx="468630" cy="468630"/>
          </a:xfrm>
          <a:custGeom>
            <a:avLst/>
            <a:gdLst/>
            <a:ahLst/>
            <a:cxnLst/>
            <a:rect l="l" t="t" r="r" b="b"/>
            <a:pathLst>
              <a:path w="468630" h="468629">
                <a:moveTo>
                  <a:pt x="0" y="0"/>
                </a:moveTo>
                <a:lnTo>
                  <a:pt x="468031" y="0"/>
                </a:lnTo>
                <a:lnTo>
                  <a:pt x="468031" y="468031"/>
                </a:lnTo>
                <a:lnTo>
                  <a:pt x="0" y="468031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06340" y="5120967"/>
            <a:ext cx="372745" cy="260350"/>
          </a:xfrm>
          <a:custGeom>
            <a:avLst/>
            <a:gdLst/>
            <a:ahLst/>
            <a:cxnLst/>
            <a:rect l="l" t="t" r="r" b="b"/>
            <a:pathLst>
              <a:path w="372744" h="260350">
                <a:moveTo>
                  <a:pt x="275086" y="169011"/>
                </a:moveTo>
                <a:lnTo>
                  <a:pt x="111590" y="169011"/>
                </a:lnTo>
                <a:lnTo>
                  <a:pt x="118091" y="172261"/>
                </a:lnTo>
                <a:lnTo>
                  <a:pt x="133259" y="178761"/>
                </a:lnTo>
                <a:lnTo>
                  <a:pt x="153843" y="186345"/>
                </a:lnTo>
                <a:lnTo>
                  <a:pt x="164677" y="188512"/>
                </a:lnTo>
                <a:lnTo>
                  <a:pt x="175511" y="189595"/>
                </a:lnTo>
                <a:lnTo>
                  <a:pt x="178762" y="191762"/>
                </a:lnTo>
                <a:lnTo>
                  <a:pt x="184179" y="192845"/>
                </a:lnTo>
                <a:lnTo>
                  <a:pt x="189596" y="192845"/>
                </a:lnTo>
                <a:lnTo>
                  <a:pt x="188596" y="205846"/>
                </a:lnTo>
                <a:lnTo>
                  <a:pt x="188512" y="213431"/>
                </a:lnTo>
                <a:lnTo>
                  <a:pt x="189596" y="216681"/>
                </a:lnTo>
                <a:lnTo>
                  <a:pt x="191763" y="216681"/>
                </a:lnTo>
                <a:lnTo>
                  <a:pt x="215597" y="249182"/>
                </a:lnTo>
                <a:lnTo>
                  <a:pt x="203680" y="251350"/>
                </a:lnTo>
                <a:lnTo>
                  <a:pt x="198263" y="251350"/>
                </a:lnTo>
                <a:lnTo>
                  <a:pt x="189596" y="255684"/>
                </a:lnTo>
                <a:lnTo>
                  <a:pt x="189596" y="256767"/>
                </a:lnTo>
                <a:lnTo>
                  <a:pt x="185262" y="258933"/>
                </a:lnTo>
                <a:lnTo>
                  <a:pt x="186345" y="260017"/>
                </a:lnTo>
                <a:lnTo>
                  <a:pt x="189596" y="258933"/>
                </a:lnTo>
                <a:lnTo>
                  <a:pt x="196096" y="258933"/>
                </a:lnTo>
                <a:lnTo>
                  <a:pt x="202597" y="256767"/>
                </a:lnTo>
                <a:lnTo>
                  <a:pt x="217764" y="254600"/>
                </a:lnTo>
                <a:lnTo>
                  <a:pt x="254600" y="254600"/>
                </a:lnTo>
                <a:lnTo>
                  <a:pt x="254600" y="252434"/>
                </a:lnTo>
                <a:lnTo>
                  <a:pt x="258934" y="252434"/>
                </a:lnTo>
                <a:lnTo>
                  <a:pt x="254600" y="251350"/>
                </a:lnTo>
                <a:lnTo>
                  <a:pt x="254600" y="249182"/>
                </a:lnTo>
                <a:lnTo>
                  <a:pt x="219931" y="249182"/>
                </a:lnTo>
                <a:lnTo>
                  <a:pt x="198263" y="213431"/>
                </a:lnTo>
                <a:lnTo>
                  <a:pt x="199346" y="210181"/>
                </a:lnTo>
                <a:lnTo>
                  <a:pt x="199346" y="205846"/>
                </a:lnTo>
                <a:lnTo>
                  <a:pt x="200430" y="192845"/>
                </a:lnTo>
                <a:lnTo>
                  <a:pt x="205847" y="191762"/>
                </a:lnTo>
                <a:lnTo>
                  <a:pt x="209097" y="189595"/>
                </a:lnTo>
                <a:lnTo>
                  <a:pt x="210180" y="188512"/>
                </a:lnTo>
                <a:lnTo>
                  <a:pt x="229682" y="188512"/>
                </a:lnTo>
                <a:lnTo>
                  <a:pt x="240516" y="185262"/>
                </a:lnTo>
                <a:lnTo>
                  <a:pt x="254600" y="182012"/>
                </a:lnTo>
                <a:lnTo>
                  <a:pt x="268684" y="174428"/>
                </a:lnTo>
                <a:lnTo>
                  <a:pt x="275086" y="169011"/>
                </a:lnTo>
                <a:close/>
              </a:path>
              <a:path w="372744" h="260350">
                <a:moveTo>
                  <a:pt x="196096" y="258933"/>
                </a:moveTo>
                <a:lnTo>
                  <a:pt x="189596" y="258933"/>
                </a:lnTo>
                <a:lnTo>
                  <a:pt x="191763" y="260017"/>
                </a:lnTo>
                <a:lnTo>
                  <a:pt x="192846" y="260017"/>
                </a:lnTo>
                <a:lnTo>
                  <a:pt x="196096" y="258933"/>
                </a:lnTo>
                <a:close/>
              </a:path>
              <a:path w="372744" h="260350">
                <a:moveTo>
                  <a:pt x="254600" y="254600"/>
                </a:moveTo>
                <a:lnTo>
                  <a:pt x="229682" y="254600"/>
                </a:lnTo>
                <a:lnTo>
                  <a:pt x="240516" y="255684"/>
                </a:lnTo>
                <a:lnTo>
                  <a:pt x="252433" y="260017"/>
                </a:lnTo>
                <a:lnTo>
                  <a:pt x="254600" y="260017"/>
                </a:lnTo>
                <a:lnTo>
                  <a:pt x="257850" y="258933"/>
                </a:lnTo>
                <a:lnTo>
                  <a:pt x="262184" y="258933"/>
                </a:lnTo>
                <a:lnTo>
                  <a:pt x="257850" y="256767"/>
                </a:lnTo>
                <a:lnTo>
                  <a:pt x="257850" y="255684"/>
                </a:lnTo>
                <a:lnTo>
                  <a:pt x="254600" y="254600"/>
                </a:lnTo>
                <a:close/>
              </a:path>
              <a:path w="372744" h="260350">
                <a:moveTo>
                  <a:pt x="262184" y="258933"/>
                </a:moveTo>
                <a:lnTo>
                  <a:pt x="257850" y="258933"/>
                </a:lnTo>
                <a:lnTo>
                  <a:pt x="261101" y="260017"/>
                </a:lnTo>
                <a:lnTo>
                  <a:pt x="262184" y="260017"/>
                </a:lnTo>
                <a:lnTo>
                  <a:pt x="262184" y="258933"/>
                </a:lnTo>
                <a:close/>
              </a:path>
              <a:path w="372744" h="260350">
                <a:moveTo>
                  <a:pt x="258934" y="252434"/>
                </a:moveTo>
                <a:lnTo>
                  <a:pt x="254600" y="252434"/>
                </a:lnTo>
                <a:lnTo>
                  <a:pt x="258934" y="254600"/>
                </a:lnTo>
                <a:lnTo>
                  <a:pt x="258934" y="252434"/>
                </a:lnTo>
                <a:close/>
              </a:path>
              <a:path w="372744" h="260350">
                <a:moveTo>
                  <a:pt x="243766" y="248099"/>
                </a:moveTo>
                <a:lnTo>
                  <a:pt x="231849" y="248099"/>
                </a:lnTo>
                <a:lnTo>
                  <a:pt x="219931" y="249182"/>
                </a:lnTo>
                <a:lnTo>
                  <a:pt x="254600" y="249182"/>
                </a:lnTo>
                <a:lnTo>
                  <a:pt x="243766" y="248099"/>
                </a:lnTo>
                <a:close/>
              </a:path>
              <a:path w="372744" h="260350">
                <a:moveTo>
                  <a:pt x="307687" y="0"/>
                </a:moveTo>
                <a:lnTo>
                  <a:pt x="301187" y="1083"/>
                </a:lnTo>
                <a:lnTo>
                  <a:pt x="293603" y="1083"/>
                </a:lnTo>
                <a:lnTo>
                  <a:pt x="280602" y="7583"/>
                </a:lnTo>
                <a:lnTo>
                  <a:pt x="258934" y="49836"/>
                </a:lnTo>
                <a:lnTo>
                  <a:pt x="257850" y="59587"/>
                </a:lnTo>
                <a:lnTo>
                  <a:pt x="255684" y="62837"/>
                </a:lnTo>
                <a:lnTo>
                  <a:pt x="252433" y="63920"/>
                </a:lnTo>
                <a:lnTo>
                  <a:pt x="226432" y="73671"/>
                </a:lnTo>
                <a:lnTo>
                  <a:pt x="198263" y="81255"/>
                </a:lnTo>
                <a:lnTo>
                  <a:pt x="180928" y="88839"/>
                </a:lnTo>
                <a:lnTo>
                  <a:pt x="160344" y="98590"/>
                </a:lnTo>
                <a:lnTo>
                  <a:pt x="138676" y="111591"/>
                </a:lnTo>
                <a:lnTo>
                  <a:pt x="112674" y="126758"/>
                </a:lnTo>
                <a:lnTo>
                  <a:pt x="73671" y="150592"/>
                </a:lnTo>
                <a:lnTo>
                  <a:pt x="48753" y="164677"/>
                </a:lnTo>
                <a:lnTo>
                  <a:pt x="28168" y="174428"/>
                </a:lnTo>
                <a:lnTo>
                  <a:pt x="6500" y="183095"/>
                </a:lnTo>
                <a:lnTo>
                  <a:pt x="0" y="186345"/>
                </a:lnTo>
                <a:lnTo>
                  <a:pt x="0" y="189595"/>
                </a:lnTo>
                <a:lnTo>
                  <a:pt x="3250" y="191762"/>
                </a:lnTo>
                <a:lnTo>
                  <a:pt x="14084" y="196096"/>
                </a:lnTo>
                <a:lnTo>
                  <a:pt x="31418" y="199346"/>
                </a:lnTo>
                <a:lnTo>
                  <a:pt x="45503" y="199346"/>
                </a:lnTo>
                <a:lnTo>
                  <a:pt x="59587" y="196096"/>
                </a:lnTo>
                <a:lnTo>
                  <a:pt x="73671" y="191762"/>
                </a:lnTo>
                <a:lnTo>
                  <a:pt x="86672" y="183095"/>
                </a:lnTo>
                <a:lnTo>
                  <a:pt x="94256" y="176594"/>
                </a:lnTo>
                <a:lnTo>
                  <a:pt x="100756" y="171178"/>
                </a:lnTo>
                <a:lnTo>
                  <a:pt x="107257" y="169011"/>
                </a:lnTo>
                <a:lnTo>
                  <a:pt x="275086" y="169011"/>
                </a:lnTo>
                <a:lnTo>
                  <a:pt x="282769" y="162510"/>
                </a:lnTo>
                <a:lnTo>
                  <a:pt x="290352" y="157093"/>
                </a:lnTo>
                <a:lnTo>
                  <a:pt x="296853" y="147342"/>
                </a:lnTo>
                <a:lnTo>
                  <a:pt x="309854" y="131091"/>
                </a:lnTo>
                <a:lnTo>
                  <a:pt x="317438" y="117007"/>
                </a:lnTo>
                <a:lnTo>
                  <a:pt x="321771" y="106173"/>
                </a:lnTo>
                <a:lnTo>
                  <a:pt x="325022" y="95338"/>
                </a:lnTo>
                <a:lnTo>
                  <a:pt x="329355" y="78004"/>
                </a:lnTo>
                <a:lnTo>
                  <a:pt x="332605" y="70421"/>
                </a:lnTo>
                <a:lnTo>
                  <a:pt x="338022" y="62837"/>
                </a:lnTo>
                <a:lnTo>
                  <a:pt x="342356" y="54169"/>
                </a:lnTo>
                <a:lnTo>
                  <a:pt x="346690" y="52002"/>
                </a:lnTo>
                <a:lnTo>
                  <a:pt x="352107" y="48752"/>
                </a:lnTo>
                <a:lnTo>
                  <a:pt x="357524" y="46586"/>
                </a:lnTo>
                <a:lnTo>
                  <a:pt x="364024" y="45502"/>
                </a:lnTo>
                <a:lnTo>
                  <a:pt x="370525" y="42252"/>
                </a:lnTo>
                <a:lnTo>
                  <a:pt x="372691" y="42252"/>
                </a:lnTo>
                <a:lnTo>
                  <a:pt x="372691" y="40086"/>
                </a:lnTo>
                <a:lnTo>
                  <a:pt x="370525" y="40086"/>
                </a:lnTo>
                <a:lnTo>
                  <a:pt x="366191" y="35751"/>
                </a:lnTo>
                <a:lnTo>
                  <a:pt x="364024" y="34668"/>
                </a:lnTo>
                <a:lnTo>
                  <a:pt x="318521" y="34668"/>
                </a:lnTo>
                <a:lnTo>
                  <a:pt x="315271" y="32501"/>
                </a:lnTo>
                <a:lnTo>
                  <a:pt x="314187" y="29251"/>
                </a:lnTo>
                <a:lnTo>
                  <a:pt x="312021" y="26000"/>
                </a:lnTo>
                <a:lnTo>
                  <a:pt x="314187" y="22750"/>
                </a:lnTo>
                <a:lnTo>
                  <a:pt x="315271" y="20584"/>
                </a:lnTo>
                <a:lnTo>
                  <a:pt x="318521" y="18417"/>
                </a:lnTo>
                <a:lnTo>
                  <a:pt x="345335" y="18417"/>
                </a:lnTo>
                <a:lnTo>
                  <a:pt x="341273" y="11917"/>
                </a:lnTo>
                <a:lnTo>
                  <a:pt x="335856" y="8666"/>
                </a:lnTo>
                <a:lnTo>
                  <a:pt x="329355" y="4333"/>
                </a:lnTo>
                <a:lnTo>
                  <a:pt x="320688" y="1083"/>
                </a:lnTo>
                <a:lnTo>
                  <a:pt x="307687" y="0"/>
                </a:lnTo>
                <a:close/>
              </a:path>
              <a:path w="372744" h="260350">
                <a:moveTo>
                  <a:pt x="345335" y="18417"/>
                </a:moveTo>
                <a:lnTo>
                  <a:pt x="325022" y="18417"/>
                </a:lnTo>
                <a:lnTo>
                  <a:pt x="328272" y="20584"/>
                </a:lnTo>
                <a:lnTo>
                  <a:pt x="329355" y="22750"/>
                </a:lnTo>
                <a:lnTo>
                  <a:pt x="329355" y="29251"/>
                </a:lnTo>
                <a:lnTo>
                  <a:pt x="328272" y="32501"/>
                </a:lnTo>
                <a:lnTo>
                  <a:pt x="325022" y="34668"/>
                </a:lnTo>
                <a:lnTo>
                  <a:pt x="364024" y="34668"/>
                </a:lnTo>
                <a:lnTo>
                  <a:pt x="359691" y="32501"/>
                </a:lnTo>
                <a:lnTo>
                  <a:pt x="352107" y="29251"/>
                </a:lnTo>
                <a:lnTo>
                  <a:pt x="345335" y="184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57587" y="5528080"/>
            <a:ext cx="453331" cy="4533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57587" y="6031903"/>
            <a:ext cx="468630" cy="468630"/>
          </a:xfrm>
          <a:custGeom>
            <a:avLst/>
            <a:gdLst/>
            <a:ahLst/>
            <a:cxnLst/>
            <a:rect l="l" t="t" r="r" b="b"/>
            <a:pathLst>
              <a:path w="468630" h="468629">
                <a:moveTo>
                  <a:pt x="0" y="0"/>
                </a:moveTo>
                <a:lnTo>
                  <a:pt x="468031" y="0"/>
                </a:lnTo>
                <a:lnTo>
                  <a:pt x="468031" y="468031"/>
                </a:lnTo>
                <a:lnTo>
                  <a:pt x="0" y="468031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688981" y="4099636"/>
            <a:ext cx="5126990" cy="636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apa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dade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evé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n-</a:t>
            </a:r>
            <a:r>
              <a:rPr dirty="0" sz="1100" spc="-1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b="1" i="1">
                <a:solidFill>
                  <a:srgbClr val="080808"/>
                </a:solidFill>
                <a:latin typeface="Arial Narrow"/>
                <a:cs typeface="Arial Narrow"/>
              </a:rPr>
              <a:t>Pesca:</a:t>
            </a:r>
            <a:r>
              <a:rPr dirty="0" sz="1100" spc="-5" b="1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epe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ha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z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“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”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“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”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endParaRPr sz="1100">
              <a:latin typeface="Arial Narrow"/>
              <a:cs typeface="Arial Narrow"/>
            </a:endParaRPr>
          </a:p>
          <a:p>
            <a:pPr algn="ctr" marR="54610">
              <a:lnSpc>
                <a:spcPts val="1310"/>
              </a:lnSpc>
            </a:pP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ión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/ex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inción de incendios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p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an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eme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gen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a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)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 </a:t>
            </a:r>
            <a:r>
              <a:rPr dirty="0" sz="1100" spc="75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isenõ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575560" algn="l"/>
              </a:tabLst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-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	</a:t>
            </a: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 i="1">
                <a:solidFill>
                  <a:srgbClr val="060606"/>
                </a:solidFill>
                <a:latin typeface="Arial Narrow"/>
                <a:cs typeface="Arial Narrow"/>
              </a:rPr>
              <a:t>N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o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ha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pe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fic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dad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to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a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65717" y="5543017"/>
            <a:ext cx="2731135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ND7: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egu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peto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pueb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12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baseline="-7575" sz="165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baseline="-7575" sz="165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baseline="-7575" sz="165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baseline="-7575" sz="1650" spc="-3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baseline="-7575" sz="1650">
                <a:solidFill>
                  <a:srgbClr val="080808"/>
                </a:solidFill>
                <a:latin typeface="Arial Narrow"/>
                <a:cs typeface="Arial Narrow"/>
              </a:rPr>
              <a:t>-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ndígena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DH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modo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27810" y="2179594"/>
            <a:ext cx="132715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[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TIV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 spc="-1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]</a:t>
            </a:r>
            <a:r>
              <a:rPr dirty="0" sz="1300" spc="-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baseline="26143" sz="1275" spc="7" b="1">
                <a:solidFill>
                  <a:srgbClr val="060606"/>
                </a:solidFill>
                <a:latin typeface="Arial Narrow"/>
                <a:cs typeface="Arial Narrow"/>
              </a:rPr>
              <a:t>1</a:t>
            </a:r>
            <a:r>
              <a:rPr dirty="0" baseline="26143" sz="1275" b="1">
                <a:solidFill>
                  <a:srgbClr val="060606"/>
                </a:solidFill>
                <a:latin typeface="Arial Narrow"/>
                <a:cs typeface="Arial Narrow"/>
              </a:rPr>
              <a:t>)</a:t>
            </a:r>
            <a:endParaRPr baseline="26143" sz="1275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65717" y="3565167"/>
            <a:ext cx="2410460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ND3: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100" spc="-5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z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edu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ontam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-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ción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y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un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u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o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ma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o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ten</a:t>
            </a:r>
            <a:r>
              <a:rPr dirty="0" sz="1100">
                <a:latin typeface="Arial Narrow"/>
                <a:cs typeface="Arial Narrow"/>
              </a:rPr>
              <a:t>i</a:t>
            </a:r>
            <a:r>
              <a:rPr dirty="0" sz="1100">
                <a:latin typeface="Arial Narrow"/>
                <a:cs typeface="Arial Narrow"/>
              </a:rPr>
              <a:t>b</a:t>
            </a:r>
            <a:r>
              <a:rPr dirty="0" sz="1100">
                <a:latin typeface="Arial Narrow"/>
                <a:cs typeface="Arial Narrow"/>
              </a:rPr>
              <a:t>l</a:t>
            </a:r>
            <a:r>
              <a:rPr dirty="0" sz="1100">
                <a:latin typeface="Arial Narrow"/>
                <a:cs typeface="Arial Narrow"/>
              </a:rPr>
              <a:t>e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de</a:t>
            </a:r>
            <a:r>
              <a:rPr dirty="0" sz="1100">
                <a:latin typeface="Arial Narrow"/>
                <a:cs typeface="Arial Narrow"/>
              </a:rPr>
              <a:t> 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e</a:t>
            </a:r>
            <a:r>
              <a:rPr dirty="0" sz="1100">
                <a:latin typeface="Arial Narrow"/>
                <a:cs typeface="Arial Narrow"/>
              </a:rPr>
              <a:t>c</a:t>
            </a:r>
            <a:r>
              <a:rPr dirty="0" sz="1100">
                <a:latin typeface="Arial Narrow"/>
                <a:cs typeface="Arial Narrow"/>
              </a:rPr>
              <a:t>u</a:t>
            </a:r>
            <a:r>
              <a:rPr dirty="0" sz="1100">
                <a:latin typeface="Arial Narrow"/>
                <a:cs typeface="Arial Narrow"/>
              </a:rPr>
              <a:t>r</a:t>
            </a:r>
            <a:r>
              <a:rPr dirty="0" sz="1100">
                <a:latin typeface="Arial Narrow"/>
                <a:cs typeface="Arial Narrow"/>
              </a:rPr>
              <a:t>s</a:t>
            </a:r>
            <a:r>
              <a:rPr dirty="0" sz="1100">
                <a:latin typeface="Arial Narrow"/>
                <a:cs typeface="Arial Narrow"/>
              </a:rPr>
              <a:t>o</a:t>
            </a:r>
            <a:r>
              <a:rPr dirty="0" sz="1100"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65717" y="4066878"/>
            <a:ext cx="2346960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ND4: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tic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mpa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egu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omun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dade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65717" y="4545960"/>
            <a:ext cx="2225675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ND5</a:t>
            </a:r>
            <a:r>
              <a:rPr dirty="0" sz="1100">
                <a:solidFill>
                  <a:srgbClr val="060606"/>
                </a:solidFill>
                <a:latin typeface="Arial Narrow"/>
                <a:cs typeface="Arial Narrow"/>
              </a:rPr>
              <a:t>:</a:t>
            </a:r>
            <a:r>
              <a:rPr dirty="0" sz="11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100" spc="-5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z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mpa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onóm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adqu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…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65718" y="5017195"/>
            <a:ext cx="1997075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ND6: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biodiversidad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85756" y="6070905"/>
            <a:ext cx="412115" cy="134620"/>
          </a:xfrm>
          <a:custGeom>
            <a:avLst/>
            <a:gdLst/>
            <a:ahLst/>
            <a:cxnLst/>
            <a:rect l="l" t="t" r="r" b="b"/>
            <a:pathLst>
              <a:path w="412115" h="134620">
                <a:moveTo>
                  <a:pt x="411694" y="95340"/>
                </a:moveTo>
                <a:lnTo>
                  <a:pt x="0" y="95340"/>
                </a:lnTo>
                <a:lnTo>
                  <a:pt x="0" y="134343"/>
                </a:lnTo>
                <a:lnTo>
                  <a:pt x="411694" y="134343"/>
                </a:lnTo>
                <a:lnTo>
                  <a:pt x="411694" y="95340"/>
                </a:lnTo>
                <a:close/>
              </a:path>
              <a:path w="412115" h="134620">
                <a:moveTo>
                  <a:pt x="206930" y="0"/>
                </a:moveTo>
                <a:lnTo>
                  <a:pt x="39002" y="95340"/>
                </a:lnTo>
                <a:lnTo>
                  <a:pt x="115924" y="95340"/>
                </a:lnTo>
                <a:lnTo>
                  <a:pt x="206930" y="44419"/>
                </a:lnTo>
                <a:lnTo>
                  <a:pt x="284160" y="44419"/>
                </a:lnTo>
                <a:lnTo>
                  <a:pt x="206930" y="0"/>
                </a:lnTo>
                <a:close/>
              </a:path>
              <a:path w="412115" h="134620">
                <a:moveTo>
                  <a:pt x="284160" y="44419"/>
                </a:moveTo>
                <a:lnTo>
                  <a:pt x="206930" y="44419"/>
                </a:lnTo>
                <a:lnTo>
                  <a:pt x="295770" y="95340"/>
                </a:lnTo>
                <a:lnTo>
                  <a:pt x="372692" y="95340"/>
                </a:lnTo>
                <a:lnTo>
                  <a:pt x="284160" y="444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09592" y="6218248"/>
            <a:ext cx="76200" cy="219075"/>
          </a:xfrm>
          <a:custGeom>
            <a:avLst/>
            <a:gdLst/>
            <a:ahLst/>
            <a:cxnLst/>
            <a:rect l="l" t="t" r="r" b="b"/>
            <a:pathLst>
              <a:path w="76200" h="219075">
                <a:moveTo>
                  <a:pt x="75838" y="196096"/>
                </a:moveTo>
                <a:lnTo>
                  <a:pt x="0" y="196096"/>
                </a:lnTo>
                <a:lnTo>
                  <a:pt x="0" y="218847"/>
                </a:lnTo>
                <a:lnTo>
                  <a:pt x="75838" y="218847"/>
                </a:lnTo>
                <a:lnTo>
                  <a:pt x="75838" y="196096"/>
                </a:lnTo>
                <a:close/>
              </a:path>
              <a:path w="76200" h="219075">
                <a:moveTo>
                  <a:pt x="70421" y="18417"/>
                </a:moveTo>
                <a:lnTo>
                  <a:pt x="4333" y="18417"/>
                </a:lnTo>
                <a:lnTo>
                  <a:pt x="10834" y="20584"/>
                </a:lnTo>
                <a:lnTo>
                  <a:pt x="14084" y="23834"/>
                </a:lnTo>
                <a:lnTo>
                  <a:pt x="17334" y="26001"/>
                </a:lnTo>
                <a:lnTo>
                  <a:pt x="18418" y="31418"/>
                </a:lnTo>
                <a:lnTo>
                  <a:pt x="18418" y="32502"/>
                </a:lnTo>
                <a:lnTo>
                  <a:pt x="11917" y="196096"/>
                </a:lnTo>
                <a:lnTo>
                  <a:pt x="61754" y="196096"/>
                </a:lnTo>
                <a:lnTo>
                  <a:pt x="57420" y="32502"/>
                </a:lnTo>
                <a:lnTo>
                  <a:pt x="57420" y="26001"/>
                </a:lnTo>
                <a:lnTo>
                  <a:pt x="60671" y="23834"/>
                </a:lnTo>
                <a:lnTo>
                  <a:pt x="65004" y="20584"/>
                </a:lnTo>
                <a:lnTo>
                  <a:pt x="70421" y="18417"/>
                </a:lnTo>
                <a:close/>
              </a:path>
              <a:path w="76200" h="219075">
                <a:moveTo>
                  <a:pt x="73672" y="0"/>
                </a:moveTo>
                <a:lnTo>
                  <a:pt x="3250" y="0"/>
                </a:lnTo>
                <a:lnTo>
                  <a:pt x="3250" y="18417"/>
                </a:lnTo>
                <a:lnTo>
                  <a:pt x="73672" y="18417"/>
                </a:lnTo>
                <a:lnTo>
                  <a:pt x="736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04930" y="6218248"/>
            <a:ext cx="77470" cy="219075"/>
          </a:xfrm>
          <a:custGeom>
            <a:avLst/>
            <a:gdLst/>
            <a:ahLst/>
            <a:cxnLst/>
            <a:rect l="l" t="t" r="r" b="b"/>
            <a:pathLst>
              <a:path w="77470" h="219075">
                <a:moveTo>
                  <a:pt x="76921" y="196096"/>
                </a:moveTo>
                <a:lnTo>
                  <a:pt x="0" y="196096"/>
                </a:lnTo>
                <a:lnTo>
                  <a:pt x="0" y="218847"/>
                </a:lnTo>
                <a:lnTo>
                  <a:pt x="76921" y="218847"/>
                </a:lnTo>
                <a:lnTo>
                  <a:pt x="76921" y="196096"/>
                </a:lnTo>
                <a:close/>
              </a:path>
              <a:path w="77470" h="219075">
                <a:moveTo>
                  <a:pt x="71504" y="18417"/>
                </a:moveTo>
                <a:lnTo>
                  <a:pt x="6500" y="18417"/>
                </a:lnTo>
                <a:lnTo>
                  <a:pt x="10834" y="20584"/>
                </a:lnTo>
                <a:lnTo>
                  <a:pt x="15167" y="23834"/>
                </a:lnTo>
                <a:lnTo>
                  <a:pt x="18417" y="26001"/>
                </a:lnTo>
                <a:lnTo>
                  <a:pt x="18417" y="32502"/>
                </a:lnTo>
                <a:lnTo>
                  <a:pt x="14084" y="196096"/>
                </a:lnTo>
                <a:lnTo>
                  <a:pt x="63921" y="196096"/>
                </a:lnTo>
                <a:lnTo>
                  <a:pt x="57420" y="32502"/>
                </a:lnTo>
                <a:lnTo>
                  <a:pt x="57420" y="31418"/>
                </a:lnTo>
                <a:lnTo>
                  <a:pt x="59587" y="26001"/>
                </a:lnTo>
                <a:lnTo>
                  <a:pt x="62837" y="23834"/>
                </a:lnTo>
                <a:lnTo>
                  <a:pt x="65004" y="20584"/>
                </a:lnTo>
                <a:lnTo>
                  <a:pt x="71504" y="18417"/>
                </a:lnTo>
                <a:close/>
              </a:path>
              <a:path w="77470" h="219075">
                <a:moveTo>
                  <a:pt x="73671" y="0"/>
                </a:moveTo>
                <a:lnTo>
                  <a:pt x="3250" y="0"/>
                </a:lnTo>
                <a:lnTo>
                  <a:pt x="3250" y="18417"/>
                </a:lnTo>
                <a:lnTo>
                  <a:pt x="73671" y="18417"/>
                </a:lnTo>
                <a:lnTo>
                  <a:pt x="73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01353" y="6218248"/>
            <a:ext cx="77470" cy="219075"/>
          </a:xfrm>
          <a:custGeom>
            <a:avLst/>
            <a:gdLst/>
            <a:ahLst/>
            <a:cxnLst/>
            <a:rect l="l" t="t" r="r" b="b"/>
            <a:pathLst>
              <a:path w="77469" h="219075">
                <a:moveTo>
                  <a:pt x="76921" y="196096"/>
                </a:moveTo>
                <a:lnTo>
                  <a:pt x="0" y="196096"/>
                </a:lnTo>
                <a:lnTo>
                  <a:pt x="0" y="218847"/>
                </a:lnTo>
                <a:lnTo>
                  <a:pt x="76921" y="218847"/>
                </a:lnTo>
                <a:lnTo>
                  <a:pt x="76921" y="196096"/>
                </a:lnTo>
                <a:close/>
              </a:path>
              <a:path w="77469" h="219075">
                <a:moveTo>
                  <a:pt x="70421" y="18417"/>
                </a:moveTo>
                <a:lnTo>
                  <a:pt x="6500" y="18417"/>
                </a:lnTo>
                <a:lnTo>
                  <a:pt x="11917" y="20584"/>
                </a:lnTo>
                <a:lnTo>
                  <a:pt x="14084" y="23834"/>
                </a:lnTo>
                <a:lnTo>
                  <a:pt x="17334" y="26001"/>
                </a:lnTo>
                <a:lnTo>
                  <a:pt x="19501" y="31418"/>
                </a:lnTo>
                <a:lnTo>
                  <a:pt x="19501" y="32502"/>
                </a:lnTo>
                <a:lnTo>
                  <a:pt x="13000" y="196096"/>
                </a:lnTo>
                <a:lnTo>
                  <a:pt x="65004" y="196096"/>
                </a:lnTo>
                <a:lnTo>
                  <a:pt x="58504" y="32502"/>
                </a:lnTo>
                <a:lnTo>
                  <a:pt x="58504" y="31418"/>
                </a:lnTo>
                <a:lnTo>
                  <a:pt x="59587" y="26001"/>
                </a:lnTo>
                <a:lnTo>
                  <a:pt x="61754" y="23834"/>
                </a:lnTo>
                <a:lnTo>
                  <a:pt x="66088" y="20584"/>
                </a:lnTo>
                <a:lnTo>
                  <a:pt x="70421" y="18417"/>
                </a:lnTo>
                <a:close/>
              </a:path>
              <a:path w="77469" h="219075">
                <a:moveTo>
                  <a:pt x="73671" y="0"/>
                </a:moveTo>
                <a:lnTo>
                  <a:pt x="3250" y="0"/>
                </a:lnTo>
                <a:lnTo>
                  <a:pt x="3250" y="18417"/>
                </a:lnTo>
                <a:lnTo>
                  <a:pt x="73671" y="18417"/>
                </a:lnTo>
                <a:lnTo>
                  <a:pt x="73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97777" y="6218248"/>
            <a:ext cx="78105" cy="219075"/>
          </a:xfrm>
          <a:custGeom>
            <a:avLst/>
            <a:gdLst/>
            <a:ahLst/>
            <a:cxnLst/>
            <a:rect l="l" t="t" r="r" b="b"/>
            <a:pathLst>
              <a:path w="78105" h="219075">
                <a:moveTo>
                  <a:pt x="78005" y="196096"/>
                </a:moveTo>
                <a:lnTo>
                  <a:pt x="0" y="196096"/>
                </a:lnTo>
                <a:lnTo>
                  <a:pt x="0" y="218847"/>
                </a:lnTo>
                <a:lnTo>
                  <a:pt x="78005" y="218847"/>
                </a:lnTo>
                <a:lnTo>
                  <a:pt x="78005" y="196096"/>
                </a:lnTo>
                <a:close/>
              </a:path>
              <a:path w="78105" h="219075">
                <a:moveTo>
                  <a:pt x="71504" y="18417"/>
                </a:moveTo>
                <a:lnTo>
                  <a:pt x="5417" y="18417"/>
                </a:lnTo>
                <a:lnTo>
                  <a:pt x="10833" y="20584"/>
                </a:lnTo>
                <a:lnTo>
                  <a:pt x="15167" y="23834"/>
                </a:lnTo>
                <a:lnTo>
                  <a:pt x="18417" y="26001"/>
                </a:lnTo>
                <a:lnTo>
                  <a:pt x="18417" y="32502"/>
                </a:lnTo>
                <a:lnTo>
                  <a:pt x="14084" y="196096"/>
                </a:lnTo>
                <a:lnTo>
                  <a:pt x="63920" y="196096"/>
                </a:lnTo>
                <a:lnTo>
                  <a:pt x="58503" y="32502"/>
                </a:lnTo>
                <a:lnTo>
                  <a:pt x="58503" y="26001"/>
                </a:lnTo>
                <a:lnTo>
                  <a:pt x="61754" y="23834"/>
                </a:lnTo>
                <a:lnTo>
                  <a:pt x="67170" y="20584"/>
                </a:lnTo>
                <a:lnTo>
                  <a:pt x="71504" y="18417"/>
                </a:lnTo>
                <a:close/>
              </a:path>
              <a:path w="78105" h="219075">
                <a:moveTo>
                  <a:pt x="74754" y="0"/>
                </a:moveTo>
                <a:lnTo>
                  <a:pt x="2166" y="0"/>
                </a:lnTo>
                <a:lnTo>
                  <a:pt x="2166" y="18417"/>
                </a:lnTo>
                <a:lnTo>
                  <a:pt x="74754" y="18417"/>
                </a:lnTo>
                <a:lnTo>
                  <a:pt x="747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85756" y="6459306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5" h="0">
                <a:moveTo>
                  <a:pt x="0" y="0"/>
                </a:moveTo>
                <a:lnTo>
                  <a:pt x="411695" y="0"/>
                </a:lnTo>
              </a:path>
            </a:pathLst>
          </a:custGeom>
          <a:ln w="1841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55151" y="4477515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55151" y="4977903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55151" y="5530664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55151" y="6012309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688981" y="3071502"/>
            <a:ext cx="23285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upe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f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icies,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es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uc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tur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ins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alaciones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debe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n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se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f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áciles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de limpia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mant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ene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88980" y="5015054"/>
            <a:ext cx="4791075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52400" marR="5080" indent="-139700">
              <a:lnSpc>
                <a:spcPts val="1300"/>
              </a:lnSpc>
              <a:tabLst>
                <a:tab pos="2715260" algn="l"/>
              </a:tabLst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duo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deben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se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almacena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dos </a:t>
            </a:r>
            <a:r>
              <a:rPr dirty="0" sz="1100" spc="-6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 b="1" i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 b="1" i="1">
                <a:solidFill>
                  <a:srgbClr val="080808"/>
                </a:solidFill>
                <a:latin typeface="Arial Narrow"/>
                <a:cs typeface="Arial Narrow"/>
              </a:rPr>
              <a:t>ne</a:t>
            </a:r>
            <a:r>
              <a:rPr dirty="0" sz="1100" spc="-5" b="1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 b="1" i="1">
                <a:solidFill>
                  <a:srgbClr val="080808"/>
                </a:solidFill>
                <a:latin typeface="Arial Narrow"/>
                <a:cs typeface="Arial Narrow"/>
              </a:rPr>
              <a:t>gia</a:t>
            </a:r>
            <a:r>
              <a:rPr dirty="0" sz="1100" spc="-5" b="1" i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 i="1">
                <a:solidFill>
                  <a:srgbClr val="080808"/>
                </a:solidFill>
                <a:latin typeface="Arial Narrow"/>
                <a:cs typeface="Arial Narrow"/>
              </a:rPr>
              <a:t>eólica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: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fi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las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de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f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in de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eve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nir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	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tur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bina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mort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alida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d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avia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accide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nt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ales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al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ir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e,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sue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lo </a:t>
            </a:r>
            <a:r>
              <a:rPr dirty="0" sz="1100" b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híd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688982" y="6122611"/>
            <a:ext cx="2076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-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52037" y="2557248"/>
            <a:ext cx="209168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 i="1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pe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fic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dad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po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n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v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de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go</a:t>
            </a:r>
            <a:r>
              <a:rPr dirty="0" sz="1100" spc="-65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spc="-5" i="1">
                <a:solidFill>
                  <a:srgbClr val="060606"/>
                </a:solidFill>
                <a:latin typeface="Arial Narrow"/>
                <a:cs typeface="Arial Narrow"/>
              </a:rPr>
              <a:t>A&amp;S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252038" y="3611889"/>
            <a:ext cx="25488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b="1" i="1">
                <a:solidFill>
                  <a:srgbClr val="060606"/>
                </a:solidFill>
                <a:latin typeface="Arial Narrow"/>
                <a:cs typeface="Arial Narrow"/>
              </a:rPr>
              <a:t>O</a:t>
            </a:r>
            <a:r>
              <a:rPr dirty="0" sz="1100" b="1" i="1">
                <a:solidFill>
                  <a:srgbClr val="060606"/>
                </a:solidFill>
                <a:latin typeface="Arial Narrow"/>
                <a:cs typeface="Arial Narrow"/>
              </a:rPr>
              <a:t>il&amp;</a:t>
            </a:r>
            <a:r>
              <a:rPr dirty="0" sz="1100" b="1" i="1">
                <a:solidFill>
                  <a:srgbClr val="060606"/>
                </a:solidFill>
                <a:latin typeface="Arial Narrow"/>
                <a:cs typeface="Arial Narrow"/>
              </a:rPr>
              <a:t>G</a:t>
            </a:r>
            <a:r>
              <a:rPr dirty="0" sz="1100" b="1" i="1">
                <a:solidFill>
                  <a:srgbClr val="060606"/>
                </a:solidFill>
                <a:latin typeface="Arial Narrow"/>
                <a:cs typeface="Arial Narrow"/>
              </a:rPr>
              <a:t>as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: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&gt;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100,000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2e/año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(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H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)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deben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uan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tific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ada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anua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mente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52038" y="5579851"/>
            <a:ext cx="168528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 i="1">
                <a:solidFill>
                  <a:srgbClr val="060606"/>
                </a:solidFill>
                <a:latin typeface="Arial Narrow"/>
                <a:cs typeface="Arial Narrow"/>
              </a:rPr>
              <a:t>N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o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ha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pe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fic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dad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to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a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52037" y="3071502"/>
            <a:ext cx="23031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b="1" i="1">
                <a:solidFill>
                  <a:srgbClr val="080808"/>
                </a:solidFill>
                <a:latin typeface="Arial Narrow"/>
                <a:cs typeface="Arial Narrow"/>
              </a:rPr>
              <a:t>Indus</a:t>
            </a:r>
            <a:r>
              <a:rPr dirty="0" sz="1100" b="1" i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100" spc="-5" b="1" i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 b="1" i="1">
                <a:solidFill>
                  <a:srgbClr val="080808"/>
                </a:solidFill>
                <a:latin typeface="Arial Narrow"/>
                <a:cs typeface="Arial Narrow"/>
              </a:rPr>
              <a:t>ia</a:t>
            </a:r>
            <a:r>
              <a:rPr dirty="0" sz="1100" b="1" i="1">
                <a:solidFill>
                  <a:srgbClr val="080808"/>
                </a:solidFill>
                <a:latin typeface="Arial Narrow"/>
                <a:cs typeface="Arial Narrow"/>
              </a:rPr>
              <a:t>l: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Lím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amb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tr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aba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252038" y="6122611"/>
            <a:ext cx="168528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 i="1">
                <a:solidFill>
                  <a:srgbClr val="060606"/>
                </a:solidFill>
                <a:latin typeface="Arial Narrow"/>
                <a:cs typeface="Arial Narrow"/>
              </a:rPr>
              <a:t>N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o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ha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pe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fic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dad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to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a</a:t>
            </a:r>
            <a:r>
              <a:rPr dirty="0" sz="1100" i="1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endParaRPr sz="11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6578600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empeño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IFC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entan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eque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ento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pe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cífic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 i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mb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enta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531" y="6463699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898989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5151" y="3713125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5151" y="4523928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5151" y="567064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56356" y="2820831"/>
            <a:ext cx="1709420" cy="0"/>
          </a:xfrm>
          <a:custGeom>
            <a:avLst/>
            <a:gdLst/>
            <a:ahLst/>
            <a:cxnLst/>
            <a:rect l="l" t="t" r="r" b="b"/>
            <a:pathLst>
              <a:path w="1709420" h="0">
                <a:moveTo>
                  <a:pt x="0" y="0"/>
                </a:moveTo>
                <a:lnTo>
                  <a:pt x="1708846" y="1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2066" y="2188144"/>
            <a:ext cx="2478405" cy="597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Ejemplos</a:t>
            </a: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eque</a:t>
            </a: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ento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900">
              <a:latin typeface="Arial Narrow"/>
              <a:cs typeface="Arial Narrow"/>
            </a:endParaRPr>
          </a:p>
          <a:p>
            <a:pPr marL="785495">
              <a:lnSpc>
                <a:spcPct val="100000"/>
              </a:lnSpc>
              <a:spcBef>
                <a:spcPts val="1030"/>
              </a:spcBef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NORMAS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5086" y="274700"/>
            <a:ext cx="11817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Q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U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</a:t>
            </a:r>
            <a:r>
              <a:rPr dirty="0" sz="1300" spc="-20" b="1">
                <a:solidFill>
                  <a:srgbClr val="6B0B0C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G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F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14785" y="2820831"/>
            <a:ext cx="5557520" cy="0"/>
          </a:xfrm>
          <a:custGeom>
            <a:avLst/>
            <a:gdLst/>
            <a:ahLst/>
            <a:cxnLst/>
            <a:rect l="l" t="t" r="r" b="b"/>
            <a:pathLst>
              <a:path w="5557520" h="0">
                <a:moveTo>
                  <a:pt x="0" y="0"/>
                </a:moveTo>
                <a:lnTo>
                  <a:pt x="5557318" y="1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69671" y="2877666"/>
            <a:ext cx="671830" cy="673735"/>
          </a:xfrm>
          <a:custGeom>
            <a:avLst/>
            <a:gdLst/>
            <a:ahLst/>
            <a:cxnLst/>
            <a:rect l="l" t="t" r="r" b="b"/>
            <a:pathLst>
              <a:path w="671830" h="673735">
                <a:moveTo>
                  <a:pt x="0" y="0"/>
                </a:moveTo>
                <a:lnTo>
                  <a:pt x="671280" y="0"/>
                </a:lnTo>
                <a:lnTo>
                  <a:pt x="671280" y="673536"/>
                </a:lnTo>
                <a:lnTo>
                  <a:pt x="0" y="673536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30492" y="2938792"/>
            <a:ext cx="545465" cy="544830"/>
          </a:xfrm>
          <a:custGeom>
            <a:avLst/>
            <a:gdLst/>
            <a:ahLst/>
            <a:cxnLst/>
            <a:rect l="l" t="t" r="r" b="b"/>
            <a:pathLst>
              <a:path w="545465" h="544829">
                <a:moveTo>
                  <a:pt x="288335" y="0"/>
                </a:moveTo>
                <a:lnTo>
                  <a:pt x="256798" y="0"/>
                </a:lnTo>
                <a:lnTo>
                  <a:pt x="234272" y="2539"/>
                </a:lnTo>
                <a:lnTo>
                  <a:pt x="193725" y="11429"/>
                </a:lnTo>
                <a:lnTo>
                  <a:pt x="173451" y="17779"/>
                </a:lnTo>
                <a:lnTo>
                  <a:pt x="135157" y="36829"/>
                </a:lnTo>
                <a:lnTo>
                  <a:pt x="117136" y="49529"/>
                </a:lnTo>
                <a:lnTo>
                  <a:pt x="99115" y="60959"/>
                </a:lnTo>
                <a:lnTo>
                  <a:pt x="67578" y="95250"/>
                </a:lnTo>
                <a:lnTo>
                  <a:pt x="40547" y="130809"/>
                </a:lnTo>
                <a:lnTo>
                  <a:pt x="20273" y="171450"/>
                </a:lnTo>
                <a:lnTo>
                  <a:pt x="6757" y="217169"/>
                </a:lnTo>
                <a:lnTo>
                  <a:pt x="0" y="279400"/>
                </a:lnTo>
                <a:lnTo>
                  <a:pt x="4505" y="316229"/>
                </a:lnTo>
                <a:lnTo>
                  <a:pt x="27031" y="386079"/>
                </a:lnTo>
                <a:lnTo>
                  <a:pt x="58568" y="441959"/>
                </a:lnTo>
                <a:lnTo>
                  <a:pt x="99115" y="482600"/>
                </a:lnTo>
                <a:lnTo>
                  <a:pt x="132904" y="506729"/>
                </a:lnTo>
                <a:lnTo>
                  <a:pt x="168946" y="525779"/>
                </a:lnTo>
                <a:lnTo>
                  <a:pt x="229767" y="541019"/>
                </a:lnTo>
                <a:lnTo>
                  <a:pt x="259051" y="544829"/>
                </a:lnTo>
                <a:lnTo>
                  <a:pt x="288335" y="544829"/>
                </a:lnTo>
                <a:lnTo>
                  <a:pt x="310861" y="543559"/>
                </a:lnTo>
                <a:lnTo>
                  <a:pt x="320998" y="541019"/>
                </a:lnTo>
                <a:lnTo>
                  <a:pt x="261303" y="541019"/>
                </a:lnTo>
                <a:lnTo>
                  <a:pt x="220756" y="534669"/>
                </a:lnTo>
                <a:lnTo>
                  <a:pt x="184714" y="525779"/>
                </a:lnTo>
                <a:lnTo>
                  <a:pt x="153178" y="511809"/>
                </a:lnTo>
                <a:lnTo>
                  <a:pt x="121641" y="494029"/>
                </a:lnTo>
                <a:lnTo>
                  <a:pt x="108125" y="482600"/>
                </a:lnTo>
                <a:lnTo>
                  <a:pt x="92357" y="471169"/>
                </a:lnTo>
                <a:lnTo>
                  <a:pt x="65326" y="441959"/>
                </a:lnTo>
                <a:lnTo>
                  <a:pt x="42799" y="407669"/>
                </a:lnTo>
                <a:lnTo>
                  <a:pt x="33789" y="389889"/>
                </a:lnTo>
                <a:lnTo>
                  <a:pt x="22526" y="369569"/>
                </a:lnTo>
                <a:lnTo>
                  <a:pt x="9010" y="316229"/>
                </a:lnTo>
                <a:lnTo>
                  <a:pt x="6855" y="288289"/>
                </a:lnTo>
                <a:lnTo>
                  <a:pt x="6757" y="252729"/>
                </a:lnTo>
                <a:lnTo>
                  <a:pt x="9010" y="227329"/>
                </a:lnTo>
                <a:lnTo>
                  <a:pt x="22526" y="177800"/>
                </a:lnTo>
                <a:lnTo>
                  <a:pt x="45052" y="133350"/>
                </a:lnTo>
                <a:lnTo>
                  <a:pt x="74336" y="92709"/>
                </a:lnTo>
                <a:lnTo>
                  <a:pt x="90104" y="74929"/>
                </a:lnTo>
                <a:lnTo>
                  <a:pt x="99898" y="74929"/>
                </a:lnTo>
                <a:lnTo>
                  <a:pt x="135157" y="49529"/>
                </a:lnTo>
                <a:lnTo>
                  <a:pt x="166693" y="36829"/>
                </a:lnTo>
                <a:lnTo>
                  <a:pt x="175704" y="36829"/>
                </a:lnTo>
                <a:lnTo>
                  <a:pt x="213998" y="22859"/>
                </a:lnTo>
                <a:lnTo>
                  <a:pt x="252793" y="22859"/>
                </a:lnTo>
                <a:lnTo>
                  <a:pt x="270314" y="5079"/>
                </a:lnTo>
                <a:lnTo>
                  <a:pt x="324377" y="5079"/>
                </a:lnTo>
                <a:lnTo>
                  <a:pt x="288335" y="0"/>
                </a:lnTo>
                <a:close/>
              </a:path>
              <a:path w="545465" h="544829">
                <a:moveTo>
                  <a:pt x="409132" y="34289"/>
                </a:moveTo>
                <a:lnTo>
                  <a:pt x="394208" y="34289"/>
                </a:lnTo>
                <a:lnTo>
                  <a:pt x="421239" y="48259"/>
                </a:lnTo>
                <a:lnTo>
                  <a:pt x="439260" y="60959"/>
                </a:lnTo>
                <a:lnTo>
                  <a:pt x="482060" y="101600"/>
                </a:lnTo>
                <a:lnTo>
                  <a:pt x="506839" y="137159"/>
                </a:lnTo>
                <a:lnTo>
                  <a:pt x="533870" y="207009"/>
                </a:lnTo>
                <a:lnTo>
                  <a:pt x="540628" y="252729"/>
                </a:lnTo>
                <a:lnTo>
                  <a:pt x="540628" y="290829"/>
                </a:lnTo>
                <a:lnTo>
                  <a:pt x="529365" y="349250"/>
                </a:lnTo>
                <a:lnTo>
                  <a:pt x="509091" y="403859"/>
                </a:lnTo>
                <a:lnTo>
                  <a:pt x="470797" y="453389"/>
                </a:lnTo>
                <a:lnTo>
                  <a:pt x="461786" y="464819"/>
                </a:lnTo>
                <a:lnTo>
                  <a:pt x="414482" y="500379"/>
                </a:lnTo>
                <a:lnTo>
                  <a:pt x="373934" y="520700"/>
                </a:lnTo>
                <a:lnTo>
                  <a:pt x="324377" y="535939"/>
                </a:lnTo>
                <a:lnTo>
                  <a:pt x="286082" y="541019"/>
                </a:lnTo>
                <a:lnTo>
                  <a:pt x="320998" y="541019"/>
                </a:lnTo>
                <a:lnTo>
                  <a:pt x="331134" y="538479"/>
                </a:lnTo>
                <a:lnTo>
                  <a:pt x="353661" y="534669"/>
                </a:lnTo>
                <a:lnTo>
                  <a:pt x="394208" y="515619"/>
                </a:lnTo>
                <a:lnTo>
                  <a:pt x="432502" y="494029"/>
                </a:lnTo>
                <a:lnTo>
                  <a:pt x="477555" y="453389"/>
                </a:lnTo>
                <a:lnTo>
                  <a:pt x="515849" y="398779"/>
                </a:lnTo>
                <a:lnTo>
                  <a:pt x="540628" y="328929"/>
                </a:lnTo>
                <a:lnTo>
                  <a:pt x="542881" y="308609"/>
                </a:lnTo>
                <a:lnTo>
                  <a:pt x="545133" y="304800"/>
                </a:lnTo>
                <a:lnTo>
                  <a:pt x="545133" y="247650"/>
                </a:lnTo>
                <a:lnTo>
                  <a:pt x="540628" y="217169"/>
                </a:lnTo>
                <a:lnTo>
                  <a:pt x="527112" y="171450"/>
                </a:lnTo>
                <a:lnTo>
                  <a:pt x="506839" y="130809"/>
                </a:lnTo>
                <a:lnTo>
                  <a:pt x="475302" y="87629"/>
                </a:lnTo>
                <a:lnTo>
                  <a:pt x="448271" y="66039"/>
                </a:lnTo>
                <a:lnTo>
                  <a:pt x="416734" y="38100"/>
                </a:lnTo>
                <a:lnTo>
                  <a:pt x="409132" y="34289"/>
                </a:lnTo>
                <a:close/>
              </a:path>
              <a:path w="545465" h="544829">
                <a:moveTo>
                  <a:pt x="112630" y="191769"/>
                </a:moveTo>
                <a:lnTo>
                  <a:pt x="76589" y="191769"/>
                </a:lnTo>
                <a:lnTo>
                  <a:pt x="72083" y="200659"/>
                </a:lnTo>
                <a:lnTo>
                  <a:pt x="67578" y="205739"/>
                </a:lnTo>
                <a:lnTo>
                  <a:pt x="60820" y="207009"/>
                </a:lnTo>
                <a:lnTo>
                  <a:pt x="56315" y="207009"/>
                </a:lnTo>
                <a:lnTo>
                  <a:pt x="51810" y="212089"/>
                </a:lnTo>
                <a:lnTo>
                  <a:pt x="51810" y="217169"/>
                </a:lnTo>
                <a:lnTo>
                  <a:pt x="40547" y="226059"/>
                </a:lnTo>
                <a:lnTo>
                  <a:pt x="40547" y="243839"/>
                </a:lnTo>
                <a:lnTo>
                  <a:pt x="38294" y="247650"/>
                </a:lnTo>
                <a:lnTo>
                  <a:pt x="33789" y="252729"/>
                </a:lnTo>
                <a:lnTo>
                  <a:pt x="31536" y="266700"/>
                </a:lnTo>
                <a:lnTo>
                  <a:pt x="33789" y="287019"/>
                </a:lnTo>
                <a:lnTo>
                  <a:pt x="33789" y="295909"/>
                </a:lnTo>
                <a:lnTo>
                  <a:pt x="38294" y="302259"/>
                </a:lnTo>
                <a:lnTo>
                  <a:pt x="42799" y="317500"/>
                </a:lnTo>
                <a:lnTo>
                  <a:pt x="47305" y="320039"/>
                </a:lnTo>
                <a:lnTo>
                  <a:pt x="54062" y="320039"/>
                </a:lnTo>
                <a:lnTo>
                  <a:pt x="60820" y="326389"/>
                </a:lnTo>
                <a:lnTo>
                  <a:pt x="76589" y="326389"/>
                </a:lnTo>
                <a:lnTo>
                  <a:pt x="83346" y="331469"/>
                </a:lnTo>
                <a:lnTo>
                  <a:pt x="85599" y="342900"/>
                </a:lnTo>
                <a:lnTo>
                  <a:pt x="94610" y="342900"/>
                </a:lnTo>
                <a:lnTo>
                  <a:pt x="96862" y="346709"/>
                </a:lnTo>
                <a:lnTo>
                  <a:pt x="96862" y="360679"/>
                </a:lnTo>
                <a:lnTo>
                  <a:pt x="94610" y="369569"/>
                </a:lnTo>
                <a:lnTo>
                  <a:pt x="108125" y="386079"/>
                </a:lnTo>
                <a:lnTo>
                  <a:pt x="117136" y="415289"/>
                </a:lnTo>
                <a:lnTo>
                  <a:pt x="112630" y="419100"/>
                </a:lnTo>
                <a:lnTo>
                  <a:pt x="110378" y="430529"/>
                </a:lnTo>
                <a:lnTo>
                  <a:pt x="128399" y="455929"/>
                </a:lnTo>
                <a:lnTo>
                  <a:pt x="128399" y="462279"/>
                </a:lnTo>
                <a:lnTo>
                  <a:pt x="132904" y="464819"/>
                </a:lnTo>
                <a:lnTo>
                  <a:pt x="132904" y="471169"/>
                </a:lnTo>
                <a:lnTo>
                  <a:pt x="146420" y="482600"/>
                </a:lnTo>
                <a:lnTo>
                  <a:pt x="153178" y="491489"/>
                </a:lnTo>
                <a:lnTo>
                  <a:pt x="162188" y="497839"/>
                </a:lnTo>
                <a:lnTo>
                  <a:pt x="186967" y="497839"/>
                </a:lnTo>
                <a:lnTo>
                  <a:pt x="195977" y="495300"/>
                </a:lnTo>
                <a:lnTo>
                  <a:pt x="202735" y="486409"/>
                </a:lnTo>
                <a:lnTo>
                  <a:pt x="204988" y="480059"/>
                </a:lnTo>
                <a:lnTo>
                  <a:pt x="209493" y="480059"/>
                </a:lnTo>
                <a:lnTo>
                  <a:pt x="211746" y="476250"/>
                </a:lnTo>
                <a:lnTo>
                  <a:pt x="209493" y="464819"/>
                </a:lnTo>
                <a:lnTo>
                  <a:pt x="216251" y="459739"/>
                </a:lnTo>
                <a:lnTo>
                  <a:pt x="227514" y="455929"/>
                </a:lnTo>
                <a:lnTo>
                  <a:pt x="232019" y="448309"/>
                </a:lnTo>
                <a:lnTo>
                  <a:pt x="229767" y="427989"/>
                </a:lnTo>
                <a:lnTo>
                  <a:pt x="223009" y="421639"/>
                </a:lnTo>
                <a:lnTo>
                  <a:pt x="225261" y="416559"/>
                </a:lnTo>
                <a:lnTo>
                  <a:pt x="223009" y="412750"/>
                </a:lnTo>
                <a:lnTo>
                  <a:pt x="229767" y="401319"/>
                </a:lnTo>
                <a:lnTo>
                  <a:pt x="243282" y="387350"/>
                </a:lnTo>
                <a:lnTo>
                  <a:pt x="256798" y="381000"/>
                </a:lnTo>
                <a:lnTo>
                  <a:pt x="270314" y="365759"/>
                </a:lnTo>
                <a:lnTo>
                  <a:pt x="279324" y="349250"/>
                </a:lnTo>
                <a:lnTo>
                  <a:pt x="279324" y="345439"/>
                </a:lnTo>
                <a:lnTo>
                  <a:pt x="245535" y="345439"/>
                </a:lnTo>
                <a:lnTo>
                  <a:pt x="245535" y="337819"/>
                </a:lnTo>
                <a:lnTo>
                  <a:pt x="254545" y="336550"/>
                </a:lnTo>
                <a:lnTo>
                  <a:pt x="268061" y="331469"/>
                </a:lnTo>
                <a:lnTo>
                  <a:pt x="238777" y="331469"/>
                </a:lnTo>
                <a:lnTo>
                  <a:pt x="238777" y="328929"/>
                </a:lnTo>
                <a:lnTo>
                  <a:pt x="227514" y="320039"/>
                </a:lnTo>
                <a:lnTo>
                  <a:pt x="225261" y="311150"/>
                </a:lnTo>
                <a:lnTo>
                  <a:pt x="218504" y="304800"/>
                </a:lnTo>
                <a:lnTo>
                  <a:pt x="218504" y="287019"/>
                </a:lnTo>
                <a:lnTo>
                  <a:pt x="211746" y="281939"/>
                </a:lnTo>
                <a:lnTo>
                  <a:pt x="209493" y="270509"/>
                </a:lnTo>
                <a:lnTo>
                  <a:pt x="209493" y="261619"/>
                </a:lnTo>
                <a:lnTo>
                  <a:pt x="269187" y="261619"/>
                </a:lnTo>
                <a:lnTo>
                  <a:pt x="268061" y="259079"/>
                </a:lnTo>
                <a:lnTo>
                  <a:pt x="272567" y="256539"/>
                </a:lnTo>
                <a:lnTo>
                  <a:pt x="486565" y="256539"/>
                </a:lnTo>
                <a:lnTo>
                  <a:pt x="484313" y="252729"/>
                </a:lnTo>
                <a:lnTo>
                  <a:pt x="486565" y="243839"/>
                </a:lnTo>
                <a:lnTo>
                  <a:pt x="189220" y="243839"/>
                </a:lnTo>
                <a:lnTo>
                  <a:pt x="182288" y="238759"/>
                </a:lnTo>
                <a:lnTo>
                  <a:pt x="153178" y="238759"/>
                </a:lnTo>
                <a:lnTo>
                  <a:pt x="144167" y="229869"/>
                </a:lnTo>
                <a:lnTo>
                  <a:pt x="144167" y="220979"/>
                </a:lnTo>
                <a:lnTo>
                  <a:pt x="137409" y="220979"/>
                </a:lnTo>
                <a:lnTo>
                  <a:pt x="132904" y="217169"/>
                </a:lnTo>
                <a:lnTo>
                  <a:pt x="137409" y="207009"/>
                </a:lnTo>
                <a:lnTo>
                  <a:pt x="135157" y="198119"/>
                </a:lnTo>
                <a:lnTo>
                  <a:pt x="135157" y="196850"/>
                </a:lnTo>
                <a:lnTo>
                  <a:pt x="112630" y="191769"/>
                </a:lnTo>
                <a:close/>
              </a:path>
              <a:path w="545465" h="544829">
                <a:moveTo>
                  <a:pt x="268061" y="439419"/>
                </a:moveTo>
                <a:lnTo>
                  <a:pt x="263556" y="441959"/>
                </a:lnTo>
                <a:lnTo>
                  <a:pt x="256798" y="450850"/>
                </a:lnTo>
                <a:lnTo>
                  <a:pt x="250040" y="450850"/>
                </a:lnTo>
                <a:lnTo>
                  <a:pt x="243282" y="457200"/>
                </a:lnTo>
                <a:lnTo>
                  <a:pt x="247788" y="464819"/>
                </a:lnTo>
                <a:lnTo>
                  <a:pt x="241030" y="471169"/>
                </a:lnTo>
                <a:lnTo>
                  <a:pt x="241030" y="473709"/>
                </a:lnTo>
                <a:lnTo>
                  <a:pt x="245535" y="482600"/>
                </a:lnTo>
                <a:lnTo>
                  <a:pt x="250040" y="485139"/>
                </a:lnTo>
                <a:lnTo>
                  <a:pt x="254545" y="485139"/>
                </a:lnTo>
                <a:lnTo>
                  <a:pt x="263556" y="482600"/>
                </a:lnTo>
                <a:lnTo>
                  <a:pt x="272567" y="457200"/>
                </a:lnTo>
                <a:lnTo>
                  <a:pt x="277072" y="455929"/>
                </a:lnTo>
                <a:lnTo>
                  <a:pt x="277072" y="453389"/>
                </a:lnTo>
                <a:lnTo>
                  <a:pt x="274819" y="444500"/>
                </a:lnTo>
                <a:lnTo>
                  <a:pt x="268061" y="439419"/>
                </a:lnTo>
                <a:close/>
              </a:path>
              <a:path w="545465" h="544829">
                <a:moveTo>
                  <a:pt x="470797" y="328929"/>
                </a:moveTo>
                <a:lnTo>
                  <a:pt x="464039" y="331469"/>
                </a:lnTo>
                <a:lnTo>
                  <a:pt x="461786" y="334009"/>
                </a:lnTo>
                <a:lnTo>
                  <a:pt x="461786" y="336550"/>
                </a:lnTo>
                <a:lnTo>
                  <a:pt x="464039" y="337819"/>
                </a:lnTo>
                <a:lnTo>
                  <a:pt x="475302" y="346709"/>
                </a:lnTo>
                <a:lnTo>
                  <a:pt x="482060" y="360679"/>
                </a:lnTo>
                <a:lnTo>
                  <a:pt x="488818" y="365759"/>
                </a:lnTo>
                <a:lnTo>
                  <a:pt x="495576" y="367029"/>
                </a:lnTo>
                <a:lnTo>
                  <a:pt x="497828" y="351789"/>
                </a:lnTo>
                <a:lnTo>
                  <a:pt x="493323" y="345439"/>
                </a:lnTo>
                <a:lnTo>
                  <a:pt x="486565" y="340359"/>
                </a:lnTo>
                <a:lnTo>
                  <a:pt x="486565" y="337819"/>
                </a:lnTo>
                <a:lnTo>
                  <a:pt x="493323" y="337819"/>
                </a:lnTo>
                <a:lnTo>
                  <a:pt x="492760" y="334009"/>
                </a:lnTo>
                <a:lnTo>
                  <a:pt x="477555" y="334009"/>
                </a:lnTo>
                <a:lnTo>
                  <a:pt x="470797" y="328929"/>
                </a:lnTo>
                <a:close/>
              </a:path>
              <a:path w="545465" h="544829">
                <a:moveTo>
                  <a:pt x="408850" y="334009"/>
                </a:moveTo>
                <a:lnTo>
                  <a:pt x="403218" y="334009"/>
                </a:lnTo>
                <a:lnTo>
                  <a:pt x="403218" y="346709"/>
                </a:lnTo>
                <a:lnTo>
                  <a:pt x="405471" y="349250"/>
                </a:lnTo>
                <a:lnTo>
                  <a:pt x="409976" y="351789"/>
                </a:lnTo>
                <a:lnTo>
                  <a:pt x="412229" y="351789"/>
                </a:lnTo>
                <a:lnTo>
                  <a:pt x="414482" y="346709"/>
                </a:lnTo>
                <a:lnTo>
                  <a:pt x="414482" y="340359"/>
                </a:lnTo>
                <a:lnTo>
                  <a:pt x="412229" y="336550"/>
                </a:lnTo>
                <a:lnTo>
                  <a:pt x="408850" y="334009"/>
                </a:lnTo>
                <a:close/>
              </a:path>
              <a:path w="545465" h="544829">
                <a:moveTo>
                  <a:pt x="279324" y="337819"/>
                </a:moveTo>
                <a:lnTo>
                  <a:pt x="274819" y="337819"/>
                </a:lnTo>
                <a:lnTo>
                  <a:pt x="270314" y="342900"/>
                </a:lnTo>
                <a:lnTo>
                  <a:pt x="261303" y="342900"/>
                </a:lnTo>
                <a:lnTo>
                  <a:pt x="252293" y="345439"/>
                </a:lnTo>
                <a:lnTo>
                  <a:pt x="279324" y="345439"/>
                </a:lnTo>
                <a:lnTo>
                  <a:pt x="279324" y="337819"/>
                </a:lnTo>
                <a:close/>
              </a:path>
              <a:path w="545465" h="544829">
                <a:moveTo>
                  <a:pt x="417794" y="290829"/>
                </a:moveTo>
                <a:lnTo>
                  <a:pt x="367177" y="290829"/>
                </a:lnTo>
                <a:lnTo>
                  <a:pt x="369429" y="293369"/>
                </a:lnTo>
                <a:lnTo>
                  <a:pt x="373934" y="311150"/>
                </a:lnTo>
                <a:lnTo>
                  <a:pt x="387450" y="336550"/>
                </a:lnTo>
                <a:lnTo>
                  <a:pt x="396461" y="345439"/>
                </a:lnTo>
                <a:lnTo>
                  <a:pt x="403218" y="334009"/>
                </a:lnTo>
                <a:lnTo>
                  <a:pt x="408850" y="334009"/>
                </a:lnTo>
                <a:lnTo>
                  <a:pt x="405471" y="331469"/>
                </a:lnTo>
                <a:lnTo>
                  <a:pt x="407724" y="316229"/>
                </a:lnTo>
                <a:lnTo>
                  <a:pt x="405471" y="306069"/>
                </a:lnTo>
                <a:lnTo>
                  <a:pt x="414482" y="297179"/>
                </a:lnTo>
                <a:lnTo>
                  <a:pt x="417794" y="290829"/>
                </a:lnTo>
                <a:close/>
              </a:path>
              <a:path w="545465" h="544829">
                <a:moveTo>
                  <a:pt x="518102" y="290829"/>
                </a:moveTo>
                <a:lnTo>
                  <a:pt x="518102" y="295909"/>
                </a:lnTo>
                <a:lnTo>
                  <a:pt x="506839" y="316229"/>
                </a:lnTo>
                <a:lnTo>
                  <a:pt x="506839" y="322579"/>
                </a:lnTo>
                <a:lnTo>
                  <a:pt x="500081" y="328929"/>
                </a:lnTo>
                <a:lnTo>
                  <a:pt x="504586" y="345439"/>
                </a:lnTo>
                <a:lnTo>
                  <a:pt x="509091" y="345439"/>
                </a:lnTo>
                <a:lnTo>
                  <a:pt x="520355" y="337819"/>
                </a:lnTo>
                <a:lnTo>
                  <a:pt x="522607" y="322579"/>
                </a:lnTo>
                <a:lnTo>
                  <a:pt x="527112" y="316229"/>
                </a:lnTo>
                <a:lnTo>
                  <a:pt x="522607" y="306069"/>
                </a:lnTo>
                <a:lnTo>
                  <a:pt x="527112" y="293369"/>
                </a:lnTo>
                <a:lnTo>
                  <a:pt x="518102" y="290829"/>
                </a:lnTo>
                <a:close/>
              </a:path>
              <a:path w="545465" h="544829">
                <a:moveTo>
                  <a:pt x="493323" y="337819"/>
                </a:moveTo>
                <a:lnTo>
                  <a:pt x="486565" y="337819"/>
                </a:lnTo>
                <a:lnTo>
                  <a:pt x="493323" y="340359"/>
                </a:lnTo>
                <a:lnTo>
                  <a:pt x="493323" y="337819"/>
                </a:lnTo>
                <a:close/>
              </a:path>
              <a:path w="545465" h="544829">
                <a:moveTo>
                  <a:pt x="498054" y="287019"/>
                </a:moveTo>
                <a:lnTo>
                  <a:pt x="461786" y="287019"/>
                </a:lnTo>
                <a:lnTo>
                  <a:pt x="468544" y="295909"/>
                </a:lnTo>
                <a:lnTo>
                  <a:pt x="470797" y="317500"/>
                </a:lnTo>
                <a:lnTo>
                  <a:pt x="479807" y="325119"/>
                </a:lnTo>
                <a:lnTo>
                  <a:pt x="479807" y="334009"/>
                </a:lnTo>
                <a:lnTo>
                  <a:pt x="492760" y="334009"/>
                </a:lnTo>
                <a:lnTo>
                  <a:pt x="491071" y="322579"/>
                </a:lnTo>
                <a:lnTo>
                  <a:pt x="488818" y="322579"/>
                </a:lnTo>
                <a:lnTo>
                  <a:pt x="484313" y="317500"/>
                </a:lnTo>
                <a:lnTo>
                  <a:pt x="477555" y="308609"/>
                </a:lnTo>
                <a:lnTo>
                  <a:pt x="477555" y="293369"/>
                </a:lnTo>
                <a:lnTo>
                  <a:pt x="496541" y="293369"/>
                </a:lnTo>
                <a:lnTo>
                  <a:pt x="497828" y="288289"/>
                </a:lnTo>
                <a:lnTo>
                  <a:pt x="498054" y="287019"/>
                </a:lnTo>
                <a:close/>
              </a:path>
              <a:path w="545465" h="544829">
                <a:moveTo>
                  <a:pt x="269187" y="261619"/>
                </a:moveTo>
                <a:lnTo>
                  <a:pt x="209493" y="261619"/>
                </a:lnTo>
                <a:lnTo>
                  <a:pt x="218504" y="275589"/>
                </a:lnTo>
                <a:lnTo>
                  <a:pt x="218504" y="281939"/>
                </a:lnTo>
                <a:lnTo>
                  <a:pt x="223009" y="287019"/>
                </a:lnTo>
                <a:lnTo>
                  <a:pt x="223009" y="297179"/>
                </a:lnTo>
                <a:lnTo>
                  <a:pt x="232019" y="302259"/>
                </a:lnTo>
                <a:lnTo>
                  <a:pt x="234272" y="313689"/>
                </a:lnTo>
                <a:lnTo>
                  <a:pt x="238777" y="317500"/>
                </a:lnTo>
                <a:lnTo>
                  <a:pt x="241030" y="331469"/>
                </a:lnTo>
                <a:lnTo>
                  <a:pt x="268061" y="331469"/>
                </a:lnTo>
                <a:lnTo>
                  <a:pt x="299598" y="313689"/>
                </a:lnTo>
                <a:lnTo>
                  <a:pt x="308608" y="306069"/>
                </a:lnTo>
                <a:lnTo>
                  <a:pt x="310861" y="302259"/>
                </a:lnTo>
                <a:lnTo>
                  <a:pt x="310861" y="297179"/>
                </a:lnTo>
                <a:lnTo>
                  <a:pt x="315366" y="293369"/>
                </a:lnTo>
                <a:lnTo>
                  <a:pt x="315366" y="288289"/>
                </a:lnTo>
                <a:lnTo>
                  <a:pt x="313114" y="284479"/>
                </a:lnTo>
                <a:lnTo>
                  <a:pt x="310861" y="281939"/>
                </a:lnTo>
                <a:lnTo>
                  <a:pt x="286082" y="281939"/>
                </a:lnTo>
                <a:lnTo>
                  <a:pt x="279324" y="279400"/>
                </a:lnTo>
                <a:lnTo>
                  <a:pt x="270314" y="264159"/>
                </a:lnTo>
                <a:lnTo>
                  <a:pt x="269187" y="261619"/>
                </a:lnTo>
                <a:close/>
              </a:path>
              <a:path w="545465" h="544829">
                <a:moveTo>
                  <a:pt x="496541" y="293369"/>
                </a:moveTo>
                <a:lnTo>
                  <a:pt x="477555" y="293369"/>
                </a:lnTo>
                <a:lnTo>
                  <a:pt x="488818" y="299719"/>
                </a:lnTo>
                <a:lnTo>
                  <a:pt x="491071" y="302259"/>
                </a:lnTo>
                <a:lnTo>
                  <a:pt x="493323" y="306069"/>
                </a:lnTo>
                <a:lnTo>
                  <a:pt x="496541" y="293369"/>
                </a:lnTo>
                <a:close/>
              </a:path>
              <a:path w="545465" h="544829">
                <a:moveTo>
                  <a:pt x="425745" y="275589"/>
                </a:moveTo>
                <a:lnTo>
                  <a:pt x="342398" y="275589"/>
                </a:lnTo>
                <a:lnTo>
                  <a:pt x="344650" y="276859"/>
                </a:lnTo>
                <a:lnTo>
                  <a:pt x="349156" y="284479"/>
                </a:lnTo>
                <a:lnTo>
                  <a:pt x="360419" y="293369"/>
                </a:lnTo>
                <a:lnTo>
                  <a:pt x="367177" y="290829"/>
                </a:lnTo>
                <a:lnTo>
                  <a:pt x="417794" y="290829"/>
                </a:lnTo>
                <a:lnTo>
                  <a:pt x="425745" y="275589"/>
                </a:lnTo>
                <a:close/>
              </a:path>
              <a:path w="545465" h="544829">
                <a:moveTo>
                  <a:pt x="495576" y="266700"/>
                </a:moveTo>
                <a:lnTo>
                  <a:pt x="437008" y="266700"/>
                </a:lnTo>
                <a:lnTo>
                  <a:pt x="439260" y="267969"/>
                </a:lnTo>
                <a:lnTo>
                  <a:pt x="441513" y="273050"/>
                </a:lnTo>
                <a:lnTo>
                  <a:pt x="450523" y="279400"/>
                </a:lnTo>
                <a:lnTo>
                  <a:pt x="452776" y="287019"/>
                </a:lnTo>
                <a:lnTo>
                  <a:pt x="457281" y="290829"/>
                </a:lnTo>
                <a:lnTo>
                  <a:pt x="459534" y="287019"/>
                </a:lnTo>
                <a:lnTo>
                  <a:pt x="498054" y="287019"/>
                </a:lnTo>
                <a:lnTo>
                  <a:pt x="500081" y="275589"/>
                </a:lnTo>
                <a:lnTo>
                  <a:pt x="495576" y="266700"/>
                </a:lnTo>
                <a:close/>
              </a:path>
              <a:path w="545465" h="544829">
                <a:moveTo>
                  <a:pt x="486565" y="256539"/>
                </a:moveTo>
                <a:lnTo>
                  <a:pt x="272567" y="256539"/>
                </a:lnTo>
                <a:lnTo>
                  <a:pt x="279324" y="267969"/>
                </a:lnTo>
                <a:lnTo>
                  <a:pt x="292840" y="273050"/>
                </a:lnTo>
                <a:lnTo>
                  <a:pt x="295093" y="275589"/>
                </a:lnTo>
                <a:lnTo>
                  <a:pt x="290587" y="281939"/>
                </a:lnTo>
                <a:lnTo>
                  <a:pt x="301851" y="281939"/>
                </a:lnTo>
                <a:lnTo>
                  <a:pt x="301851" y="273050"/>
                </a:lnTo>
                <a:lnTo>
                  <a:pt x="428963" y="273050"/>
                </a:lnTo>
                <a:lnTo>
                  <a:pt x="437008" y="266700"/>
                </a:lnTo>
                <a:lnTo>
                  <a:pt x="495576" y="266700"/>
                </a:lnTo>
                <a:lnTo>
                  <a:pt x="493323" y="264159"/>
                </a:lnTo>
                <a:lnTo>
                  <a:pt x="491071" y="264159"/>
                </a:lnTo>
                <a:lnTo>
                  <a:pt x="486565" y="256539"/>
                </a:lnTo>
                <a:close/>
              </a:path>
              <a:path w="545465" h="544829">
                <a:moveTo>
                  <a:pt x="428963" y="273050"/>
                </a:moveTo>
                <a:lnTo>
                  <a:pt x="301851" y="273050"/>
                </a:lnTo>
                <a:lnTo>
                  <a:pt x="306356" y="276859"/>
                </a:lnTo>
                <a:lnTo>
                  <a:pt x="315366" y="279400"/>
                </a:lnTo>
                <a:lnTo>
                  <a:pt x="324377" y="276859"/>
                </a:lnTo>
                <a:lnTo>
                  <a:pt x="342398" y="275589"/>
                </a:lnTo>
                <a:lnTo>
                  <a:pt x="425745" y="275589"/>
                </a:lnTo>
                <a:lnTo>
                  <a:pt x="428963" y="273050"/>
                </a:lnTo>
                <a:close/>
              </a:path>
              <a:path w="545465" h="544829">
                <a:moveTo>
                  <a:pt x="492095" y="177800"/>
                </a:moveTo>
                <a:lnTo>
                  <a:pt x="279324" y="177800"/>
                </a:lnTo>
                <a:lnTo>
                  <a:pt x="279324" y="180339"/>
                </a:lnTo>
                <a:lnTo>
                  <a:pt x="272567" y="186689"/>
                </a:lnTo>
                <a:lnTo>
                  <a:pt x="279324" y="194309"/>
                </a:lnTo>
                <a:lnTo>
                  <a:pt x="281577" y="205739"/>
                </a:lnTo>
                <a:lnTo>
                  <a:pt x="286082" y="223519"/>
                </a:lnTo>
                <a:lnTo>
                  <a:pt x="218504" y="223519"/>
                </a:lnTo>
                <a:lnTo>
                  <a:pt x="218504" y="226059"/>
                </a:lnTo>
                <a:lnTo>
                  <a:pt x="211746" y="243839"/>
                </a:lnTo>
                <a:lnTo>
                  <a:pt x="491071" y="243839"/>
                </a:lnTo>
                <a:lnTo>
                  <a:pt x="491071" y="256539"/>
                </a:lnTo>
                <a:lnTo>
                  <a:pt x="495576" y="256539"/>
                </a:lnTo>
                <a:lnTo>
                  <a:pt x="495576" y="246379"/>
                </a:lnTo>
                <a:lnTo>
                  <a:pt x="493323" y="238759"/>
                </a:lnTo>
                <a:lnTo>
                  <a:pt x="504586" y="220979"/>
                </a:lnTo>
                <a:lnTo>
                  <a:pt x="504586" y="203200"/>
                </a:lnTo>
                <a:lnTo>
                  <a:pt x="497828" y="182879"/>
                </a:lnTo>
                <a:lnTo>
                  <a:pt x="492095" y="177800"/>
                </a:lnTo>
                <a:close/>
              </a:path>
              <a:path w="545465" h="544829">
                <a:moveTo>
                  <a:pt x="202735" y="241300"/>
                </a:moveTo>
                <a:lnTo>
                  <a:pt x="189220" y="243839"/>
                </a:lnTo>
                <a:lnTo>
                  <a:pt x="209493" y="243839"/>
                </a:lnTo>
                <a:lnTo>
                  <a:pt x="202735" y="241300"/>
                </a:lnTo>
                <a:close/>
              </a:path>
              <a:path w="545465" h="544829">
                <a:moveTo>
                  <a:pt x="166693" y="227329"/>
                </a:moveTo>
                <a:lnTo>
                  <a:pt x="159935" y="227329"/>
                </a:lnTo>
                <a:lnTo>
                  <a:pt x="157683" y="229869"/>
                </a:lnTo>
                <a:lnTo>
                  <a:pt x="157683" y="238759"/>
                </a:lnTo>
                <a:lnTo>
                  <a:pt x="182288" y="238759"/>
                </a:lnTo>
                <a:lnTo>
                  <a:pt x="166693" y="227329"/>
                </a:lnTo>
                <a:close/>
              </a:path>
              <a:path w="545465" h="544829">
                <a:moveTo>
                  <a:pt x="220756" y="196850"/>
                </a:moveTo>
                <a:lnTo>
                  <a:pt x="213998" y="196850"/>
                </a:lnTo>
                <a:lnTo>
                  <a:pt x="209493" y="198119"/>
                </a:lnTo>
                <a:lnTo>
                  <a:pt x="186967" y="198119"/>
                </a:lnTo>
                <a:lnTo>
                  <a:pt x="189220" y="203200"/>
                </a:lnTo>
                <a:lnTo>
                  <a:pt x="186967" y="209550"/>
                </a:lnTo>
                <a:lnTo>
                  <a:pt x="193725" y="220979"/>
                </a:lnTo>
                <a:lnTo>
                  <a:pt x="202735" y="220979"/>
                </a:lnTo>
                <a:lnTo>
                  <a:pt x="211746" y="226059"/>
                </a:lnTo>
                <a:lnTo>
                  <a:pt x="218504" y="223519"/>
                </a:lnTo>
                <a:lnTo>
                  <a:pt x="274819" y="223519"/>
                </a:lnTo>
                <a:lnTo>
                  <a:pt x="270314" y="220979"/>
                </a:lnTo>
                <a:lnTo>
                  <a:pt x="270314" y="212089"/>
                </a:lnTo>
                <a:lnTo>
                  <a:pt x="277072" y="207009"/>
                </a:lnTo>
                <a:lnTo>
                  <a:pt x="271440" y="200659"/>
                </a:lnTo>
                <a:lnTo>
                  <a:pt x="227514" y="200659"/>
                </a:lnTo>
                <a:lnTo>
                  <a:pt x="220756" y="196850"/>
                </a:lnTo>
                <a:close/>
              </a:path>
              <a:path w="545465" h="544829">
                <a:moveTo>
                  <a:pt x="186967" y="198119"/>
                </a:moveTo>
                <a:lnTo>
                  <a:pt x="168946" y="198119"/>
                </a:lnTo>
                <a:lnTo>
                  <a:pt x="171199" y="200659"/>
                </a:lnTo>
                <a:lnTo>
                  <a:pt x="171199" y="212089"/>
                </a:lnTo>
                <a:lnTo>
                  <a:pt x="175704" y="214629"/>
                </a:lnTo>
                <a:lnTo>
                  <a:pt x="180209" y="209550"/>
                </a:lnTo>
                <a:lnTo>
                  <a:pt x="182462" y="209550"/>
                </a:lnTo>
                <a:lnTo>
                  <a:pt x="182462" y="205739"/>
                </a:lnTo>
                <a:lnTo>
                  <a:pt x="180209" y="200659"/>
                </a:lnTo>
                <a:lnTo>
                  <a:pt x="186967" y="198119"/>
                </a:lnTo>
                <a:close/>
              </a:path>
              <a:path w="545465" h="544829">
                <a:moveTo>
                  <a:pt x="162188" y="168909"/>
                </a:moveTo>
                <a:lnTo>
                  <a:pt x="132904" y="168909"/>
                </a:lnTo>
                <a:lnTo>
                  <a:pt x="135157" y="171450"/>
                </a:lnTo>
                <a:lnTo>
                  <a:pt x="146420" y="171450"/>
                </a:lnTo>
                <a:lnTo>
                  <a:pt x="148672" y="173989"/>
                </a:lnTo>
                <a:lnTo>
                  <a:pt x="146420" y="177800"/>
                </a:lnTo>
                <a:lnTo>
                  <a:pt x="153178" y="191769"/>
                </a:lnTo>
                <a:lnTo>
                  <a:pt x="157683" y="194309"/>
                </a:lnTo>
                <a:lnTo>
                  <a:pt x="157683" y="198119"/>
                </a:lnTo>
                <a:lnTo>
                  <a:pt x="139662" y="198119"/>
                </a:lnTo>
                <a:lnTo>
                  <a:pt x="139662" y="200659"/>
                </a:lnTo>
                <a:lnTo>
                  <a:pt x="150925" y="207009"/>
                </a:lnTo>
                <a:lnTo>
                  <a:pt x="157683" y="203200"/>
                </a:lnTo>
                <a:lnTo>
                  <a:pt x="162188" y="196850"/>
                </a:lnTo>
                <a:lnTo>
                  <a:pt x="200483" y="196850"/>
                </a:lnTo>
                <a:lnTo>
                  <a:pt x="200483" y="191769"/>
                </a:lnTo>
                <a:lnTo>
                  <a:pt x="166693" y="191769"/>
                </a:lnTo>
                <a:lnTo>
                  <a:pt x="159935" y="180339"/>
                </a:lnTo>
                <a:lnTo>
                  <a:pt x="157683" y="171450"/>
                </a:lnTo>
                <a:lnTo>
                  <a:pt x="162188" y="168909"/>
                </a:lnTo>
                <a:close/>
              </a:path>
              <a:path w="545465" h="544829">
                <a:moveTo>
                  <a:pt x="265358" y="185419"/>
                </a:moveTo>
                <a:lnTo>
                  <a:pt x="229767" y="185419"/>
                </a:lnTo>
                <a:lnTo>
                  <a:pt x="232019" y="186689"/>
                </a:lnTo>
                <a:lnTo>
                  <a:pt x="241030" y="194309"/>
                </a:lnTo>
                <a:lnTo>
                  <a:pt x="243282" y="198119"/>
                </a:lnTo>
                <a:lnTo>
                  <a:pt x="238777" y="200659"/>
                </a:lnTo>
                <a:lnTo>
                  <a:pt x="271440" y="200659"/>
                </a:lnTo>
                <a:lnTo>
                  <a:pt x="263556" y="191769"/>
                </a:lnTo>
                <a:lnTo>
                  <a:pt x="263556" y="186689"/>
                </a:lnTo>
                <a:lnTo>
                  <a:pt x="265358" y="185419"/>
                </a:lnTo>
                <a:close/>
              </a:path>
              <a:path w="545465" h="544829">
                <a:moveTo>
                  <a:pt x="200483" y="196850"/>
                </a:moveTo>
                <a:lnTo>
                  <a:pt x="164441" y="196850"/>
                </a:lnTo>
                <a:lnTo>
                  <a:pt x="164441" y="198119"/>
                </a:lnTo>
                <a:lnTo>
                  <a:pt x="204988" y="198119"/>
                </a:lnTo>
                <a:lnTo>
                  <a:pt x="200483" y="196850"/>
                </a:lnTo>
                <a:close/>
              </a:path>
              <a:path w="545465" h="544829">
                <a:moveTo>
                  <a:pt x="92357" y="185419"/>
                </a:moveTo>
                <a:lnTo>
                  <a:pt x="85599" y="191769"/>
                </a:lnTo>
                <a:lnTo>
                  <a:pt x="99115" y="191769"/>
                </a:lnTo>
                <a:lnTo>
                  <a:pt x="92357" y="185419"/>
                </a:lnTo>
                <a:close/>
              </a:path>
              <a:path w="545465" h="544829">
                <a:moveTo>
                  <a:pt x="482060" y="168909"/>
                </a:moveTo>
                <a:lnTo>
                  <a:pt x="162188" y="168909"/>
                </a:lnTo>
                <a:lnTo>
                  <a:pt x="162188" y="177800"/>
                </a:lnTo>
                <a:lnTo>
                  <a:pt x="168946" y="186689"/>
                </a:lnTo>
                <a:lnTo>
                  <a:pt x="171199" y="189229"/>
                </a:lnTo>
                <a:lnTo>
                  <a:pt x="166693" y="191769"/>
                </a:lnTo>
                <a:lnTo>
                  <a:pt x="200483" y="191769"/>
                </a:lnTo>
                <a:lnTo>
                  <a:pt x="204988" y="185419"/>
                </a:lnTo>
                <a:lnTo>
                  <a:pt x="209493" y="182879"/>
                </a:lnTo>
                <a:lnTo>
                  <a:pt x="211746" y="177800"/>
                </a:lnTo>
                <a:lnTo>
                  <a:pt x="492095" y="177800"/>
                </a:lnTo>
                <a:lnTo>
                  <a:pt x="482060" y="168909"/>
                </a:lnTo>
                <a:close/>
              </a:path>
              <a:path w="545465" h="544829">
                <a:moveTo>
                  <a:pt x="110378" y="148589"/>
                </a:moveTo>
                <a:lnTo>
                  <a:pt x="103620" y="148589"/>
                </a:lnTo>
                <a:lnTo>
                  <a:pt x="101367" y="156209"/>
                </a:lnTo>
                <a:lnTo>
                  <a:pt x="94610" y="165100"/>
                </a:lnTo>
                <a:lnTo>
                  <a:pt x="90104" y="173989"/>
                </a:lnTo>
                <a:lnTo>
                  <a:pt x="90104" y="176529"/>
                </a:lnTo>
                <a:lnTo>
                  <a:pt x="92357" y="180339"/>
                </a:lnTo>
                <a:lnTo>
                  <a:pt x="92357" y="182879"/>
                </a:lnTo>
                <a:lnTo>
                  <a:pt x="99115" y="186689"/>
                </a:lnTo>
                <a:lnTo>
                  <a:pt x="108125" y="186689"/>
                </a:lnTo>
                <a:lnTo>
                  <a:pt x="114883" y="182879"/>
                </a:lnTo>
                <a:lnTo>
                  <a:pt x="117136" y="176529"/>
                </a:lnTo>
                <a:lnTo>
                  <a:pt x="128399" y="173989"/>
                </a:lnTo>
                <a:lnTo>
                  <a:pt x="130651" y="168909"/>
                </a:lnTo>
                <a:lnTo>
                  <a:pt x="482060" y="168909"/>
                </a:lnTo>
                <a:lnTo>
                  <a:pt x="480033" y="157479"/>
                </a:lnTo>
                <a:lnTo>
                  <a:pt x="121641" y="157479"/>
                </a:lnTo>
                <a:lnTo>
                  <a:pt x="112630" y="156209"/>
                </a:lnTo>
                <a:lnTo>
                  <a:pt x="110378" y="153669"/>
                </a:lnTo>
                <a:lnTo>
                  <a:pt x="110378" y="148589"/>
                </a:lnTo>
                <a:close/>
              </a:path>
              <a:path w="545465" h="544829">
                <a:moveTo>
                  <a:pt x="277072" y="177800"/>
                </a:moveTo>
                <a:lnTo>
                  <a:pt x="216251" y="177800"/>
                </a:lnTo>
                <a:lnTo>
                  <a:pt x="216251" y="185419"/>
                </a:lnTo>
                <a:lnTo>
                  <a:pt x="218504" y="186689"/>
                </a:lnTo>
                <a:lnTo>
                  <a:pt x="229767" y="185419"/>
                </a:lnTo>
                <a:lnTo>
                  <a:pt x="265358" y="185419"/>
                </a:lnTo>
                <a:lnTo>
                  <a:pt x="272567" y="180339"/>
                </a:lnTo>
                <a:lnTo>
                  <a:pt x="277072" y="177800"/>
                </a:lnTo>
                <a:close/>
              </a:path>
              <a:path w="545465" h="544829">
                <a:moveTo>
                  <a:pt x="491071" y="153669"/>
                </a:moveTo>
                <a:lnTo>
                  <a:pt x="482060" y="153669"/>
                </a:lnTo>
                <a:lnTo>
                  <a:pt x="491071" y="162559"/>
                </a:lnTo>
                <a:lnTo>
                  <a:pt x="491071" y="153669"/>
                </a:lnTo>
                <a:close/>
              </a:path>
              <a:path w="545465" h="544829">
                <a:moveTo>
                  <a:pt x="204988" y="124459"/>
                </a:moveTo>
                <a:lnTo>
                  <a:pt x="200483" y="128269"/>
                </a:lnTo>
                <a:lnTo>
                  <a:pt x="198230" y="135889"/>
                </a:lnTo>
                <a:lnTo>
                  <a:pt x="130651" y="135889"/>
                </a:lnTo>
                <a:lnTo>
                  <a:pt x="126146" y="137159"/>
                </a:lnTo>
                <a:lnTo>
                  <a:pt x="126146" y="151129"/>
                </a:lnTo>
                <a:lnTo>
                  <a:pt x="121641" y="157479"/>
                </a:lnTo>
                <a:lnTo>
                  <a:pt x="480033" y="157479"/>
                </a:lnTo>
                <a:lnTo>
                  <a:pt x="479807" y="156209"/>
                </a:lnTo>
                <a:lnTo>
                  <a:pt x="482060" y="153669"/>
                </a:lnTo>
                <a:lnTo>
                  <a:pt x="491071" y="153669"/>
                </a:lnTo>
                <a:lnTo>
                  <a:pt x="491071" y="148589"/>
                </a:lnTo>
                <a:lnTo>
                  <a:pt x="482060" y="142239"/>
                </a:lnTo>
                <a:lnTo>
                  <a:pt x="473050" y="127000"/>
                </a:lnTo>
                <a:lnTo>
                  <a:pt x="209493" y="127000"/>
                </a:lnTo>
                <a:lnTo>
                  <a:pt x="204988" y="124459"/>
                </a:lnTo>
                <a:close/>
              </a:path>
              <a:path w="545465" h="544829">
                <a:moveTo>
                  <a:pt x="193725" y="130809"/>
                </a:moveTo>
                <a:lnTo>
                  <a:pt x="182462" y="133350"/>
                </a:lnTo>
                <a:lnTo>
                  <a:pt x="135157" y="133350"/>
                </a:lnTo>
                <a:lnTo>
                  <a:pt x="132904" y="135889"/>
                </a:lnTo>
                <a:lnTo>
                  <a:pt x="195977" y="135889"/>
                </a:lnTo>
                <a:lnTo>
                  <a:pt x="193725" y="130809"/>
                </a:lnTo>
                <a:close/>
              </a:path>
              <a:path w="545465" h="544829">
                <a:moveTo>
                  <a:pt x="135157" y="107950"/>
                </a:moveTo>
                <a:lnTo>
                  <a:pt x="128399" y="116839"/>
                </a:lnTo>
                <a:lnTo>
                  <a:pt x="128399" y="121919"/>
                </a:lnTo>
                <a:lnTo>
                  <a:pt x="135157" y="124459"/>
                </a:lnTo>
                <a:lnTo>
                  <a:pt x="137409" y="127000"/>
                </a:lnTo>
                <a:lnTo>
                  <a:pt x="130651" y="130809"/>
                </a:lnTo>
                <a:lnTo>
                  <a:pt x="130651" y="133350"/>
                </a:lnTo>
                <a:lnTo>
                  <a:pt x="150925" y="133350"/>
                </a:lnTo>
                <a:lnTo>
                  <a:pt x="150925" y="130809"/>
                </a:lnTo>
                <a:lnTo>
                  <a:pt x="153178" y="128269"/>
                </a:lnTo>
                <a:lnTo>
                  <a:pt x="155430" y="113029"/>
                </a:lnTo>
                <a:lnTo>
                  <a:pt x="158005" y="110489"/>
                </a:lnTo>
                <a:lnTo>
                  <a:pt x="146420" y="110489"/>
                </a:lnTo>
                <a:lnTo>
                  <a:pt x="135157" y="107950"/>
                </a:lnTo>
                <a:close/>
              </a:path>
              <a:path w="545465" h="544829">
                <a:moveTo>
                  <a:pt x="177956" y="128269"/>
                </a:moveTo>
                <a:lnTo>
                  <a:pt x="157683" y="128269"/>
                </a:lnTo>
                <a:lnTo>
                  <a:pt x="153178" y="133350"/>
                </a:lnTo>
                <a:lnTo>
                  <a:pt x="182462" y="133350"/>
                </a:lnTo>
                <a:lnTo>
                  <a:pt x="177956" y="128269"/>
                </a:lnTo>
                <a:close/>
              </a:path>
              <a:path w="545465" h="544829">
                <a:moveTo>
                  <a:pt x="207241" y="115569"/>
                </a:moveTo>
                <a:lnTo>
                  <a:pt x="182462" y="115569"/>
                </a:lnTo>
                <a:lnTo>
                  <a:pt x="184714" y="116839"/>
                </a:lnTo>
                <a:lnTo>
                  <a:pt x="173451" y="116839"/>
                </a:lnTo>
                <a:lnTo>
                  <a:pt x="168946" y="128269"/>
                </a:lnTo>
                <a:lnTo>
                  <a:pt x="180209" y="128269"/>
                </a:lnTo>
                <a:lnTo>
                  <a:pt x="182462" y="130809"/>
                </a:lnTo>
                <a:lnTo>
                  <a:pt x="193725" y="127000"/>
                </a:lnTo>
                <a:lnTo>
                  <a:pt x="200483" y="116839"/>
                </a:lnTo>
                <a:lnTo>
                  <a:pt x="207241" y="115569"/>
                </a:lnTo>
                <a:close/>
              </a:path>
              <a:path w="545465" h="544829">
                <a:moveTo>
                  <a:pt x="459534" y="99059"/>
                </a:moveTo>
                <a:lnTo>
                  <a:pt x="220756" y="99059"/>
                </a:lnTo>
                <a:lnTo>
                  <a:pt x="218504" y="101600"/>
                </a:lnTo>
                <a:lnTo>
                  <a:pt x="213998" y="104139"/>
                </a:lnTo>
                <a:lnTo>
                  <a:pt x="209493" y="110489"/>
                </a:lnTo>
                <a:lnTo>
                  <a:pt x="209493" y="113029"/>
                </a:lnTo>
                <a:lnTo>
                  <a:pt x="211746" y="116839"/>
                </a:lnTo>
                <a:lnTo>
                  <a:pt x="209493" y="121919"/>
                </a:lnTo>
                <a:lnTo>
                  <a:pt x="209493" y="127000"/>
                </a:lnTo>
                <a:lnTo>
                  <a:pt x="473050" y="127000"/>
                </a:lnTo>
                <a:lnTo>
                  <a:pt x="470797" y="121919"/>
                </a:lnTo>
                <a:lnTo>
                  <a:pt x="473050" y="116839"/>
                </a:lnTo>
                <a:lnTo>
                  <a:pt x="459534" y="99059"/>
                </a:lnTo>
                <a:close/>
              </a:path>
              <a:path w="545465" h="544829">
                <a:moveTo>
                  <a:pt x="241030" y="78739"/>
                </a:moveTo>
                <a:lnTo>
                  <a:pt x="229767" y="78739"/>
                </a:lnTo>
                <a:lnTo>
                  <a:pt x="213998" y="81279"/>
                </a:lnTo>
                <a:lnTo>
                  <a:pt x="200483" y="95250"/>
                </a:lnTo>
                <a:lnTo>
                  <a:pt x="184714" y="97789"/>
                </a:lnTo>
                <a:lnTo>
                  <a:pt x="177956" y="104139"/>
                </a:lnTo>
                <a:lnTo>
                  <a:pt x="175704" y="113029"/>
                </a:lnTo>
                <a:lnTo>
                  <a:pt x="177956" y="116839"/>
                </a:lnTo>
                <a:lnTo>
                  <a:pt x="182462" y="115569"/>
                </a:lnTo>
                <a:lnTo>
                  <a:pt x="207241" y="115569"/>
                </a:lnTo>
                <a:lnTo>
                  <a:pt x="204988" y="107950"/>
                </a:lnTo>
                <a:lnTo>
                  <a:pt x="209493" y="104139"/>
                </a:lnTo>
                <a:lnTo>
                  <a:pt x="211746" y="104139"/>
                </a:lnTo>
                <a:lnTo>
                  <a:pt x="218504" y="99059"/>
                </a:lnTo>
                <a:lnTo>
                  <a:pt x="459534" y="99059"/>
                </a:lnTo>
                <a:lnTo>
                  <a:pt x="458569" y="97789"/>
                </a:lnTo>
                <a:lnTo>
                  <a:pt x="261303" y="97789"/>
                </a:lnTo>
                <a:lnTo>
                  <a:pt x="256798" y="92709"/>
                </a:lnTo>
                <a:lnTo>
                  <a:pt x="241030" y="78739"/>
                </a:lnTo>
                <a:close/>
              </a:path>
              <a:path w="545465" h="544829">
                <a:moveTo>
                  <a:pt x="159935" y="99059"/>
                </a:moveTo>
                <a:lnTo>
                  <a:pt x="157683" y="99059"/>
                </a:lnTo>
                <a:lnTo>
                  <a:pt x="146420" y="110489"/>
                </a:lnTo>
                <a:lnTo>
                  <a:pt x="158005" y="110489"/>
                </a:lnTo>
                <a:lnTo>
                  <a:pt x="164441" y="104139"/>
                </a:lnTo>
                <a:lnTo>
                  <a:pt x="159935" y="99059"/>
                </a:lnTo>
                <a:close/>
              </a:path>
              <a:path w="545465" h="544829">
                <a:moveTo>
                  <a:pt x="263556" y="90169"/>
                </a:moveTo>
                <a:lnTo>
                  <a:pt x="261303" y="92709"/>
                </a:lnTo>
                <a:lnTo>
                  <a:pt x="261303" y="97789"/>
                </a:lnTo>
                <a:lnTo>
                  <a:pt x="268061" y="97789"/>
                </a:lnTo>
                <a:lnTo>
                  <a:pt x="265809" y="95250"/>
                </a:lnTo>
                <a:lnTo>
                  <a:pt x="265809" y="92709"/>
                </a:lnTo>
                <a:lnTo>
                  <a:pt x="263556" y="90169"/>
                </a:lnTo>
                <a:close/>
              </a:path>
              <a:path w="545465" h="544829">
                <a:moveTo>
                  <a:pt x="297345" y="60959"/>
                </a:moveTo>
                <a:lnTo>
                  <a:pt x="288335" y="60959"/>
                </a:lnTo>
                <a:lnTo>
                  <a:pt x="277072" y="78739"/>
                </a:lnTo>
                <a:lnTo>
                  <a:pt x="274819" y="81279"/>
                </a:lnTo>
                <a:lnTo>
                  <a:pt x="277072" y="86359"/>
                </a:lnTo>
                <a:lnTo>
                  <a:pt x="288335" y="87629"/>
                </a:lnTo>
                <a:lnTo>
                  <a:pt x="290587" y="90169"/>
                </a:lnTo>
                <a:lnTo>
                  <a:pt x="268061" y="97789"/>
                </a:lnTo>
                <a:lnTo>
                  <a:pt x="458569" y="97789"/>
                </a:lnTo>
                <a:lnTo>
                  <a:pt x="452776" y="90169"/>
                </a:lnTo>
                <a:lnTo>
                  <a:pt x="448046" y="86359"/>
                </a:lnTo>
                <a:lnTo>
                  <a:pt x="295093" y="86359"/>
                </a:lnTo>
                <a:lnTo>
                  <a:pt x="283830" y="83819"/>
                </a:lnTo>
                <a:lnTo>
                  <a:pt x="283830" y="78739"/>
                </a:lnTo>
                <a:lnTo>
                  <a:pt x="297345" y="63500"/>
                </a:lnTo>
                <a:lnTo>
                  <a:pt x="297345" y="60959"/>
                </a:lnTo>
                <a:close/>
              </a:path>
              <a:path w="545465" h="544829">
                <a:moveTo>
                  <a:pt x="299598" y="72389"/>
                </a:moveTo>
                <a:lnTo>
                  <a:pt x="297345" y="86359"/>
                </a:lnTo>
                <a:lnTo>
                  <a:pt x="448046" y="86359"/>
                </a:lnTo>
                <a:lnTo>
                  <a:pt x="438585" y="78739"/>
                </a:lnTo>
                <a:lnTo>
                  <a:pt x="430250" y="78739"/>
                </a:lnTo>
                <a:lnTo>
                  <a:pt x="426388" y="74929"/>
                </a:lnTo>
                <a:lnTo>
                  <a:pt x="306356" y="74929"/>
                </a:lnTo>
                <a:lnTo>
                  <a:pt x="299598" y="72389"/>
                </a:lnTo>
                <a:close/>
              </a:path>
              <a:path w="545465" h="544829">
                <a:moveTo>
                  <a:pt x="99898" y="74929"/>
                </a:moveTo>
                <a:lnTo>
                  <a:pt x="90104" y="74929"/>
                </a:lnTo>
                <a:lnTo>
                  <a:pt x="92357" y="77469"/>
                </a:lnTo>
                <a:lnTo>
                  <a:pt x="92357" y="78739"/>
                </a:lnTo>
                <a:lnTo>
                  <a:pt x="94610" y="78739"/>
                </a:lnTo>
                <a:lnTo>
                  <a:pt x="99898" y="74929"/>
                </a:lnTo>
                <a:close/>
              </a:path>
              <a:path w="545465" h="544829">
                <a:moveTo>
                  <a:pt x="432502" y="74929"/>
                </a:moveTo>
                <a:lnTo>
                  <a:pt x="432502" y="78739"/>
                </a:lnTo>
                <a:lnTo>
                  <a:pt x="438585" y="78739"/>
                </a:lnTo>
                <a:lnTo>
                  <a:pt x="437008" y="77469"/>
                </a:lnTo>
                <a:lnTo>
                  <a:pt x="432502" y="74929"/>
                </a:lnTo>
                <a:close/>
              </a:path>
              <a:path w="545465" h="544829">
                <a:moveTo>
                  <a:pt x="173451" y="63500"/>
                </a:moveTo>
                <a:lnTo>
                  <a:pt x="171199" y="63500"/>
                </a:lnTo>
                <a:lnTo>
                  <a:pt x="162188" y="67309"/>
                </a:lnTo>
                <a:lnTo>
                  <a:pt x="159935" y="77469"/>
                </a:lnTo>
                <a:lnTo>
                  <a:pt x="171199" y="77469"/>
                </a:lnTo>
                <a:lnTo>
                  <a:pt x="175704" y="72389"/>
                </a:lnTo>
                <a:lnTo>
                  <a:pt x="175704" y="69850"/>
                </a:lnTo>
                <a:lnTo>
                  <a:pt x="173451" y="67309"/>
                </a:lnTo>
                <a:lnTo>
                  <a:pt x="173451" y="63500"/>
                </a:lnTo>
                <a:close/>
              </a:path>
              <a:path w="545465" h="544829">
                <a:moveTo>
                  <a:pt x="335640" y="49529"/>
                </a:moveTo>
                <a:lnTo>
                  <a:pt x="319871" y="49529"/>
                </a:lnTo>
                <a:lnTo>
                  <a:pt x="319871" y="52069"/>
                </a:lnTo>
                <a:lnTo>
                  <a:pt x="322124" y="57150"/>
                </a:lnTo>
                <a:lnTo>
                  <a:pt x="315366" y="63500"/>
                </a:lnTo>
                <a:lnTo>
                  <a:pt x="315366" y="67309"/>
                </a:lnTo>
                <a:lnTo>
                  <a:pt x="313114" y="69850"/>
                </a:lnTo>
                <a:lnTo>
                  <a:pt x="313114" y="72389"/>
                </a:lnTo>
                <a:lnTo>
                  <a:pt x="306356" y="74929"/>
                </a:lnTo>
                <a:lnTo>
                  <a:pt x="426388" y="74929"/>
                </a:lnTo>
                <a:lnTo>
                  <a:pt x="412229" y="60959"/>
                </a:lnTo>
                <a:lnTo>
                  <a:pt x="412229" y="57150"/>
                </a:lnTo>
                <a:lnTo>
                  <a:pt x="340145" y="57150"/>
                </a:lnTo>
                <a:lnTo>
                  <a:pt x="337892" y="54609"/>
                </a:lnTo>
                <a:lnTo>
                  <a:pt x="335640" y="49529"/>
                </a:lnTo>
                <a:close/>
              </a:path>
              <a:path w="545465" h="544829">
                <a:moveTo>
                  <a:pt x="423492" y="52069"/>
                </a:moveTo>
                <a:lnTo>
                  <a:pt x="412229" y="52069"/>
                </a:lnTo>
                <a:lnTo>
                  <a:pt x="437008" y="66039"/>
                </a:lnTo>
                <a:lnTo>
                  <a:pt x="437008" y="63500"/>
                </a:lnTo>
                <a:lnTo>
                  <a:pt x="423492" y="52069"/>
                </a:lnTo>
                <a:close/>
              </a:path>
              <a:path w="545465" h="544829">
                <a:moveTo>
                  <a:pt x="252793" y="22859"/>
                </a:moveTo>
                <a:lnTo>
                  <a:pt x="213998" y="22859"/>
                </a:lnTo>
                <a:lnTo>
                  <a:pt x="213998" y="25400"/>
                </a:lnTo>
                <a:lnTo>
                  <a:pt x="209493" y="27939"/>
                </a:lnTo>
                <a:lnTo>
                  <a:pt x="186967" y="34289"/>
                </a:lnTo>
                <a:lnTo>
                  <a:pt x="150925" y="45719"/>
                </a:lnTo>
                <a:lnTo>
                  <a:pt x="139662" y="57150"/>
                </a:lnTo>
                <a:lnTo>
                  <a:pt x="139662" y="60959"/>
                </a:lnTo>
                <a:lnTo>
                  <a:pt x="157683" y="54609"/>
                </a:lnTo>
                <a:lnTo>
                  <a:pt x="200483" y="54609"/>
                </a:lnTo>
                <a:lnTo>
                  <a:pt x="241030" y="43179"/>
                </a:lnTo>
                <a:lnTo>
                  <a:pt x="247788" y="31750"/>
                </a:lnTo>
                <a:lnTo>
                  <a:pt x="243282" y="29209"/>
                </a:lnTo>
                <a:lnTo>
                  <a:pt x="243282" y="27939"/>
                </a:lnTo>
                <a:lnTo>
                  <a:pt x="247788" y="27939"/>
                </a:lnTo>
                <a:lnTo>
                  <a:pt x="252793" y="22859"/>
                </a:lnTo>
                <a:close/>
              </a:path>
              <a:path w="545465" h="544829">
                <a:moveTo>
                  <a:pt x="200483" y="54609"/>
                </a:moveTo>
                <a:lnTo>
                  <a:pt x="157683" y="54609"/>
                </a:lnTo>
                <a:lnTo>
                  <a:pt x="175704" y="57150"/>
                </a:lnTo>
                <a:lnTo>
                  <a:pt x="182462" y="58419"/>
                </a:lnTo>
                <a:lnTo>
                  <a:pt x="186967" y="58419"/>
                </a:lnTo>
                <a:lnTo>
                  <a:pt x="200483" y="54609"/>
                </a:lnTo>
                <a:close/>
              </a:path>
              <a:path w="545465" h="544829">
                <a:moveTo>
                  <a:pt x="346903" y="48259"/>
                </a:moveTo>
                <a:lnTo>
                  <a:pt x="340145" y="57150"/>
                </a:lnTo>
                <a:lnTo>
                  <a:pt x="412229" y="57150"/>
                </a:lnTo>
                <a:lnTo>
                  <a:pt x="412229" y="52069"/>
                </a:lnTo>
                <a:lnTo>
                  <a:pt x="423492" y="52069"/>
                </a:lnTo>
                <a:lnTo>
                  <a:pt x="421239" y="49529"/>
                </a:lnTo>
                <a:lnTo>
                  <a:pt x="358166" y="49529"/>
                </a:lnTo>
                <a:lnTo>
                  <a:pt x="346903" y="48259"/>
                </a:lnTo>
                <a:close/>
              </a:path>
              <a:path w="545465" h="544829">
                <a:moveTo>
                  <a:pt x="324377" y="5079"/>
                </a:moveTo>
                <a:lnTo>
                  <a:pt x="286082" y="5079"/>
                </a:lnTo>
                <a:lnTo>
                  <a:pt x="324377" y="8889"/>
                </a:lnTo>
                <a:lnTo>
                  <a:pt x="342398" y="13969"/>
                </a:lnTo>
                <a:lnTo>
                  <a:pt x="358166" y="34289"/>
                </a:lnTo>
                <a:lnTo>
                  <a:pt x="355913" y="36829"/>
                </a:lnTo>
                <a:lnTo>
                  <a:pt x="353661" y="36829"/>
                </a:lnTo>
                <a:lnTo>
                  <a:pt x="353661" y="40639"/>
                </a:lnTo>
                <a:lnTo>
                  <a:pt x="360419" y="45719"/>
                </a:lnTo>
                <a:lnTo>
                  <a:pt x="360419" y="49529"/>
                </a:lnTo>
                <a:lnTo>
                  <a:pt x="421239" y="49529"/>
                </a:lnTo>
                <a:lnTo>
                  <a:pt x="394208" y="34289"/>
                </a:lnTo>
                <a:lnTo>
                  <a:pt x="409132" y="34289"/>
                </a:lnTo>
                <a:lnTo>
                  <a:pt x="376187" y="17779"/>
                </a:lnTo>
                <a:lnTo>
                  <a:pt x="324377" y="50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05417" y="2877379"/>
            <a:ext cx="1440815" cy="774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8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ND1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: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Impa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mb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6769" y="2972224"/>
            <a:ext cx="3695700" cy="491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tema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ge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amb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enta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endParaRPr sz="15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ític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go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6769" y="2594769"/>
            <a:ext cx="22574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LO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Q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IM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IE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 spc="-2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3831" y="6551254"/>
            <a:ext cx="356933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1)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Q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tén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tua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mente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da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en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pa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ís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eg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ón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de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p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IFC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F;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05417" y="3790840"/>
            <a:ext cx="1417955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94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ND3: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fic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ontam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na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36769" y="3794421"/>
            <a:ext cx="5445125" cy="673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ct val="100000"/>
              </a:lnSpc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que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que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odu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án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que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tén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oduc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ndo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idades equivale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má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de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25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000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ladas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de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2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nua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les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clie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debe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cua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ntif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ica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emisiones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di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as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5152" y="3790381"/>
            <a:ext cx="685799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05417" y="4623670"/>
            <a:ext cx="1545590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94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ND4: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ud,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ote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egu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Comunidad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36769" y="4660350"/>
            <a:ext cx="5206365" cy="914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ct val="100000"/>
              </a:lnSpc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ente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ev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o minimiz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posibilidade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que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omun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ve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ex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pue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ma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iales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sus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ancias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peligrosos</a:t>
            </a:r>
            <a:endParaRPr sz="1500">
              <a:latin typeface="Arial Narrow"/>
              <a:cs typeface="Arial Narrow"/>
            </a:endParaRPr>
          </a:p>
          <a:p>
            <a:pPr marL="152400" marR="326390" indent="-139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ente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duc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al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mínimo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posible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ex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pos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ión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omun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nf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medades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ans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mi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ida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por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el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gua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9671" y="4641287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0"/>
                </a:moveTo>
                <a:lnTo>
                  <a:pt x="685799" y="0"/>
                </a:lnTo>
                <a:lnTo>
                  <a:pt x="685799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9423" y="4730738"/>
            <a:ext cx="515620" cy="514350"/>
          </a:xfrm>
          <a:custGeom>
            <a:avLst/>
            <a:gdLst/>
            <a:ahLst/>
            <a:cxnLst/>
            <a:rect l="l" t="t" r="r" b="b"/>
            <a:pathLst>
              <a:path w="515619" h="514350">
                <a:moveTo>
                  <a:pt x="257750" y="0"/>
                </a:moveTo>
                <a:lnTo>
                  <a:pt x="197915" y="6880"/>
                </a:lnTo>
                <a:lnTo>
                  <a:pt x="135779" y="27524"/>
                </a:lnTo>
                <a:lnTo>
                  <a:pt x="98957" y="48167"/>
                </a:lnTo>
                <a:lnTo>
                  <a:pt x="64437" y="80277"/>
                </a:lnTo>
                <a:lnTo>
                  <a:pt x="36821" y="119269"/>
                </a:lnTo>
                <a:lnTo>
                  <a:pt x="16109" y="162849"/>
                </a:lnTo>
                <a:lnTo>
                  <a:pt x="0" y="233951"/>
                </a:lnTo>
                <a:lnTo>
                  <a:pt x="0" y="282119"/>
                </a:lnTo>
                <a:lnTo>
                  <a:pt x="9205" y="327991"/>
                </a:lnTo>
                <a:lnTo>
                  <a:pt x="25314" y="373865"/>
                </a:lnTo>
                <a:lnTo>
                  <a:pt x="48328" y="415150"/>
                </a:lnTo>
                <a:lnTo>
                  <a:pt x="82848" y="451848"/>
                </a:lnTo>
                <a:lnTo>
                  <a:pt x="124272" y="481666"/>
                </a:lnTo>
                <a:lnTo>
                  <a:pt x="172600" y="502309"/>
                </a:lnTo>
                <a:lnTo>
                  <a:pt x="227833" y="513777"/>
                </a:lnTo>
                <a:lnTo>
                  <a:pt x="287667" y="513777"/>
                </a:lnTo>
                <a:lnTo>
                  <a:pt x="315284" y="509189"/>
                </a:lnTo>
                <a:lnTo>
                  <a:pt x="342900" y="502309"/>
                </a:lnTo>
                <a:lnTo>
                  <a:pt x="368214" y="493134"/>
                </a:lnTo>
                <a:lnTo>
                  <a:pt x="377420" y="488547"/>
                </a:lnTo>
                <a:lnTo>
                  <a:pt x="255449" y="488547"/>
                </a:lnTo>
                <a:lnTo>
                  <a:pt x="220928" y="486253"/>
                </a:lnTo>
                <a:lnTo>
                  <a:pt x="158792" y="470198"/>
                </a:lnTo>
                <a:lnTo>
                  <a:pt x="105861" y="438086"/>
                </a:lnTo>
                <a:lnTo>
                  <a:pt x="66739" y="396801"/>
                </a:lnTo>
                <a:lnTo>
                  <a:pt x="39122" y="344046"/>
                </a:lnTo>
                <a:lnTo>
                  <a:pt x="27616" y="288999"/>
                </a:lnTo>
                <a:lnTo>
                  <a:pt x="25314" y="259182"/>
                </a:lnTo>
                <a:lnTo>
                  <a:pt x="27616" y="229364"/>
                </a:lnTo>
                <a:lnTo>
                  <a:pt x="39122" y="172024"/>
                </a:lnTo>
                <a:lnTo>
                  <a:pt x="66739" y="121563"/>
                </a:lnTo>
                <a:lnTo>
                  <a:pt x="105861" y="77984"/>
                </a:lnTo>
                <a:lnTo>
                  <a:pt x="158792" y="45873"/>
                </a:lnTo>
                <a:lnTo>
                  <a:pt x="220928" y="29818"/>
                </a:lnTo>
                <a:lnTo>
                  <a:pt x="257750" y="27524"/>
                </a:lnTo>
                <a:lnTo>
                  <a:pt x="377421" y="27524"/>
                </a:lnTo>
                <a:lnTo>
                  <a:pt x="368214" y="22936"/>
                </a:lnTo>
                <a:lnTo>
                  <a:pt x="342900" y="13761"/>
                </a:lnTo>
                <a:lnTo>
                  <a:pt x="315284" y="6880"/>
                </a:lnTo>
                <a:lnTo>
                  <a:pt x="287667" y="2293"/>
                </a:lnTo>
                <a:lnTo>
                  <a:pt x="257750" y="0"/>
                </a:lnTo>
                <a:close/>
              </a:path>
              <a:path w="515619" h="514350">
                <a:moveTo>
                  <a:pt x="377421" y="27524"/>
                </a:moveTo>
                <a:lnTo>
                  <a:pt x="257750" y="27524"/>
                </a:lnTo>
                <a:lnTo>
                  <a:pt x="310681" y="32111"/>
                </a:lnTo>
                <a:lnTo>
                  <a:pt x="333694" y="38992"/>
                </a:lnTo>
                <a:lnTo>
                  <a:pt x="377420" y="57341"/>
                </a:lnTo>
                <a:lnTo>
                  <a:pt x="411940" y="82571"/>
                </a:lnTo>
                <a:lnTo>
                  <a:pt x="455665" y="135324"/>
                </a:lnTo>
                <a:lnTo>
                  <a:pt x="478679" y="194960"/>
                </a:lnTo>
                <a:lnTo>
                  <a:pt x="485583" y="236246"/>
                </a:lnTo>
                <a:lnTo>
                  <a:pt x="487884" y="259182"/>
                </a:lnTo>
                <a:lnTo>
                  <a:pt x="485583" y="279825"/>
                </a:lnTo>
                <a:lnTo>
                  <a:pt x="476378" y="332578"/>
                </a:lnTo>
                <a:lnTo>
                  <a:pt x="453364" y="383039"/>
                </a:lnTo>
                <a:lnTo>
                  <a:pt x="421145" y="426618"/>
                </a:lnTo>
                <a:lnTo>
                  <a:pt x="375119" y="461023"/>
                </a:lnTo>
                <a:lnTo>
                  <a:pt x="331393" y="479372"/>
                </a:lnTo>
                <a:lnTo>
                  <a:pt x="283065" y="488547"/>
                </a:lnTo>
                <a:lnTo>
                  <a:pt x="377420" y="488547"/>
                </a:lnTo>
                <a:lnTo>
                  <a:pt x="411940" y="467904"/>
                </a:lnTo>
                <a:lnTo>
                  <a:pt x="448761" y="435792"/>
                </a:lnTo>
                <a:lnTo>
                  <a:pt x="487884" y="376158"/>
                </a:lnTo>
                <a:lnTo>
                  <a:pt x="503994" y="330285"/>
                </a:lnTo>
                <a:lnTo>
                  <a:pt x="513199" y="282119"/>
                </a:lnTo>
                <a:lnTo>
                  <a:pt x="515500" y="256889"/>
                </a:lnTo>
                <a:lnTo>
                  <a:pt x="510898" y="211015"/>
                </a:lnTo>
                <a:lnTo>
                  <a:pt x="497090" y="162849"/>
                </a:lnTo>
                <a:lnTo>
                  <a:pt x="464871" y="98626"/>
                </a:lnTo>
                <a:lnTo>
                  <a:pt x="432652" y="61929"/>
                </a:lnTo>
                <a:lnTo>
                  <a:pt x="391228" y="34405"/>
                </a:lnTo>
                <a:lnTo>
                  <a:pt x="377421" y="27524"/>
                </a:lnTo>
                <a:close/>
              </a:path>
              <a:path w="515619" h="514350">
                <a:moveTo>
                  <a:pt x="319886" y="325697"/>
                </a:moveTo>
                <a:lnTo>
                  <a:pt x="181806" y="325697"/>
                </a:lnTo>
                <a:lnTo>
                  <a:pt x="181806" y="449554"/>
                </a:lnTo>
                <a:lnTo>
                  <a:pt x="319886" y="449554"/>
                </a:lnTo>
                <a:lnTo>
                  <a:pt x="319886" y="325697"/>
                </a:lnTo>
                <a:close/>
              </a:path>
              <a:path w="515619" h="514350">
                <a:moveTo>
                  <a:pt x="444159" y="183492"/>
                </a:moveTo>
                <a:lnTo>
                  <a:pt x="57533" y="183492"/>
                </a:lnTo>
                <a:lnTo>
                  <a:pt x="57533" y="325697"/>
                </a:lnTo>
                <a:lnTo>
                  <a:pt x="444159" y="325697"/>
                </a:lnTo>
                <a:lnTo>
                  <a:pt x="444159" y="183492"/>
                </a:lnTo>
                <a:close/>
              </a:path>
              <a:path w="515619" h="514350">
                <a:moveTo>
                  <a:pt x="319886" y="61929"/>
                </a:moveTo>
                <a:lnTo>
                  <a:pt x="181806" y="61929"/>
                </a:lnTo>
                <a:lnTo>
                  <a:pt x="181806" y="183492"/>
                </a:lnTo>
                <a:lnTo>
                  <a:pt x="319886" y="183492"/>
                </a:lnTo>
                <a:lnTo>
                  <a:pt x="319886" y="619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036769" y="5754979"/>
            <a:ext cx="5254625" cy="450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ct val="100000"/>
              </a:lnSpc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ente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no int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oduc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int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encionalme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nue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vas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especies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ex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ót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ica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baseline="25000" sz="1500">
                <a:solidFill>
                  <a:srgbClr val="060606"/>
                </a:solidFill>
                <a:latin typeface="Arial Narrow"/>
                <a:cs typeface="Arial Narrow"/>
              </a:rPr>
              <a:t>1)</a:t>
            </a:r>
            <a:r>
              <a:rPr dirty="0" baseline="25000" sz="1500" spc="165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meno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que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haga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onfo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ma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eg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amenta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gente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05416" y="5707061"/>
            <a:ext cx="1581150" cy="774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8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ND6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: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ten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25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atu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4140" y="5724217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0"/>
                </a:moveTo>
                <a:lnTo>
                  <a:pt x="685799" y="0"/>
                </a:lnTo>
                <a:lnTo>
                  <a:pt x="685799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5577" y="5876618"/>
            <a:ext cx="546100" cy="381000"/>
          </a:xfrm>
          <a:custGeom>
            <a:avLst/>
            <a:gdLst/>
            <a:ahLst/>
            <a:cxnLst/>
            <a:rect l="l" t="t" r="r" b="b"/>
            <a:pathLst>
              <a:path w="546100" h="381000">
                <a:moveTo>
                  <a:pt x="403080" y="247649"/>
                </a:moveTo>
                <a:lnTo>
                  <a:pt x="163512" y="247649"/>
                </a:lnTo>
                <a:lnTo>
                  <a:pt x="173037" y="252412"/>
                </a:lnTo>
                <a:lnTo>
                  <a:pt x="195262" y="261937"/>
                </a:lnTo>
                <a:lnTo>
                  <a:pt x="225424" y="273049"/>
                </a:lnTo>
                <a:lnTo>
                  <a:pt x="241299" y="276224"/>
                </a:lnTo>
                <a:lnTo>
                  <a:pt x="257174" y="277812"/>
                </a:lnTo>
                <a:lnTo>
                  <a:pt x="261937" y="280987"/>
                </a:lnTo>
                <a:lnTo>
                  <a:pt x="269874" y="282574"/>
                </a:lnTo>
                <a:lnTo>
                  <a:pt x="277812" y="282574"/>
                </a:lnTo>
                <a:lnTo>
                  <a:pt x="276347" y="301624"/>
                </a:lnTo>
                <a:lnTo>
                  <a:pt x="276224" y="312737"/>
                </a:lnTo>
                <a:lnTo>
                  <a:pt x="277812" y="317499"/>
                </a:lnTo>
                <a:lnTo>
                  <a:pt x="280987" y="317499"/>
                </a:lnTo>
                <a:lnTo>
                  <a:pt x="315912" y="365124"/>
                </a:lnTo>
                <a:lnTo>
                  <a:pt x="298449" y="368299"/>
                </a:lnTo>
                <a:lnTo>
                  <a:pt x="290512" y="368299"/>
                </a:lnTo>
                <a:lnTo>
                  <a:pt x="277812" y="374649"/>
                </a:lnTo>
                <a:lnTo>
                  <a:pt x="277812" y="376237"/>
                </a:lnTo>
                <a:lnTo>
                  <a:pt x="271462" y="379412"/>
                </a:lnTo>
                <a:lnTo>
                  <a:pt x="273049" y="380999"/>
                </a:lnTo>
                <a:lnTo>
                  <a:pt x="277812" y="379412"/>
                </a:lnTo>
                <a:lnTo>
                  <a:pt x="287337" y="379412"/>
                </a:lnTo>
                <a:lnTo>
                  <a:pt x="296862" y="376237"/>
                </a:lnTo>
                <a:lnTo>
                  <a:pt x="319087" y="373062"/>
                </a:lnTo>
                <a:lnTo>
                  <a:pt x="373062" y="373062"/>
                </a:lnTo>
                <a:lnTo>
                  <a:pt x="373062" y="369887"/>
                </a:lnTo>
                <a:lnTo>
                  <a:pt x="379412" y="369887"/>
                </a:lnTo>
                <a:lnTo>
                  <a:pt x="373062" y="368299"/>
                </a:lnTo>
                <a:lnTo>
                  <a:pt x="373062" y="365124"/>
                </a:lnTo>
                <a:lnTo>
                  <a:pt x="322262" y="365124"/>
                </a:lnTo>
                <a:lnTo>
                  <a:pt x="290512" y="312737"/>
                </a:lnTo>
                <a:lnTo>
                  <a:pt x="292099" y="307974"/>
                </a:lnTo>
                <a:lnTo>
                  <a:pt x="292099" y="301624"/>
                </a:lnTo>
                <a:lnTo>
                  <a:pt x="293687" y="282574"/>
                </a:lnTo>
                <a:lnTo>
                  <a:pt x="301624" y="280987"/>
                </a:lnTo>
                <a:lnTo>
                  <a:pt x="306387" y="277812"/>
                </a:lnTo>
                <a:lnTo>
                  <a:pt x="307974" y="276224"/>
                </a:lnTo>
                <a:lnTo>
                  <a:pt x="336549" y="276224"/>
                </a:lnTo>
                <a:lnTo>
                  <a:pt x="352424" y="271462"/>
                </a:lnTo>
                <a:lnTo>
                  <a:pt x="373062" y="266699"/>
                </a:lnTo>
                <a:lnTo>
                  <a:pt x="393699" y="255587"/>
                </a:lnTo>
                <a:lnTo>
                  <a:pt x="403080" y="247649"/>
                </a:lnTo>
                <a:close/>
              </a:path>
              <a:path w="546100" h="381000">
                <a:moveTo>
                  <a:pt x="287337" y="379412"/>
                </a:moveTo>
                <a:lnTo>
                  <a:pt x="277812" y="379412"/>
                </a:lnTo>
                <a:lnTo>
                  <a:pt x="280987" y="380999"/>
                </a:lnTo>
                <a:lnTo>
                  <a:pt x="282574" y="380999"/>
                </a:lnTo>
                <a:lnTo>
                  <a:pt x="287337" y="379412"/>
                </a:lnTo>
                <a:close/>
              </a:path>
              <a:path w="546100" h="381000">
                <a:moveTo>
                  <a:pt x="373062" y="373062"/>
                </a:moveTo>
                <a:lnTo>
                  <a:pt x="336549" y="373062"/>
                </a:lnTo>
                <a:lnTo>
                  <a:pt x="352424" y="374649"/>
                </a:lnTo>
                <a:lnTo>
                  <a:pt x="369887" y="380999"/>
                </a:lnTo>
                <a:lnTo>
                  <a:pt x="373062" y="380999"/>
                </a:lnTo>
                <a:lnTo>
                  <a:pt x="377824" y="379412"/>
                </a:lnTo>
                <a:lnTo>
                  <a:pt x="384174" y="379412"/>
                </a:lnTo>
                <a:lnTo>
                  <a:pt x="377824" y="376237"/>
                </a:lnTo>
                <a:lnTo>
                  <a:pt x="377824" y="374649"/>
                </a:lnTo>
                <a:lnTo>
                  <a:pt x="373062" y="373062"/>
                </a:lnTo>
                <a:close/>
              </a:path>
              <a:path w="546100" h="381000">
                <a:moveTo>
                  <a:pt x="384174" y="379412"/>
                </a:moveTo>
                <a:lnTo>
                  <a:pt x="377824" y="379412"/>
                </a:lnTo>
                <a:lnTo>
                  <a:pt x="382587" y="380999"/>
                </a:lnTo>
                <a:lnTo>
                  <a:pt x="384174" y="380999"/>
                </a:lnTo>
                <a:lnTo>
                  <a:pt x="384174" y="379412"/>
                </a:lnTo>
                <a:close/>
              </a:path>
              <a:path w="546100" h="381000">
                <a:moveTo>
                  <a:pt x="379412" y="369887"/>
                </a:moveTo>
                <a:lnTo>
                  <a:pt x="373062" y="369887"/>
                </a:lnTo>
                <a:lnTo>
                  <a:pt x="379412" y="373062"/>
                </a:lnTo>
                <a:lnTo>
                  <a:pt x="379412" y="369887"/>
                </a:lnTo>
                <a:close/>
              </a:path>
              <a:path w="546100" h="381000">
                <a:moveTo>
                  <a:pt x="357187" y="363537"/>
                </a:moveTo>
                <a:lnTo>
                  <a:pt x="339724" y="363537"/>
                </a:lnTo>
                <a:lnTo>
                  <a:pt x="322262" y="365124"/>
                </a:lnTo>
                <a:lnTo>
                  <a:pt x="373062" y="365124"/>
                </a:lnTo>
                <a:lnTo>
                  <a:pt x="357187" y="363537"/>
                </a:lnTo>
                <a:close/>
              </a:path>
              <a:path w="546100" h="381000">
                <a:moveTo>
                  <a:pt x="450849" y="0"/>
                </a:moveTo>
                <a:lnTo>
                  <a:pt x="441324" y="1587"/>
                </a:lnTo>
                <a:lnTo>
                  <a:pt x="430212" y="1587"/>
                </a:lnTo>
                <a:lnTo>
                  <a:pt x="411162" y="11112"/>
                </a:lnTo>
                <a:lnTo>
                  <a:pt x="385762" y="50800"/>
                </a:lnTo>
                <a:lnTo>
                  <a:pt x="377824" y="87312"/>
                </a:lnTo>
                <a:lnTo>
                  <a:pt x="374649" y="92075"/>
                </a:lnTo>
                <a:lnTo>
                  <a:pt x="369887" y="93662"/>
                </a:lnTo>
                <a:lnTo>
                  <a:pt x="331787" y="107950"/>
                </a:lnTo>
                <a:lnTo>
                  <a:pt x="290512" y="119062"/>
                </a:lnTo>
                <a:lnTo>
                  <a:pt x="265112" y="130175"/>
                </a:lnTo>
                <a:lnTo>
                  <a:pt x="234949" y="144462"/>
                </a:lnTo>
                <a:lnTo>
                  <a:pt x="203199" y="163512"/>
                </a:lnTo>
                <a:lnTo>
                  <a:pt x="165100" y="185737"/>
                </a:lnTo>
                <a:lnTo>
                  <a:pt x="107950" y="220662"/>
                </a:lnTo>
                <a:lnTo>
                  <a:pt x="71437" y="241299"/>
                </a:lnTo>
                <a:lnTo>
                  <a:pt x="41275" y="255587"/>
                </a:lnTo>
                <a:lnTo>
                  <a:pt x="9525" y="268287"/>
                </a:lnTo>
                <a:lnTo>
                  <a:pt x="0" y="273049"/>
                </a:lnTo>
                <a:lnTo>
                  <a:pt x="0" y="277812"/>
                </a:lnTo>
                <a:lnTo>
                  <a:pt x="4762" y="280987"/>
                </a:lnTo>
                <a:lnTo>
                  <a:pt x="20637" y="287337"/>
                </a:lnTo>
                <a:lnTo>
                  <a:pt x="46037" y="292099"/>
                </a:lnTo>
                <a:lnTo>
                  <a:pt x="66675" y="292099"/>
                </a:lnTo>
                <a:lnTo>
                  <a:pt x="87312" y="287337"/>
                </a:lnTo>
                <a:lnTo>
                  <a:pt x="107950" y="280987"/>
                </a:lnTo>
                <a:lnTo>
                  <a:pt x="127000" y="268287"/>
                </a:lnTo>
                <a:lnTo>
                  <a:pt x="138112" y="258762"/>
                </a:lnTo>
                <a:lnTo>
                  <a:pt x="147637" y="250824"/>
                </a:lnTo>
                <a:lnTo>
                  <a:pt x="157162" y="247649"/>
                </a:lnTo>
                <a:lnTo>
                  <a:pt x="403080" y="247649"/>
                </a:lnTo>
                <a:lnTo>
                  <a:pt x="414337" y="238124"/>
                </a:lnTo>
                <a:lnTo>
                  <a:pt x="425449" y="230187"/>
                </a:lnTo>
                <a:lnTo>
                  <a:pt x="434974" y="215899"/>
                </a:lnTo>
                <a:lnTo>
                  <a:pt x="454024" y="192087"/>
                </a:lnTo>
                <a:lnTo>
                  <a:pt x="465137" y="171449"/>
                </a:lnTo>
                <a:lnTo>
                  <a:pt x="471487" y="155575"/>
                </a:lnTo>
                <a:lnTo>
                  <a:pt x="476249" y="139700"/>
                </a:lnTo>
                <a:lnTo>
                  <a:pt x="482599" y="114300"/>
                </a:lnTo>
                <a:lnTo>
                  <a:pt x="487362" y="103187"/>
                </a:lnTo>
                <a:lnTo>
                  <a:pt x="495299" y="92075"/>
                </a:lnTo>
                <a:lnTo>
                  <a:pt x="501649" y="79375"/>
                </a:lnTo>
                <a:lnTo>
                  <a:pt x="507999" y="76200"/>
                </a:lnTo>
                <a:lnTo>
                  <a:pt x="515937" y="71437"/>
                </a:lnTo>
                <a:lnTo>
                  <a:pt x="523874" y="68262"/>
                </a:lnTo>
                <a:lnTo>
                  <a:pt x="533399" y="66675"/>
                </a:lnTo>
                <a:lnTo>
                  <a:pt x="542924" y="61912"/>
                </a:lnTo>
                <a:lnTo>
                  <a:pt x="546099" y="61912"/>
                </a:lnTo>
                <a:lnTo>
                  <a:pt x="546099" y="58737"/>
                </a:lnTo>
                <a:lnTo>
                  <a:pt x="542924" y="58737"/>
                </a:lnTo>
                <a:lnTo>
                  <a:pt x="536574" y="52387"/>
                </a:lnTo>
                <a:lnTo>
                  <a:pt x="533399" y="50800"/>
                </a:lnTo>
                <a:lnTo>
                  <a:pt x="466724" y="50800"/>
                </a:lnTo>
                <a:lnTo>
                  <a:pt x="461962" y="47625"/>
                </a:lnTo>
                <a:lnTo>
                  <a:pt x="460374" y="42862"/>
                </a:lnTo>
                <a:lnTo>
                  <a:pt x="457199" y="38100"/>
                </a:lnTo>
                <a:lnTo>
                  <a:pt x="460374" y="33337"/>
                </a:lnTo>
                <a:lnTo>
                  <a:pt x="461962" y="30162"/>
                </a:lnTo>
                <a:lnTo>
                  <a:pt x="466724" y="26987"/>
                </a:lnTo>
                <a:lnTo>
                  <a:pt x="506015" y="26987"/>
                </a:lnTo>
                <a:lnTo>
                  <a:pt x="500062" y="17462"/>
                </a:lnTo>
                <a:lnTo>
                  <a:pt x="492124" y="12700"/>
                </a:lnTo>
                <a:lnTo>
                  <a:pt x="482599" y="6350"/>
                </a:lnTo>
                <a:lnTo>
                  <a:pt x="469899" y="1587"/>
                </a:lnTo>
                <a:lnTo>
                  <a:pt x="450849" y="0"/>
                </a:lnTo>
                <a:close/>
              </a:path>
              <a:path w="546100" h="381000">
                <a:moveTo>
                  <a:pt x="506015" y="26987"/>
                </a:moveTo>
                <a:lnTo>
                  <a:pt x="476249" y="26987"/>
                </a:lnTo>
                <a:lnTo>
                  <a:pt x="481012" y="30162"/>
                </a:lnTo>
                <a:lnTo>
                  <a:pt x="482599" y="33337"/>
                </a:lnTo>
                <a:lnTo>
                  <a:pt x="482599" y="42862"/>
                </a:lnTo>
                <a:lnTo>
                  <a:pt x="481012" y="47625"/>
                </a:lnTo>
                <a:lnTo>
                  <a:pt x="476249" y="50800"/>
                </a:lnTo>
                <a:lnTo>
                  <a:pt x="533399" y="50800"/>
                </a:lnTo>
                <a:lnTo>
                  <a:pt x="527049" y="47625"/>
                </a:lnTo>
                <a:lnTo>
                  <a:pt x="515937" y="42862"/>
                </a:lnTo>
                <a:lnTo>
                  <a:pt x="506015" y="26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36600" y="222248"/>
            <a:ext cx="274320" cy="27432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265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6578600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empeño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IFC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entan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eque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ento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pe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cífic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i="1">
                <a:solidFill>
                  <a:srgbClr val="FFFFFF"/>
                </a:solidFill>
                <a:latin typeface="Arial Narrow"/>
                <a:cs typeface="Arial Narrow"/>
              </a:rPr>
              <a:t>Sociales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531" y="6463699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898989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5151" y="3700248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5151" y="4575444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5151" y="5606246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2066" y="2188144"/>
            <a:ext cx="2478405" cy="597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Ejemplos</a:t>
            </a: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eque</a:t>
            </a:r>
            <a:r>
              <a:rPr dirty="0" sz="19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ento</a:t>
            </a:r>
            <a:r>
              <a:rPr dirty="0" sz="19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900">
              <a:latin typeface="Arial Narrow"/>
              <a:cs typeface="Arial Narrow"/>
            </a:endParaRPr>
          </a:p>
          <a:p>
            <a:pPr marL="785495">
              <a:lnSpc>
                <a:spcPct val="100000"/>
              </a:lnSpc>
              <a:spcBef>
                <a:spcPts val="1030"/>
              </a:spcBef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NORMAS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5086" y="274700"/>
            <a:ext cx="11817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Q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U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I</a:t>
            </a:r>
            <a:r>
              <a:rPr dirty="0" sz="1300" spc="-20" b="1">
                <a:solidFill>
                  <a:srgbClr val="6B0B0C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S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G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C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F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56356" y="2820831"/>
            <a:ext cx="1709420" cy="0"/>
          </a:xfrm>
          <a:custGeom>
            <a:avLst/>
            <a:gdLst/>
            <a:ahLst/>
            <a:cxnLst/>
            <a:rect l="l" t="t" r="r" b="b"/>
            <a:pathLst>
              <a:path w="1709420" h="0">
                <a:moveTo>
                  <a:pt x="0" y="0"/>
                </a:moveTo>
                <a:lnTo>
                  <a:pt x="1708846" y="1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14785" y="2820831"/>
            <a:ext cx="5557520" cy="0"/>
          </a:xfrm>
          <a:custGeom>
            <a:avLst/>
            <a:gdLst/>
            <a:ahLst/>
            <a:cxnLst/>
            <a:rect l="l" t="t" r="r" b="b"/>
            <a:pathLst>
              <a:path w="5557520" h="0">
                <a:moveTo>
                  <a:pt x="0" y="0"/>
                </a:moveTo>
                <a:lnTo>
                  <a:pt x="5557318" y="1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036768" y="2933587"/>
            <a:ext cx="5761990" cy="681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481965" indent="-139700">
              <a:lnSpc>
                <a:spcPct val="100000"/>
              </a:lnSpc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nte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uta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ctiv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,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clie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liz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un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análisis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ivas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duc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ión de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f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ue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z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bor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al</a:t>
            </a:r>
            <a:endParaRPr sz="15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tab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un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me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canis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mo de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enc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ión de que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jas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que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tr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aba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ado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…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36769" y="2594769"/>
            <a:ext cx="22574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LO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D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Q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IM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IE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300" spc="-2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3831" y="6551254"/>
            <a:ext cx="360426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(1)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Q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ue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no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tén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tua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mente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tab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da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en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pa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ís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eg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ón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de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p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y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e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to</a:t>
            </a:r>
            <a:r>
              <a:rPr dirty="0" sz="10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IFC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G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F;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6769" y="3794421"/>
            <a:ext cx="5731510" cy="68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ente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abaja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on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omunidade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spc="-4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f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ada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…</a:t>
            </a:r>
            <a:endParaRPr sz="1500">
              <a:latin typeface="Arial Narrow"/>
              <a:cs typeface="Arial Narrow"/>
            </a:endParaRPr>
          </a:p>
          <a:p>
            <a:pPr marL="152400" marR="5080" indent="-139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uando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ne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tab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entam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ento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unta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…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liz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un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cens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inado a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ecopila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os socioeconómicos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ínea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ba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ado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…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6769" y="4621712"/>
            <a:ext cx="5840095" cy="914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201930" indent="-139700">
              <a:lnSpc>
                <a:spcPct val="100000"/>
              </a:lnSpc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ente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emp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ende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un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oceso de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aba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jo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on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omunidade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spc="-4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f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adas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ueblos Indígenas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…</a:t>
            </a:r>
            <a:endParaRPr sz="1500">
              <a:latin typeface="Arial Narrow"/>
              <a:cs typeface="Arial Narrow"/>
            </a:endParaRPr>
          </a:p>
          <a:p>
            <a:pPr marL="152400" marR="5080" indent="-139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…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fr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omun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dade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spc="-7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fe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tada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esa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cimie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nto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debido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pr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oceso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unto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>
                <a:solidFill>
                  <a:srgbClr val="080808"/>
                </a:solidFill>
                <a:latin typeface="Arial Narrow"/>
                <a:cs typeface="Arial Narrow"/>
              </a:rPr>
              <a:t>co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oport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unidade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de de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sa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ollo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sos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enible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mente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ada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6769" y="5695961"/>
            <a:ext cx="4937125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ct val="100000"/>
              </a:lnSpc>
            </a:pPr>
            <a:r>
              <a:rPr dirty="0" sz="15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5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5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umplir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on 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las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nor</a:t>
            </a:r>
            <a:r>
              <a:rPr dirty="0" sz="1500" b="1">
                <a:solidFill>
                  <a:srgbClr val="080808"/>
                </a:solidFill>
                <a:latin typeface="Arial Narrow"/>
                <a:cs typeface="Arial Narrow"/>
              </a:rPr>
              <a:t>mas nacionales</a:t>
            </a:r>
            <a:r>
              <a:rPr dirty="0" sz="15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fi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mon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ane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mane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á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ea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oteg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da</a:t>
            </a:r>
            <a:r>
              <a:rPr dirty="0" sz="15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6600" y="222248"/>
            <a:ext cx="274320" cy="27432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265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05417" y="2877379"/>
            <a:ext cx="132778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5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ND2: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4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aba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ond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abo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05417" y="3812528"/>
            <a:ext cx="1572895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94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ND5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:</a:t>
            </a:r>
            <a:r>
              <a:rPr dirty="0" sz="1300" spc="-6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dqu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25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entam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ento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In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unta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05417" y="4726703"/>
            <a:ext cx="149352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ND7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: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ueb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Indígena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05416" y="5707061"/>
            <a:ext cx="159067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ND8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: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3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3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9671" y="2901394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0"/>
                </a:moveTo>
                <a:lnTo>
                  <a:pt x="685799" y="0"/>
                </a:lnTo>
                <a:lnTo>
                  <a:pt x="685799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61251" y="3085418"/>
            <a:ext cx="167005" cy="433705"/>
          </a:xfrm>
          <a:custGeom>
            <a:avLst/>
            <a:gdLst/>
            <a:ahLst/>
            <a:cxnLst/>
            <a:rect l="l" t="t" r="r" b="b"/>
            <a:pathLst>
              <a:path w="167005" h="433704">
                <a:moveTo>
                  <a:pt x="74966" y="5552"/>
                </a:moveTo>
                <a:lnTo>
                  <a:pt x="24988" y="5552"/>
                </a:lnTo>
                <a:lnTo>
                  <a:pt x="13882" y="16658"/>
                </a:lnTo>
                <a:lnTo>
                  <a:pt x="0" y="94401"/>
                </a:lnTo>
                <a:lnTo>
                  <a:pt x="0" y="433136"/>
                </a:lnTo>
                <a:lnTo>
                  <a:pt x="63859" y="433136"/>
                </a:lnTo>
                <a:lnTo>
                  <a:pt x="63859" y="241556"/>
                </a:lnTo>
                <a:lnTo>
                  <a:pt x="155484" y="241556"/>
                </a:lnTo>
                <a:lnTo>
                  <a:pt x="99954" y="188803"/>
                </a:lnTo>
                <a:lnTo>
                  <a:pt x="99954" y="36094"/>
                </a:lnTo>
                <a:lnTo>
                  <a:pt x="97178" y="30540"/>
                </a:lnTo>
                <a:lnTo>
                  <a:pt x="94401" y="27764"/>
                </a:lnTo>
                <a:lnTo>
                  <a:pt x="91625" y="22212"/>
                </a:lnTo>
                <a:lnTo>
                  <a:pt x="88848" y="19434"/>
                </a:lnTo>
                <a:lnTo>
                  <a:pt x="86071" y="13882"/>
                </a:lnTo>
                <a:lnTo>
                  <a:pt x="83295" y="11104"/>
                </a:lnTo>
                <a:lnTo>
                  <a:pt x="77742" y="8328"/>
                </a:lnTo>
                <a:lnTo>
                  <a:pt x="74966" y="5552"/>
                </a:lnTo>
                <a:close/>
              </a:path>
              <a:path w="167005" h="433704">
                <a:moveTo>
                  <a:pt x="155484" y="241556"/>
                </a:moveTo>
                <a:lnTo>
                  <a:pt x="63859" y="241556"/>
                </a:lnTo>
                <a:lnTo>
                  <a:pt x="108284" y="283203"/>
                </a:lnTo>
                <a:lnTo>
                  <a:pt x="108284" y="427583"/>
                </a:lnTo>
                <a:lnTo>
                  <a:pt x="166590" y="427583"/>
                </a:lnTo>
                <a:lnTo>
                  <a:pt x="166590" y="260992"/>
                </a:lnTo>
                <a:lnTo>
                  <a:pt x="163814" y="255438"/>
                </a:lnTo>
                <a:lnTo>
                  <a:pt x="163814" y="249886"/>
                </a:lnTo>
                <a:lnTo>
                  <a:pt x="161038" y="249886"/>
                </a:lnTo>
                <a:lnTo>
                  <a:pt x="158261" y="244332"/>
                </a:lnTo>
                <a:lnTo>
                  <a:pt x="155484" y="241556"/>
                </a:lnTo>
                <a:close/>
              </a:path>
              <a:path w="167005" h="433704">
                <a:moveTo>
                  <a:pt x="63859" y="2776"/>
                </a:moveTo>
                <a:lnTo>
                  <a:pt x="33318" y="2776"/>
                </a:lnTo>
                <a:lnTo>
                  <a:pt x="30541" y="5552"/>
                </a:lnTo>
                <a:lnTo>
                  <a:pt x="69412" y="5552"/>
                </a:lnTo>
                <a:lnTo>
                  <a:pt x="63859" y="2776"/>
                </a:lnTo>
                <a:close/>
              </a:path>
              <a:path w="167005" h="433704">
                <a:moveTo>
                  <a:pt x="55530" y="0"/>
                </a:moveTo>
                <a:lnTo>
                  <a:pt x="44424" y="0"/>
                </a:lnTo>
                <a:lnTo>
                  <a:pt x="38871" y="2776"/>
                </a:lnTo>
                <a:lnTo>
                  <a:pt x="61083" y="2776"/>
                </a:lnTo>
                <a:lnTo>
                  <a:pt x="555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32389" y="2997102"/>
            <a:ext cx="99695" cy="99060"/>
          </a:xfrm>
          <a:custGeom>
            <a:avLst/>
            <a:gdLst/>
            <a:ahLst/>
            <a:cxnLst/>
            <a:rect l="l" t="t" r="r" b="b"/>
            <a:pathLst>
              <a:path w="99694" h="99060">
                <a:moveTo>
                  <a:pt x="53025" y="0"/>
                </a:moveTo>
                <a:lnTo>
                  <a:pt x="48659" y="528"/>
                </a:lnTo>
                <a:lnTo>
                  <a:pt x="43506" y="847"/>
                </a:lnTo>
                <a:lnTo>
                  <a:pt x="38641" y="1664"/>
                </a:lnTo>
                <a:lnTo>
                  <a:pt x="7629" y="24216"/>
                </a:lnTo>
                <a:lnTo>
                  <a:pt x="4989" y="27732"/>
                </a:lnTo>
                <a:lnTo>
                  <a:pt x="3712" y="32453"/>
                </a:lnTo>
                <a:lnTo>
                  <a:pt x="2148" y="36677"/>
                </a:lnTo>
                <a:lnTo>
                  <a:pt x="370" y="41687"/>
                </a:lnTo>
                <a:lnTo>
                  <a:pt x="94" y="45830"/>
                </a:lnTo>
                <a:lnTo>
                  <a:pt x="0" y="53112"/>
                </a:lnTo>
                <a:lnTo>
                  <a:pt x="190" y="56398"/>
                </a:lnTo>
                <a:lnTo>
                  <a:pt x="23180" y="91594"/>
                </a:lnTo>
                <a:lnTo>
                  <a:pt x="36936" y="96932"/>
                </a:lnTo>
                <a:lnTo>
                  <a:pt x="41663" y="98187"/>
                </a:lnTo>
                <a:lnTo>
                  <a:pt x="46103" y="98944"/>
                </a:lnTo>
                <a:lnTo>
                  <a:pt x="50756" y="98913"/>
                </a:lnTo>
                <a:lnTo>
                  <a:pt x="60487" y="97279"/>
                </a:lnTo>
                <a:lnTo>
                  <a:pt x="91786" y="75224"/>
                </a:lnTo>
                <a:lnTo>
                  <a:pt x="96980" y="62266"/>
                </a:lnTo>
                <a:lnTo>
                  <a:pt x="98758" y="57256"/>
                </a:lnTo>
                <a:lnTo>
                  <a:pt x="99034" y="53112"/>
                </a:lnTo>
                <a:lnTo>
                  <a:pt x="99236" y="47684"/>
                </a:lnTo>
                <a:lnTo>
                  <a:pt x="98437" y="42834"/>
                </a:lnTo>
                <a:lnTo>
                  <a:pt x="97925" y="38480"/>
                </a:lnTo>
                <a:lnTo>
                  <a:pt x="79749" y="10464"/>
                </a:lnTo>
                <a:lnTo>
                  <a:pt x="75948" y="7348"/>
                </a:lnTo>
                <a:lnTo>
                  <a:pt x="71721" y="5805"/>
                </a:lnTo>
                <a:lnTo>
                  <a:pt x="67419" y="2976"/>
                </a:lnTo>
                <a:lnTo>
                  <a:pt x="62192" y="2010"/>
                </a:lnTo>
                <a:lnTo>
                  <a:pt x="57752" y="1254"/>
                </a:lnTo>
                <a:lnTo>
                  <a:pt x="53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90404" y="2985335"/>
            <a:ext cx="147320" cy="73025"/>
          </a:xfrm>
          <a:custGeom>
            <a:avLst/>
            <a:gdLst/>
            <a:ahLst/>
            <a:cxnLst/>
            <a:rect l="l" t="t" r="r" b="b"/>
            <a:pathLst>
              <a:path w="147319" h="73025">
                <a:moveTo>
                  <a:pt x="0" y="72641"/>
                </a:moveTo>
                <a:lnTo>
                  <a:pt x="147247" y="0"/>
                </a:lnTo>
              </a:path>
            </a:pathLst>
          </a:custGeom>
          <a:ln w="95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92824" y="2968113"/>
            <a:ext cx="122555" cy="90170"/>
          </a:xfrm>
          <a:custGeom>
            <a:avLst/>
            <a:gdLst/>
            <a:ahLst/>
            <a:cxnLst/>
            <a:rect l="l" t="t" r="r" b="b"/>
            <a:pathLst>
              <a:path w="122555" h="90169">
                <a:moveTo>
                  <a:pt x="77841" y="0"/>
                </a:moveTo>
                <a:lnTo>
                  <a:pt x="39370" y="8049"/>
                </a:lnTo>
                <a:lnTo>
                  <a:pt x="9074" y="34194"/>
                </a:lnTo>
                <a:lnTo>
                  <a:pt x="0" y="67883"/>
                </a:lnTo>
                <a:lnTo>
                  <a:pt x="1620" y="79240"/>
                </a:lnTo>
                <a:lnTo>
                  <a:pt x="5758" y="90125"/>
                </a:lnTo>
                <a:lnTo>
                  <a:pt x="64659" y="58925"/>
                </a:lnTo>
                <a:lnTo>
                  <a:pt x="122379" y="25566"/>
                </a:lnTo>
                <a:lnTo>
                  <a:pt x="116192" y="17042"/>
                </a:lnTo>
                <a:lnTo>
                  <a:pt x="108482" y="10119"/>
                </a:lnTo>
                <a:lnTo>
                  <a:pt x="99411" y="4901"/>
                </a:lnTo>
                <a:lnTo>
                  <a:pt x="89143" y="1493"/>
                </a:lnTo>
                <a:lnTo>
                  <a:pt x="778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92814" y="2968278"/>
            <a:ext cx="116839" cy="90170"/>
          </a:xfrm>
          <a:custGeom>
            <a:avLst/>
            <a:gdLst/>
            <a:ahLst/>
            <a:cxnLst/>
            <a:rect l="l" t="t" r="r" b="b"/>
            <a:pathLst>
              <a:path w="116840" h="90169">
                <a:moveTo>
                  <a:pt x="5768" y="89960"/>
                </a:moveTo>
                <a:lnTo>
                  <a:pt x="1217" y="77337"/>
                </a:lnTo>
                <a:lnTo>
                  <a:pt x="0" y="64153"/>
                </a:lnTo>
                <a:lnTo>
                  <a:pt x="1936" y="50900"/>
                </a:lnTo>
                <a:lnTo>
                  <a:pt x="24873" y="15673"/>
                </a:lnTo>
                <a:lnTo>
                  <a:pt x="71135" y="0"/>
                </a:lnTo>
                <a:lnTo>
                  <a:pt x="84721" y="571"/>
                </a:lnTo>
                <a:lnTo>
                  <a:pt x="96989" y="3762"/>
                </a:lnTo>
                <a:lnTo>
                  <a:pt x="107699" y="9406"/>
                </a:lnTo>
                <a:lnTo>
                  <a:pt x="116609" y="17337"/>
                </a:lnTo>
              </a:path>
            </a:pathLst>
          </a:custGeom>
          <a:ln w="95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96193" y="3057380"/>
            <a:ext cx="191135" cy="78105"/>
          </a:xfrm>
          <a:custGeom>
            <a:avLst/>
            <a:gdLst/>
            <a:ahLst/>
            <a:cxnLst/>
            <a:rect l="l" t="t" r="r" b="b"/>
            <a:pathLst>
              <a:path w="191134" h="78105">
                <a:moveTo>
                  <a:pt x="191110" y="0"/>
                </a:moveTo>
                <a:lnTo>
                  <a:pt x="0" y="44968"/>
                </a:lnTo>
                <a:lnTo>
                  <a:pt x="134620" y="78065"/>
                </a:lnTo>
                <a:lnTo>
                  <a:pt x="1911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96193" y="3057381"/>
            <a:ext cx="191135" cy="78105"/>
          </a:xfrm>
          <a:custGeom>
            <a:avLst/>
            <a:gdLst/>
            <a:ahLst/>
            <a:cxnLst/>
            <a:rect l="l" t="t" r="r" b="b"/>
            <a:pathLst>
              <a:path w="191134" h="78105">
                <a:moveTo>
                  <a:pt x="0" y="44967"/>
                </a:moveTo>
                <a:lnTo>
                  <a:pt x="134620" y="78065"/>
                </a:lnTo>
                <a:lnTo>
                  <a:pt x="191110" y="0"/>
                </a:lnTo>
              </a:path>
            </a:pathLst>
          </a:custGeom>
          <a:ln w="222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89010" y="2968802"/>
            <a:ext cx="153035" cy="158750"/>
          </a:xfrm>
          <a:custGeom>
            <a:avLst/>
            <a:gdLst/>
            <a:ahLst/>
            <a:cxnLst/>
            <a:rect l="l" t="t" r="r" b="b"/>
            <a:pathLst>
              <a:path w="153034" h="158750">
                <a:moveTo>
                  <a:pt x="49262" y="45537"/>
                </a:moveTo>
                <a:lnTo>
                  <a:pt x="19659" y="45537"/>
                </a:lnTo>
                <a:lnTo>
                  <a:pt x="28045" y="53562"/>
                </a:lnTo>
                <a:lnTo>
                  <a:pt x="75632" y="101526"/>
                </a:lnTo>
                <a:lnTo>
                  <a:pt x="89284" y="115523"/>
                </a:lnTo>
                <a:lnTo>
                  <a:pt x="134141" y="158261"/>
                </a:lnTo>
                <a:lnTo>
                  <a:pt x="152669" y="140718"/>
                </a:lnTo>
                <a:lnTo>
                  <a:pt x="108007" y="97793"/>
                </a:lnTo>
                <a:lnTo>
                  <a:pt x="100011" y="90888"/>
                </a:lnTo>
                <a:lnTo>
                  <a:pt x="68416" y="62894"/>
                </a:lnTo>
                <a:lnTo>
                  <a:pt x="49262" y="45537"/>
                </a:lnTo>
                <a:close/>
              </a:path>
              <a:path w="153034" h="158750">
                <a:moveTo>
                  <a:pt x="43257" y="0"/>
                </a:moveTo>
                <a:lnTo>
                  <a:pt x="36431" y="6719"/>
                </a:lnTo>
                <a:lnTo>
                  <a:pt x="36041" y="7838"/>
                </a:lnTo>
                <a:lnTo>
                  <a:pt x="35846" y="8958"/>
                </a:lnTo>
                <a:lnTo>
                  <a:pt x="35261" y="10078"/>
                </a:lnTo>
                <a:lnTo>
                  <a:pt x="34286" y="11198"/>
                </a:lnTo>
                <a:lnTo>
                  <a:pt x="33701" y="12317"/>
                </a:lnTo>
                <a:lnTo>
                  <a:pt x="32921" y="13251"/>
                </a:lnTo>
                <a:lnTo>
                  <a:pt x="31946" y="13997"/>
                </a:lnTo>
                <a:lnTo>
                  <a:pt x="29605" y="15863"/>
                </a:lnTo>
                <a:lnTo>
                  <a:pt x="27265" y="16983"/>
                </a:lnTo>
                <a:lnTo>
                  <a:pt x="25705" y="17170"/>
                </a:lnTo>
                <a:lnTo>
                  <a:pt x="24534" y="17730"/>
                </a:lnTo>
                <a:lnTo>
                  <a:pt x="20049" y="17730"/>
                </a:lnTo>
                <a:lnTo>
                  <a:pt x="3081" y="37511"/>
                </a:lnTo>
                <a:lnTo>
                  <a:pt x="2301" y="38632"/>
                </a:lnTo>
                <a:lnTo>
                  <a:pt x="2106" y="40125"/>
                </a:lnTo>
                <a:lnTo>
                  <a:pt x="1131" y="42924"/>
                </a:lnTo>
                <a:lnTo>
                  <a:pt x="585" y="45537"/>
                </a:lnTo>
                <a:lnTo>
                  <a:pt x="484" y="46843"/>
                </a:lnTo>
                <a:lnTo>
                  <a:pt x="351" y="49270"/>
                </a:lnTo>
                <a:lnTo>
                  <a:pt x="4" y="52256"/>
                </a:lnTo>
                <a:lnTo>
                  <a:pt x="0" y="56362"/>
                </a:lnTo>
                <a:lnTo>
                  <a:pt x="351" y="59721"/>
                </a:lnTo>
                <a:lnTo>
                  <a:pt x="546" y="63454"/>
                </a:lnTo>
                <a:lnTo>
                  <a:pt x="1131" y="67186"/>
                </a:lnTo>
                <a:lnTo>
                  <a:pt x="1716" y="71292"/>
                </a:lnTo>
                <a:lnTo>
                  <a:pt x="2691" y="75211"/>
                </a:lnTo>
                <a:lnTo>
                  <a:pt x="3276" y="77264"/>
                </a:lnTo>
                <a:lnTo>
                  <a:pt x="4251" y="79131"/>
                </a:lnTo>
                <a:lnTo>
                  <a:pt x="7372" y="78571"/>
                </a:lnTo>
                <a:lnTo>
                  <a:pt x="7762" y="74278"/>
                </a:lnTo>
                <a:lnTo>
                  <a:pt x="8347" y="69985"/>
                </a:lnTo>
                <a:lnTo>
                  <a:pt x="19659" y="45537"/>
                </a:lnTo>
                <a:lnTo>
                  <a:pt x="49262" y="45537"/>
                </a:lnTo>
                <a:lnTo>
                  <a:pt x="42672" y="39565"/>
                </a:lnTo>
                <a:lnTo>
                  <a:pt x="34286" y="31540"/>
                </a:lnTo>
                <a:lnTo>
                  <a:pt x="35261" y="29114"/>
                </a:lnTo>
                <a:lnTo>
                  <a:pt x="35456" y="27994"/>
                </a:lnTo>
                <a:lnTo>
                  <a:pt x="36041" y="26874"/>
                </a:lnTo>
                <a:lnTo>
                  <a:pt x="37016" y="25755"/>
                </a:lnTo>
                <a:lnTo>
                  <a:pt x="37601" y="25008"/>
                </a:lnTo>
                <a:lnTo>
                  <a:pt x="39357" y="22955"/>
                </a:lnTo>
                <a:lnTo>
                  <a:pt x="41502" y="21462"/>
                </a:lnTo>
                <a:lnTo>
                  <a:pt x="43647" y="20156"/>
                </a:lnTo>
                <a:lnTo>
                  <a:pt x="44818" y="19782"/>
                </a:lnTo>
                <a:lnTo>
                  <a:pt x="45988" y="19222"/>
                </a:lnTo>
                <a:lnTo>
                  <a:pt x="47158" y="18849"/>
                </a:lnTo>
                <a:lnTo>
                  <a:pt x="48718" y="18663"/>
                </a:lnTo>
                <a:lnTo>
                  <a:pt x="55739" y="11757"/>
                </a:lnTo>
                <a:lnTo>
                  <a:pt x="432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88971" y="2968803"/>
            <a:ext cx="153035" cy="158750"/>
          </a:xfrm>
          <a:custGeom>
            <a:avLst/>
            <a:gdLst/>
            <a:ahLst/>
            <a:cxnLst/>
            <a:rect l="l" t="t" r="r" b="b"/>
            <a:pathLst>
              <a:path w="153034" h="158750">
                <a:moveTo>
                  <a:pt x="108046" y="97793"/>
                </a:moveTo>
                <a:lnTo>
                  <a:pt x="152708" y="140717"/>
                </a:lnTo>
                <a:lnTo>
                  <a:pt x="134180" y="158260"/>
                </a:lnTo>
                <a:lnTo>
                  <a:pt x="89323" y="115522"/>
                </a:lnTo>
                <a:lnTo>
                  <a:pt x="75671" y="101525"/>
                </a:lnTo>
                <a:lnTo>
                  <a:pt x="54998" y="80623"/>
                </a:lnTo>
                <a:lnTo>
                  <a:pt x="28084" y="53562"/>
                </a:lnTo>
                <a:lnTo>
                  <a:pt x="19698" y="45537"/>
                </a:lnTo>
                <a:lnTo>
                  <a:pt x="18332" y="46843"/>
                </a:lnTo>
                <a:lnTo>
                  <a:pt x="7411" y="78570"/>
                </a:lnTo>
                <a:lnTo>
                  <a:pt x="4290" y="79130"/>
                </a:lnTo>
                <a:lnTo>
                  <a:pt x="3315" y="77264"/>
                </a:lnTo>
                <a:lnTo>
                  <a:pt x="2730" y="75211"/>
                </a:lnTo>
                <a:lnTo>
                  <a:pt x="1755" y="71292"/>
                </a:lnTo>
                <a:lnTo>
                  <a:pt x="1170" y="67186"/>
                </a:lnTo>
                <a:lnTo>
                  <a:pt x="585" y="63453"/>
                </a:lnTo>
                <a:lnTo>
                  <a:pt x="390" y="59721"/>
                </a:lnTo>
                <a:lnTo>
                  <a:pt x="0" y="55988"/>
                </a:lnTo>
                <a:lnTo>
                  <a:pt x="0" y="52628"/>
                </a:lnTo>
                <a:lnTo>
                  <a:pt x="390" y="49269"/>
                </a:lnTo>
                <a:lnTo>
                  <a:pt x="585" y="45723"/>
                </a:lnTo>
                <a:lnTo>
                  <a:pt x="1170" y="42924"/>
                </a:lnTo>
                <a:lnTo>
                  <a:pt x="2145" y="40125"/>
                </a:lnTo>
                <a:lnTo>
                  <a:pt x="2340" y="38632"/>
                </a:lnTo>
                <a:lnTo>
                  <a:pt x="3120" y="37511"/>
                </a:lnTo>
                <a:lnTo>
                  <a:pt x="20088" y="17729"/>
                </a:lnTo>
                <a:lnTo>
                  <a:pt x="21453" y="17729"/>
                </a:lnTo>
                <a:lnTo>
                  <a:pt x="23013" y="17729"/>
                </a:lnTo>
                <a:lnTo>
                  <a:pt x="24573" y="17729"/>
                </a:lnTo>
                <a:lnTo>
                  <a:pt x="25744" y="17169"/>
                </a:lnTo>
                <a:lnTo>
                  <a:pt x="27304" y="16983"/>
                </a:lnTo>
                <a:lnTo>
                  <a:pt x="28474" y="16422"/>
                </a:lnTo>
                <a:lnTo>
                  <a:pt x="29644" y="15863"/>
                </a:lnTo>
                <a:lnTo>
                  <a:pt x="30814" y="14930"/>
                </a:lnTo>
                <a:lnTo>
                  <a:pt x="31985" y="13997"/>
                </a:lnTo>
                <a:lnTo>
                  <a:pt x="32960" y="13250"/>
                </a:lnTo>
                <a:lnTo>
                  <a:pt x="33740" y="12317"/>
                </a:lnTo>
                <a:lnTo>
                  <a:pt x="34325" y="11197"/>
                </a:lnTo>
                <a:lnTo>
                  <a:pt x="35300" y="10077"/>
                </a:lnTo>
                <a:lnTo>
                  <a:pt x="35885" y="8957"/>
                </a:lnTo>
                <a:lnTo>
                  <a:pt x="36080" y="7838"/>
                </a:lnTo>
                <a:lnTo>
                  <a:pt x="36470" y="6718"/>
                </a:lnTo>
                <a:lnTo>
                  <a:pt x="43296" y="0"/>
                </a:lnTo>
                <a:lnTo>
                  <a:pt x="55778" y="11757"/>
                </a:lnTo>
                <a:lnTo>
                  <a:pt x="48757" y="18662"/>
                </a:lnTo>
                <a:lnTo>
                  <a:pt x="47197" y="18849"/>
                </a:lnTo>
                <a:lnTo>
                  <a:pt x="46027" y="19222"/>
                </a:lnTo>
                <a:lnTo>
                  <a:pt x="44857" y="19782"/>
                </a:lnTo>
                <a:lnTo>
                  <a:pt x="43686" y="20155"/>
                </a:lnTo>
                <a:lnTo>
                  <a:pt x="41541" y="21462"/>
                </a:lnTo>
                <a:lnTo>
                  <a:pt x="39396" y="22955"/>
                </a:lnTo>
                <a:lnTo>
                  <a:pt x="37640" y="25008"/>
                </a:lnTo>
                <a:lnTo>
                  <a:pt x="37055" y="25754"/>
                </a:lnTo>
                <a:lnTo>
                  <a:pt x="36080" y="26874"/>
                </a:lnTo>
                <a:lnTo>
                  <a:pt x="35495" y="27993"/>
                </a:lnTo>
                <a:lnTo>
                  <a:pt x="35300" y="29114"/>
                </a:lnTo>
                <a:lnTo>
                  <a:pt x="34325" y="31539"/>
                </a:lnTo>
                <a:lnTo>
                  <a:pt x="42711" y="39564"/>
                </a:lnTo>
                <a:lnTo>
                  <a:pt x="68455" y="62893"/>
                </a:lnTo>
                <a:lnTo>
                  <a:pt x="90299" y="82303"/>
                </a:lnTo>
                <a:lnTo>
                  <a:pt x="100050" y="90887"/>
                </a:lnTo>
                <a:lnTo>
                  <a:pt x="108046" y="97793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77774" y="298823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3859" y="1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77774" y="2963250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00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166623" y="2941037"/>
            <a:ext cx="0" cy="252729"/>
          </a:xfrm>
          <a:custGeom>
            <a:avLst/>
            <a:gdLst/>
            <a:ahLst/>
            <a:cxnLst/>
            <a:rect l="l" t="t" r="r" b="b"/>
            <a:pathLst>
              <a:path w="0" h="252730">
                <a:moveTo>
                  <a:pt x="0" y="0"/>
                </a:moveTo>
                <a:lnTo>
                  <a:pt x="0" y="252662"/>
                </a:lnTo>
              </a:path>
            </a:pathLst>
          </a:custGeom>
          <a:ln w="222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59112" y="3809620"/>
            <a:ext cx="686601" cy="686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77183" y="4721132"/>
            <a:ext cx="685799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39802" y="569589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0"/>
                </a:moveTo>
                <a:lnTo>
                  <a:pt x="685799" y="0"/>
                </a:lnTo>
                <a:lnTo>
                  <a:pt x="685799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81077" y="5753049"/>
            <a:ext cx="603250" cy="196850"/>
          </a:xfrm>
          <a:custGeom>
            <a:avLst/>
            <a:gdLst/>
            <a:ahLst/>
            <a:cxnLst/>
            <a:rect l="l" t="t" r="r" b="b"/>
            <a:pathLst>
              <a:path w="603250" h="196850">
                <a:moveTo>
                  <a:pt x="603249" y="139700"/>
                </a:moveTo>
                <a:lnTo>
                  <a:pt x="0" y="139700"/>
                </a:lnTo>
                <a:lnTo>
                  <a:pt x="0" y="196850"/>
                </a:lnTo>
                <a:lnTo>
                  <a:pt x="603249" y="196850"/>
                </a:lnTo>
                <a:lnTo>
                  <a:pt x="603249" y="139700"/>
                </a:lnTo>
                <a:close/>
              </a:path>
              <a:path w="603250" h="196850">
                <a:moveTo>
                  <a:pt x="303212" y="0"/>
                </a:moveTo>
                <a:lnTo>
                  <a:pt x="57150" y="139700"/>
                </a:lnTo>
                <a:lnTo>
                  <a:pt x="169862" y="139700"/>
                </a:lnTo>
                <a:lnTo>
                  <a:pt x="303212" y="65087"/>
                </a:lnTo>
                <a:lnTo>
                  <a:pt x="416375" y="65087"/>
                </a:lnTo>
                <a:lnTo>
                  <a:pt x="303212" y="0"/>
                </a:lnTo>
                <a:close/>
              </a:path>
              <a:path w="603250" h="196850">
                <a:moveTo>
                  <a:pt x="416375" y="65087"/>
                </a:moveTo>
                <a:lnTo>
                  <a:pt x="303212" y="65087"/>
                </a:lnTo>
                <a:lnTo>
                  <a:pt x="433387" y="139700"/>
                </a:lnTo>
                <a:lnTo>
                  <a:pt x="546099" y="139700"/>
                </a:lnTo>
                <a:lnTo>
                  <a:pt x="416375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16002" y="5968949"/>
            <a:ext cx="111125" cy="320675"/>
          </a:xfrm>
          <a:custGeom>
            <a:avLst/>
            <a:gdLst/>
            <a:ahLst/>
            <a:cxnLst/>
            <a:rect l="l" t="t" r="r" b="b"/>
            <a:pathLst>
              <a:path w="111125" h="320675">
                <a:moveTo>
                  <a:pt x="111125" y="287337"/>
                </a:moveTo>
                <a:lnTo>
                  <a:pt x="0" y="287337"/>
                </a:lnTo>
                <a:lnTo>
                  <a:pt x="0" y="320674"/>
                </a:lnTo>
                <a:lnTo>
                  <a:pt x="111125" y="320674"/>
                </a:lnTo>
                <a:lnTo>
                  <a:pt x="111125" y="287337"/>
                </a:lnTo>
                <a:close/>
              </a:path>
              <a:path w="111125" h="320675">
                <a:moveTo>
                  <a:pt x="103187" y="26987"/>
                </a:moveTo>
                <a:lnTo>
                  <a:pt x="6350" y="26987"/>
                </a:lnTo>
                <a:lnTo>
                  <a:pt x="15875" y="30162"/>
                </a:lnTo>
                <a:lnTo>
                  <a:pt x="20637" y="34925"/>
                </a:lnTo>
                <a:lnTo>
                  <a:pt x="25400" y="38100"/>
                </a:lnTo>
                <a:lnTo>
                  <a:pt x="26987" y="46037"/>
                </a:lnTo>
                <a:lnTo>
                  <a:pt x="26987" y="47625"/>
                </a:lnTo>
                <a:lnTo>
                  <a:pt x="17462" y="287337"/>
                </a:lnTo>
                <a:lnTo>
                  <a:pt x="90487" y="287337"/>
                </a:lnTo>
                <a:lnTo>
                  <a:pt x="84137" y="47625"/>
                </a:lnTo>
                <a:lnTo>
                  <a:pt x="84137" y="38100"/>
                </a:lnTo>
                <a:lnTo>
                  <a:pt x="88900" y="34925"/>
                </a:lnTo>
                <a:lnTo>
                  <a:pt x="95250" y="30162"/>
                </a:lnTo>
                <a:lnTo>
                  <a:pt x="103187" y="26987"/>
                </a:lnTo>
                <a:close/>
              </a:path>
              <a:path w="111125" h="320675">
                <a:moveTo>
                  <a:pt x="107950" y="0"/>
                </a:moveTo>
                <a:lnTo>
                  <a:pt x="4762" y="0"/>
                </a:lnTo>
                <a:lnTo>
                  <a:pt x="4762" y="26987"/>
                </a:lnTo>
                <a:lnTo>
                  <a:pt x="107950" y="26987"/>
                </a:lnTo>
                <a:lnTo>
                  <a:pt x="107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55702" y="5968949"/>
            <a:ext cx="113030" cy="320675"/>
          </a:xfrm>
          <a:custGeom>
            <a:avLst/>
            <a:gdLst/>
            <a:ahLst/>
            <a:cxnLst/>
            <a:rect l="l" t="t" r="r" b="b"/>
            <a:pathLst>
              <a:path w="113030" h="320675">
                <a:moveTo>
                  <a:pt x="112712" y="287337"/>
                </a:moveTo>
                <a:lnTo>
                  <a:pt x="0" y="287337"/>
                </a:lnTo>
                <a:lnTo>
                  <a:pt x="0" y="320674"/>
                </a:lnTo>
                <a:lnTo>
                  <a:pt x="112712" y="320674"/>
                </a:lnTo>
                <a:lnTo>
                  <a:pt x="112712" y="287337"/>
                </a:lnTo>
                <a:close/>
              </a:path>
              <a:path w="113030" h="320675">
                <a:moveTo>
                  <a:pt x="104775" y="26987"/>
                </a:moveTo>
                <a:lnTo>
                  <a:pt x="9525" y="26987"/>
                </a:lnTo>
                <a:lnTo>
                  <a:pt x="15875" y="30162"/>
                </a:lnTo>
                <a:lnTo>
                  <a:pt x="22225" y="34925"/>
                </a:lnTo>
                <a:lnTo>
                  <a:pt x="26987" y="38100"/>
                </a:lnTo>
                <a:lnTo>
                  <a:pt x="26987" y="47625"/>
                </a:lnTo>
                <a:lnTo>
                  <a:pt x="20637" y="287337"/>
                </a:lnTo>
                <a:lnTo>
                  <a:pt x="93662" y="287337"/>
                </a:lnTo>
                <a:lnTo>
                  <a:pt x="84137" y="47625"/>
                </a:lnTo>
                <a:lnTo>
                  <a:pt x="84137" y="46037"/>
                </a:lnTo>
                <a:lnTo>
                  <a:pt x="87312" y="38100"/>
                </a:lnTo>
                <a:lnTo>
                  <a:pt x="92075" y="34925"/>
                </a:lnTo>
                <a:lnTo>
                  <a:pt x="95250" y="30162"/>
                </a:lnTo>
                <a:lnTo>
                  <a:pt x="104775" y="26987"/>
                </a:lnTo>
                <a:close/>
              </a:path>
              <a:path w="113030" h="320675">
                <a:moveTo>
                  <a:pt x="107950" y="0"/>
                </a:moveTo>
                <a:lnTo>
                  <a:pt x="4762" y="0"/>
                </a:lnTo>
                <a:lnTo>
                  <a:pt x="4762" y="26987"/>
                </a:lnTo>
                <a:lnTo>
                  <a:pt x="107950" y="26987"/>
                </a:lnTo>
                <a:lnTo>
                  <a:pt x="107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96989" y="5968949"/>
            <a:ext cx="113030" cy="320675"/>
          </a:xfrm>
          <a:custGeom>
            <a:avLst/>
            <a:gdLst/>
            <a:ahLst/>
            <a:cxnLst/>
            <a:rect l="l" t="t" r="r" b="b"/>
            <a:pathLst>
              <a:path w="113030" h="320675">
                <a:moveTo>
                  <a:pt x="112713" y="287337"/>
                </a:moveTo>
                <a:lnTo>
                  <a:pt x="0" y="287337"/>
                </a:lnTo>
                <a:lnTo>
                  <a:pt x="0" y="320674"/>
                </a:lnTo>
                <a:lnTo>
                  <a:pt x="112713" y="320674"/>
                </a:lnTo>
                <a:lnTo>
                  <a:pt x="112713" y="287337"/>
                </a:lnTo>
                <a:close/>
              </a:path>
              <a:path w="113030" h="320675">
                <a:moveTo>
                  <a:pt x="103188" y="26987"/>
                </a:moveTo>
                <a:lnTo>
                  <a:pt x="9525" y="26987"/>
                </a:lnTo>
                <a:lnTo>
                  <a:pt x="17462" y="30162"/>
                </a:lnTo>
                <a:lnTo>
                  <a:pt x="20637" y="34925"/>
                </a:lnTo>
                <a:lnTo>
                  <a:pt x="25400" y="38100"/>
                </a:lnTo>
                <a:lnTo>
                  <a:pt x="28575" y="46037"/>
                </a:lnTo>
                <a:lnTo>
                  <a:pt x="28575" y="47625"/>
                </a:lnTo>
                <a:lnTo>
                  <a:pt x="19050" y="287337"/>
                </a:lnTo>
                <a:lnTo>
                  <a:pt x="95250" y="287337"/>
                </a:lnTo>
                <a:lnTo>
                  <a:pt x="85725" y="47625"/>
                </a:lnTo>
                <a:lnTo>
                  <a:pt x="85725" y="46037"/>
                </a:lnTo>
                <a:lnTo>
                  <a:pt x="87312" y="38100"/>
                </a:lnTo>
                <a:lnTo>
                  <a:pt x="90487" y="34925"/>
                </a:lnTo>
                <a:lnTo>
                  <a:pt x="96837" y="30162"/>
                </a:lnTo>
                <a:lnTo>
                  <a:pt x="103188" y="26987"/>
                </a:lnTo>
                <a:close/>
              </a:path>
              <a:path w="113030" h="320675">
                <a:moveTo>
                  <a:pt x="107950" y="0"/>
                </a:moveTo>
                <a:lnTo>
                  <a:pt x="4762" y="0"/>
                </a:lnTo>
                <a:lnTo>
                  <a:pt x="4762" y="26987"/>
                </a:lnTo>
                <a:lnTo>
                  <a:pt x="107950" y="26987"/>
                </a:lnTo>
                <a:lnTo>
                  <a:pt x="107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38277" y="5968949"/>
            <a:ext cx="114300" cy="320675"/>
          </a:xfrm>
          <a:custGeom>
            <a:avLst/>
            <a:gdLst/>
            <a:ahLst/>
            <a:cxnLst/>
            <a:rect l="l" t="t" r="r" b="b"/>
            <a:pathLst>
              <a:path w="114300" h="320675">
                <a:moveTo>
                  <a:pt x="114300" y="287337"/>
                </a:moveTo>
                <a:lnTo>
                  <a:pt x="0" y="287337"/>
                </a:lnTo>
                <a:lnTo>
                  <a:pt x="0" y="320674"/>
                </a:lnTo>
                <a:lnTo>
                  <a:pt x="114300" y="320674"/>
                </a:lnTo>
                <a:lnTo>
                  <a:pt x="114300" y="287337"/>
                </a:lnTo>
                <a:close/>
              </a:path>
              <a:path w="114300" h="320675">
                <a:moveTo>
                  <a:pt x="104775" y="26987"/>
                </a:moveTo>
                <a:lnTo>
                  <a:pt x="7937" y="26987"/>
                </a:lnTo>
                <a:lnTo>
                  <a:pt x="15875" y="30162"/>
                </a:lnTo>
                <a:lnTo>
                  <a:pt x="22225" y="34925"/>
                </a:lnTo>
                <a:lnTo>
                  <a:pt x="26987" y="38100"/>
                </a:lnTo>
                <a:lnTo>
                  <a:pt x="26987" y="47625"/>
                </a:lnTo>
                <a:lnTo>
                  <a:pt x="20637" y="287337"/>
                </a:lnTo>
                <a:lnTo>
                  <a:pt x="93662" y="287337"/>
                </a:lnTo>
                <a:lnTo>
                  <a:pt x="85725" y="47625"/>
                </a:lnTo>
                <a:lnTo>
                  <a:pt x="85725" y="38100"/>
                </a:lnTo>
                <a:lnTo>
                  <a:pt x="90487" y="34925"/>
                </a:lnTo>
                <a:lnTo>
                  <a:pt x="98425" y="30162"/>
                </a:lnTo>
                <a:lnTo>
                  <a:pt x="104775" y="26987"/>
                </a:lnTo>
                <a:close/>
              </a:path>
              <a:path w="114300" h="320675">
                <a:moveTo>
                  <a:pt x="109537" y="0"/>
                </a:moveTo>
                <a:lnTo>
                  <a:pt x="3175" y="0"/>
                </a:lnTo>
                <a:lnTo>
                  <a:pt x="3175" y="26987"/>
                </a:lnTo>
                <a:lnTo>
                  <a:pt x="109537" y="26987"/>
                </a:lnTo>
                <a:lnTo>
                  <a:pt x="109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81077" y="6322167"/>
            <a:ext cx="603250" cy="0"/>
          </a:xfrm>
          <a:custGeom>
            <a:avLst/>
            <a:gdLst/>
            <a:ahLst/>
            <a:cxnLst/>
            <a:rect l="l" t="t" r="r" b="b"/>
            <a:pathLst>
              <a:path w="603250" h="0">
                <a:moveTo>
                  <a:pt x="0" y="0"/>
                </a:moveTo>
                <a:lnTo>
                  <a:pt x="603249" y="0"/>
                </a:lnTo>
              </a:path>
            </a:pathLst>
          </a:custGeom>
          <a:ln w="2698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067" y="943327"/>
            <a:ext cx="7649209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00"/>
              </a:lnSpc>
            </a:pP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ump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mento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eg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ón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pa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ís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no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ub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todo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eque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ento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no</a:t>
            </a:r>
            <a:r>
              <a:rPr dirty="0" sz="3300" spc="-1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ma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de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l</a:t>
            </a:r>
            <a:r>
              <a:rPr dirty="0" sz="330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3300" spc="-5">
                <a:solidFill>
                  <a:srgbClr val="FFFFFF"/>
                </a:solidFill>
                <a:latin typeface="Arial Narrow"/>
                <a:cs typeface="Arial Narrow"/>
              </a:rPr>
              <a:t>IFC</a:t>
            </a:r>
            <a:endParaRPr sz="33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531" y="6463699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898989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9671" y="2531546"/>
            <a:ext cx="417830" cy="419100"/>
          </a:xfrm>
          <a:custGeom>
            <a:avLst/>
            <a:gdLst/>
            <a:ahLst/>
            <a:cxnLst/>
            <a:rect l="l" t="t" r="r" b="b"/>
            <a:pathLst>
              <a:path w="417830" h="419100">
                <a:moveTo>
                  <a:pt x="0" y="0"/>
                </a:moveTo>
                <a:lnTo>
                  <a:pt x="417632" y="0"/>
                </a:lnTo>
                <a:lnTo>
                  <a:pt x="417632" y="419035"/>
                </a:lnTo>
                <a:lnTo>
                  <a:pt x="0" y="419035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7510" y="2569448"/>
            <a:ext cx="339725" cy="339090"/>
          </a:xfrm>
          <a:custGeom>
            <a:avLst/>
            <a:gdLst/>
            <a:ahLst/>
            <a:cxnLst/>
            <a:rect l="l" t="t" r="r" b="b"/>
            <a:pathLst>
              <a:path w="339725" h="339089">
                <a:moveTo>
                  <a:pt x="179386" y="0"/>
                </a:moveTo>
                <a:lnTo>
                  <a:pt x="159765" y="0"/>
                </a:lnTo>
                <a:lnTo>
                  <a:pt x="145751" y="2539"/>
                </a:lnTo>
                <a:lnTo>
                  <a:pt x="120525" y="7619"/>
                </a:lnTo>
                <a:lnTo>
                  <a:pt x="107911" y="11429"/>
                </a:lnTo>
                <a:lnTo>
                  <a:pt x="95298" y="17779"/>
                </a:lnTo>
                <a:lnTo>
                  <a:pt x="84087" y="22860"/>
                </a:lnTo>
                <a:lnTo>
                  <a:pt x="72875" y="31750"/>
                </a:lnTo>
                <a:lnTo>
                  <a:pt x="61663" y="38100"/>
                </a:lnTo>
                <a:lnTo>
                  <a:pt x="51853" y="48260"/>
                </a:lnTo>
                <a:lnTo>
                  <a:pt x="25226" y="81279"/>
                </a:lnTo>
                <a:lnTo>
                  <a:pt x="4204" y="134619"/>
                </a:lnTo>
                <a:lnTo>
                  <a:pt x="0" y="173989"/>
                </a:lnTo>
                <a:lnTo>
                  <a:pt x="2802" y="196850"/>
                </a:lnTo>
                <a:lnTo>
                  <a:pt x="16817" y="240029"/>
                </a:lnTo>
                <a:lnTo>
                  <a:pt x="36437" y="275589"/>
                </a:lnTo>
                <a:lnTo>
                  <a:pt x="82685" y="316229"/>
                </a:lnTo>
                <a:lnTo>
                  <a:pt x="120525" y="332739"/>
                </a:lnTo>
                <a:lnTo>
                  <a:pt x="161167" y="339089"/>
                </a:lnTo>
                <a:lnTo>
                  <a:pt x="179386" y="339089"/>
                </a:lnTo>
                <a:lnTo>
                  <a:pt x="193400" y="337819"/>
                </a:lnTo>
                <a:lnTo>
                  <a:pt x="199707" y="336550"/>
                </a:lnTo>
                <a:lnTo>
                  <a:pt x="162568" y="336550"/>
                </a:lnTo>
                <a:lnTo>
                  <a:pt x="137342" y="332739"/>
                </a:lnTo>
                <a:lnTo>
                  <a:pt x="95298" y="318769"/>
                </a:lnTo>
                <a:lnTo>
                  <a:pt x="57459" y="293369"/>
                </a:lnTo>
                <a:lnTo>
                  <a:pt x="26627" y="254000"/>
                </a:lnTo>
                <a:lnTo>
                  <a:pt x="21021" y="242569"/>
                </a:lnTo>
                <a:lnTo>
                  <a:pt x="14014" y="229869"/>
                </a:lnTo>
                <a:lnTo>
                  <a:pt x="5605" y="196850"/>
                </a:lnTo>
                <a:lnTo>
                  <a:pt x="4304" y="180339"/>
                </a:lnTo>
                <a:lnTo>
                  <a:pt x="4204" y="157479"/>
                </a:lnTo>
                <a:lnTo>
                  <a:pt x="5605" y="142239"/>
                </a:lnTo>
                <a:lnTo>
                  <a:pt x="28029" y="83819"/>
                </a:lnTo>
                <a:lnTo>
                  <a:pt x="56058" y="46989"/>
                </a:lnTo>
                <a:lnTo>
                  <a:pt x="62464" y="46989"/>
                </a:lnTo>
                <a:lnTo>
                  <a:pt x="84087" y="31750"/>
                </a:lnTo>
                <a:lnTo>
                  <a:pt x="103707" y="22860"/>
                </a:lnTo>
                <a:lnTo>
                  <a:pt x="109313" y="22860"/>
                </a:lnTo>
                <a:lnTo>
                  <a:pt x="133138" y="13969"/>
                </a:lnTo>
                <a:lnTo>
                  <a:pt x="157982" y="13969"/>
                </a:lnTo>
                <a:lnTo>
                  <a:pt x="168174" y="3810"/>
                </a:lnTo>
                <a:lnTo>
                  <a:pt x="201809" y="3810"/>
                </a:lnTo>
                <a:lnTo>
                  <a:pt x="179386" y="0"/>
                </a:lnTo>
                <a:close/>
              </a:path>
              <a:path w="339725" h="339089">
                <a:moveTo>
                  <a:pt x="254223" y="21589"/>
                </a:moveTo>
                <a:lnTo>
                  <a:pt x="245254" y="21589"/>
                </a:lnTo>
                <a:lnTo>
                  <a:pt x="262071" y="30479"/>
                </a:lnTo>
                <a:lnTo>
                  <a:pt x="273283" y="38100"/>
                </a:lnTo>
                <a:lnTo>
                  <a:pt x="315327" y="86360"/>
                </a:lnTo>
                <a:lnTo>
                  <a:pt x="332144" y="129539"/>
                </a:lnTo>
                <a:lnTo>
                  <a:pt x="336348" y="157479"/>
                </a:lnTo>
                <a:lnTo>
                  <a:pt x="336348" y="181610"/>
                </a:lnTo>
                <a:lnTo>
                  <a:pt x="323735" y="234950"/>
                </a:lnTo>
                <a:lnTo>
                  <a:pt x="292903" y="281939"/>
                </a:lnTo>
                <a:lnTo>
                  <a:pt x="287298" y="289560"/>
                </a:lnTo>
                <a:lnTo>
                  <a:pt x="232641" y="323850"/>
                </a:lnTo>
                <a:lnTo>
                  <a:pt x="177984" y="336550"/>
                </a:lnTo>
                <a:lnTo>
                  <a:pt x="199707" y="336550"/>
                </a:lnTo>
                <a:lnTo>
                  <a:pt x="206013" y="335279"/>
                </a:lnTo>
                <a:lnTo>
                  <a:pt x="220028" y="332739"/>
                </a:lnTo>
                <a:lnTo>
                  <a:pt x="256466" y="316229"/>
                </a:lnTo>
                <a:lnTo>
                  <a:pt x="297108" y="281939"/>
                </a:lnTo>
                <a:lnTo>
                  <a:pt x="320933" y="248919"/>
                </a:lnTo>
                <a:lnTo>
                  <a:pt x="336348" y="205739"/>
                </a:lnTo>
                <a:lnTo>
                  <a:pt x="337750" y="193039"/>
                </a:lnTo>
                <a:lnTo>
                  <a:pt x="339151" y="189229"/>
                </a:lnTo>
                <a:lnTo>
                  <a:pt x="339151" y="154939"/>
                </a:lnTo>
                <a:lnTo>
                  <a:pt x="336348" y="134619"/>
                </a:lnTo>
                <a:lnTo>
                  <a:pt x="322334" y="93979"/>
                </a:lnTo>
                <a:lnTo>
                  <a:pt x="295706" y="54610"/>
                </a:lnTo>
                <a:lnTo>
                  <a:pt x="278889" y="40639"/>
                </a:lnTo>
                <a:lnTo>
                  <a:pt x="259268" y="24129"/>
                </a:lnTo>
                <a:lnTo>
                  <a:pt x="254223" y="21589"/>
                </a:lnTo>
                <a:close/>
              </a:path>
              <a:path w="339725" h="339089">
                <a:moveTo>
                  <a:pt x="70072" y="119379"/>
                </a:moveTo>
                <a:lnTo>
                  <a:pt x="47649" y="119379"/>
                </a:lnTo>
                <a:lnTo>
                  <a:pt x="44846" y="125729"/>
                </a:lnTo>
                <a:lnTo>
                  <a:pt x="42043" y="128269"/>
                </a:lnTo>
                <a:lnTo>
                  <a:pt x="37839" y="129539"/>
                </a:lnTo>
                <a:lnTo>
                  <a:pt x="35036" y="129539"/>
                </a:lnTo>
                <a:lnTo>
                  <a:pt x="32233" y="132079"/>
                </a:lnTo>
                <a:lnTo>
                  <a:pt x="32233" y="134619"/>
                </a:lnTo>
                <a:lnTo>
                  <a:pt x="25226" y="140969"/>
                </a:lnTo>
                <a:lnTo>
                  <a:pt x="25226" y="152400"/>
                </a:lnTo>
                <a:lnTo>
                  <a:pt x="23824" y="154939"/>
                </a:lnTo>
                <a:lnTo>
                  <a:pt x="21021" y="157479"/>
                </a:lnTo>
                <a:lnTo>
                  <a:pt x="19620" y="166369"/>
                </a:lnTo>
                <a:lnTo>
                  <a:pt x="21021" y="179069"/>
                </a:lnTo>
                <a:lnTo>
                  <a:pt x="21021" y="184150"/>
                </a:lnTo>
                <a:lnTo>
                  <a:pt x="23824" y="187960"/>
                </a:lnTo>
                <a:lnTo>
                  <a:pt x="26627" y="198119"/>
                </a:lnTo>
                <a:lnTo>
                  <a:pt x="29430" y="199389"/>
                </a:lnTo>
                <a:lnTo>
                  <a:pt x="33634" y="199389"/>
                </a:lnTo>
                <a:lnTo>
                  <a:pt x="37839" y="203200"/>
                </a:lnTo>
                <a:lnTo>
                  <a:pt x="47649" y="203200"/>
                </a:lnTo>
                <a:lnTo>
                  <a:pt x="51853" y="207010"/>
                </a:lnTo>
                <a:lnTo>
                  <a:pt x="53255" y="213360"/>
                </a:lnTo>
                <a:lnTo>
                  <a:pt x="58861" y="213360"/>
                </a:lnTo>
                <a:lnTo>
                  <a:pt x="60262" y="215900"/>
                </a:lnTo>
                <a:lnTo>
                  <a:pt x="60262" y="224789"/>
                </a:lnTo>
                <a:lnTo>
                  <a:pt x="58861" y="229869"/>
                </a:lnTo>
                <a:lnTo>
                  <a:pt x="67269" y="240029"/>
                </a:lnTo>
                <a:lnTo>
                  <a:pt x="72875" y="257810"/>
                </a:lnTo>
                <a:lnTo>
                  <a:pt x="70072" y="261619"/>
                </a:lnTo>
                <a:lnTo>
                  <a:pt x="68671" y="267969"/>
                </a:lnTo>
                <a:lnTo>
                  <a:pt x="71474" y="273050"/>
                </a:lnTo>
                <a:lnTo>
                  <a:pt x="79882" y="283210"/>
                </a:lnTo>
                <a:lnTo>
                  <a:pt x="79882" y="288289"/>
                </a:lnTo>
                <a:lnTo>
                  <a:pt x="82685" y="289560"/>
                </a:lnTo>
                <a:lnTo>
                  <a:pt x="82685" y="293369"/>
                </a:lnTo>
                <a:lnTo>
                  <a:pt x="91094" y="300989"/>
                </a:lnTo>
                <a:lnTo>
                  <a:pt x="95298" y="306069"/>
                </a:lnTo>
                <a:lnTo>
                  <a:pt x="100904" y="309879"/>
                </a:lnTo>
                <a:lnTo>
                  <a:pt x="116320" y="309879"/>
                </a:lnTo>
                <a:lnTo>
                  <a:pt x="121926" y="308610"/>
                </a:lnTo>
                <a:lnTo>
                  <a:pt x="126130" y="303529"/>
                </a:lnTo>
                <a:lnTo>
                  <a:pt x="127532" y="298450"/>
                </a:lnTo>
                <a:lnTo>
                  <a:pt x="130335" y="298450"/>
                </a:lnTo>
                <a:lnTo>
                  <a:pt x="131736" y="295910"/>
                </a:lnTo>
                <a:lnTo>
                  <a:pt x="130335" y="289560"/>
                </a:lnTo>
                <a:lnTo>
                  <a:pt x="134539" y="287019"/>
                </a:lnTo>
                <a:lnTo>
                  <a:pt x="141546" y="283210"/>
                </a:lnTo>
                <a:lnTo>
                  <a:pt x="144349" y="279400"/>
                </a:lnTo>
                <a:lnTo>
                  <a:pt x="142948" y="266700"/>
                </a:lnTo>
                <a:lnTo>
                  <a:pt x="138743" y="262889"/>
                </a:lnTo>
                <a:lnTo>
                  <a:pt x="140145" y="260350"/>
                </a:lnTo>
                <a:lnTo>
                  <a:pt x="138743" y="256539"/>
                </a:lnTo>
                <a:lnTo>
                  <a:pt x="142948" y="250189"/>
                </a:lnTo>
                <a:lnTo>
                  <a:pt x="151357" y="241300"/>
                </a:lnTo>
                <a:lnTo>
                  <a:pt x="159765" y="237489"/>
                </a:lnTo>
                <a:lnTo>
                  <a:pt x="168174" y="227329"/>
                </a:lnTo>
                <a:lnTo>
                  <a:pt x="173780" y="217169"/>
                </a:lnTo>
                <a:lnTo>
                  <a:pt x="173780" y="214629"/>
                </a:lnTo>
                <a:lnTo>
                  <a:pt x="152758" y="214629"/>
                </a:lnTo>
                <a:lnTo>
                  <a:pt x="152758" y="210819"/>
                </a:lnTo>
                <a:lnTo>
                  <a:pt x="158364" y="209550"/>
                </a:lnTo>
                <a:lnTo>
                  <a:pt x="166772" y="207010"/>
                </a:lnTo>
                <a:lnTo>
                  <a:pt x="148554" y="207010"/>
                </a:lnTo>
                <a:lnTo>
                  <a:pt x="148554" y="205739"/>
                </a:lnTo>
                <a:lnTo>
                  <a:pt x="141546" y="199389"/>
                </a:lnTo>
                <a:lnTo>
                  <a:pt x="140145" y="194310"/>
                </a:lnTo>
                <a:lnTo>
                  <a:pt x="135941" y="189229"/>
                </a:lnTo>
                <a:lnTo>
                  <a:pt x="135941" y="179069"/>
                </a:lnTo>
                <a:lnTo>
                  <a:pt x="131736" y="175260"/>
                </a:lnTo>
                <a:lnTo>
                  <a:pt x="130335" y="168910"/>
                </a:lnTo>
                <a:lnTo>
                  <a:pt x="130335" y="162560"/>
                </a:lnTo>
                <a:lnTo>
                  <a:pt x="167240" y="162560"/>
                </a:lnTo>
                <a:lnTo>
                  <a:pt x="166772" y="161289"/>
                </a:lnTo>
                <a:lnTo>
                  <a:pt x="169575" y="160019"/>
                </a:lnTo>
                <a:lnTo>
                  <a:pt x="302714" y="160019"/>
                </a:lnTo>
                <a:lnTo>
                  <a:pt x="301312" y="157479"/>
                </a:lnTo>
                <a:lnTo>
                  <a:pt x="302714" y="152400"/>
                </a:lnTo>
                <a:lnTo>
                  <a:pt x="117722" y="152400"/>
                </a:lnTo>
                <a:lnTo>
                  <a:pt x="112466" y="148589"/>
                </a:lnTo>
                <a:lnTo>
                  <a:pt x="95298" y="148589"/>
                </a:lnTo>
                <a:lnTo>
                  <a:pt x="89692" y="143510"/>
                </a:lnTo>
                <a:lnTo>
                  <a:pt x="89692" y="138429"/>
                </a:lnTo>
                <a:lnTo>
                  <a:pt x="85488" y="138429"/>
                </a:lnTo>
                <a:lnTo>
                  <a:pt x="82685" y="134619"/>
                </a:lnTo>
                <a:lnTo>
                  <a:pt x="85488" y="129539"/>
                </a:lnTo>
                <a:lnTo>
                  <a:pt x="84087" y="124460"/>
                </a:lnTo>
                <a:lnTo>
                  <a:pt x="84087" y="121919"/>
                </a:lnTo>
                <a:lnTo>
                  <a:pt x="70072" y="119379"/>
                </a:lnTo>
                <a:close/>
              </a:path>
              <a:path w="339725" h="339089">
                <a:moveTo>
                  <a:pt x="166772" y="274319"/>
                </a:moveTo>
                <a:lnTo>
                  <a:pt x="163970" y="275589"/>
                </a:lnTo>
                <a:lnTo>
                  <a:pt x="159765" y="280669"/>
                </a:lnTo>
                <a:lnTo>
                  <a:pt x="155561" y="280669"/>
                </a:lnTo>
                <a:lnTo>
                  <a:pt x="151357" y="284479"/>
                </a:lnTo>
                <a:lnTo>
                  <a:pt x="154159" y="289560"/>
                </a:lnTo>
                <a:lnTo>
                  <a:pt x="149955" y="293369"/>
                </a:lnTo>
                <a:lnTo>
                  <a:pt x="149955" y="294639"/>
                </a:lnTo>
                <a:lnTo>
                  <a:pt x="152758" y="300989"/>
                </a:lnTo>
                <a:lnTo>
                  <a:pt x="155561" y="302260"/>
                </a:lnTo>
                <a:lnTo>
                  <a:pt x="158364" y="302260"/>
                </a:lnTo>
                <a:lnTo>
                  <a:pt x="163970" y="300989"/>
                </a:lnTo>
                <a:lnTo>
                  <a:pt x="169575" y="284479"/>
                </a:lnTo>
                <a:lnTo>
                  <a:pt x="172378" y="283210"/>
                </a:lnTo>
                <a:lnTo>
                  <a:pt x="172378" y="281939"/>
                </a:lnTo>
                <a:lnTo>
                  <a:pt x="170977" y="276860"/>
                </a:lnTo>
                <a:lnTo>
                  <a:pt x="166772" y="274319"/>
                </a:lnTo>
                <a:close/>
              </a:path>
              <a:path w="339725" h="339089">
                <a:moveTo>
                  <a:pt x="292903" y="205739"/>
                </a:moveTo>
                <a:lnTo>
                  <a:pt x="288699" y="207010"/>
                </a:lnTo>
                <a:lnTo>
                  <a:pt x="287298" y="208279"/>
                </a:lnTo>
                <a:lnTo>
                  <a:pt x="287298" y="209550"/>
                </a:lnTo>
                <a:lnTo>
                  <a:pt x="288699" y="210819"/>
                </a:lnTo>
                <a:lnTo>
                  <a:pt x="295706" y="215900"/>
                </a:lnTo>
                <a:lnTo>
                  <a:pt x="299911" y="224789"/>
                </a:lnTo>
                <a:lnTo>
                  <a:pt x="304115" y="227329"/>
                </a:lnTo>
                <a:lnTo>
                  <a:pt x="308319" y="228600"/>
                </a:lnTo>
                <a:lnTo>
                  <a:pt x="309721" y="219710"/>
                </a:lnTo>
                <a:lnTo>
                  <a:pt x="306918" y="214629"/>
                </a:lnTo>
                <a:lnTo>
                  <a:pt x="302714" y="212089"/>
                </a:lnTo>
                <a:lnTo>
                  <a:pt x="302714" y="210819"/>
                </a:lnTo>
                <a:lnTo>
                  <a:pt x="306918" y="210819"/>
                </a:lnTo>
                <a:lnTo>
                  <a:pt x="306568" y="208279"/>
                </a:lnTo>
                <a:lnTo>
                  <a:pt x="297108" y="208279"/>
                </a:lnTo>
                <a:lnTo>
                  <a:pt x="292903" y="205739"/>
                </a:lnTo>
                <a:close/>
              </a:path>
              <a:path w="339725" h="339089">
                <a:moveTo>
                  <a:pt x="254363" y="208279"/>
                </a:moveTo>
                <a:lnTo>
                  <a:pt x="250860" y="208279"/>
                </a:lnTo>
                <a:lnTo>
                  <a:pt x="250860" y="215900"/>
                </a:lnTo>
                <a:lnTo>
                  <a:pt x="255064" y="219710"/>
                </a:lnTo>
                <a:lnTo>
                  <a:pt x="256466" y="219710"/>
                </a:lnTo>
                <a:lnTo>
                  <a:pt x="257867" y="215900"/>
                </a:lnTo>
                <a:lnTo>
                  <a:pt x="257867" y="212089"/>
                </a:lnTo>
                <a:lnTo>
                  <a:pt x="256466" y="209550"/>
                </a:lnTo>
                <a:lnTo>
                  <a:pt x="254363" y="208279"/>
                </a:lnTo>
                <a:close/>
              </a:path>
              <a:path w="339725" h="339089">
                <a:moveTo>
                  <a:pt x="173780" y="210819"/>
                </a:moveTo>
                <a:lnTo>
                  <a:pt x="170977" y="210819"/>
                </a:lnTo>
                <a:lnTo>
                  <a:pt x="168174" y="213360"/>
                </a:lnTo>
                <a:lnTo>
                  <a:pt x="162568" y="213360"/>
                </a:lnTo>
                <a:lnTo>
                  <a:pt x="156962" y="214629"/>
                </a:lnTo>
                <a:lnTo>
                  <a:pt x="173780" y="214629"/>
                </a:lnTo>
                <a:lnTo>
                  <a:pt x="173780" y="210819"/>
                </a:lnTo>
                <a:close/>
              </a:path>
              <a:path w="339725" h="339089">
                <a:moveTo>
                  <a:pt x="259778" y="181610"/>
                </a:moveTo>
                <a:lnTo>
                  <a:pt x="228437" y="181610"/>
                </a:lnTo>
                <a:lnTo>
                  <a:pt x="229838" y="182879"/>
                </a:lnTo>
                <a:lnTo>
                  <a:pt x="232641" y="194310"/>
                </a:lnTo>
                <a:lnTo>
                  <a:pt x="241050" y="209550"/>
                </a:lnTo>
                <a:lnTo>
                  <a:pt x="246655" y="214629"/>
                </a:lnTo>
                <a:lnTo>
                  <a:pt x="250860" y="208279"/>
                </a:lnTo>
                <a:lnTo>
                  <a:pt x="254363" y="208279"/>
                </a:lnTo>
                <a:lnTo>
                  <a:pt x="252261" y="207010"/>
                </a:lnTo>
                <a:lnTo>
                  <a:pt x="253663" y="196850"/>
                </a:lnTo>
                <a:lnTo>
                  <a:pt x="252261" y="191769"/>
                </a:lnTo>
                <a:lnTo>
                  <a:pt x="257867" y="185419"/>
                </a:lnTo>
                <a:lnTo>
                  <a:pt x="259778" y="181610"/>
                </a:lnTo>
                <a:close/>
              </a:path>
              <a:path w="339725" h="339089">
                <a:moveTo>
                  <a:pt x="322334" y="181610"/>
                </a:moveTo>
                <a:lnTo>
                  <a:pt x="322334" y="184150"/>
                </a:lnTo>
                <a:lnTo>
                  <a:pt x="315327" y="196850"/>
                </a:lnTo>
                <a:lnTo>
                  <a:pt x="315327" y="200660"/>
                </a:lnTo>
                <a:lnTo>
                  <a:pt x="311122" y="205739"/>
                </a:lnTo>
                <a:lnTo>
                  <a:pt x="313925" y="214629"/>
                </a:lnTo>
                <a:lnTo>
                  <a:pt x="316728" y="214629"/>
                </a:lnTo>
                <a:lnTo>
                  <a:pt x="323735" y="210819"/>
                </a:lnTo>
                <a:lnTo>
                  <a:pt x="325137" y="200660"/>
                </a:lnTo>
                <a:lnTo>
                  <a:pt x="327940" y="196850"/>
                </a:lnTo>
                <a:lnTo>
                  <a:pt x="325137" y="191769"/>
                </a:lnTo>
                <a:lnTo>
                  <a:pt x="327940" y="182879"/>
                </a:lnTo>
                <a:lnTo>
                  <a:pt x="322334" y="181610"/>
                </a:lnTo>
                <a:close/>
              </a:path>
              <a:path w="339725" h="339089">
                <a:moveTo>
                  <a:pt x="306918" y="210819"/>
                </a:moveTo>
                <a:lnTo>
                  <a:pt x="302714" y="210819"/>
                </a:lnTo>
                <a:lnTo>
                  <a:pt x="306918" y="212089"/>
                </a:lnTo>
                <a:lnTo>
                  <a:pt x="306918" y="210819"/>
                </a:lnTo>
                <a:close/>
              </a:path>
              <a:path w="339725" h="339089">
                <a:moveTo>
                  <a:pt x="309921" y="179069"/>
                </a:moveTo>
                <a:lnTo>
                  <a:pt x="287298" y="179069"/>
                </a:lnTo>
                <a:lnTo>
                  <a:pt x="291502" y="184150"/>
                </a:lnTo>
                <a:lnTo>
                  <a:pt x="292903" y="198119"/>
                </a:lnTo>
                <a:lnTo>
                  <a:pt x="298509" y="201929"/>
                </a:lnTo>
                <a:lnTo>
                  <a:pt x="298509" y="208279"/>
                </a:lnTo>
                <a:lnTo>
                  <a:pt x="306568" y="208279"/>
                </a:lnTo>
                <a:lnTo>
                  <a:pt x="305517" y="200660"/>
                </a:lnTo>
                <a:lnTo>
                  <a:pt x="304115" y="200660"/>
                </a:lnTo>
                <a:lnTo>
                  <a:pt x="301312" y="198119"/>
                </a:lnTo>
                <a:lnTo>
                  <a:pt x="297108" y="193039"/>
                </a:lnTo>
                <a:lnTo>
                  <a:pt x="297108" y="182879"/>
                </a:lnTo>
                <a:lnTo>
                  <a:pt x="309098" y="182879"/>
                </a:lnTo>
                <a:lnTo>
                  <a:pt x="309721" y="180339"/>
                </a:lnTo>
                <a:lnTo>
                  <a:pt x="309921" y="179069"/>
                </a:lnTo>
                <a:close/>
              </a:path>
              <a:path w="339725" h="339089">
                <a:moveTo>
                  <a:pt x="167240" y="162560"/>
                </a:moveTo>
                <a:lnTo>
                  <a:pt x="130335" y="162560"/>
                </a:lnTo>
                <a:lnTo>
                  <a:pt x="135941" y="171450"/>
                </a:lnTo>
                <a:lnTo>
                  <a:pt x="135941" y="175260"/>
                </a:lnTo>
                <a:lnTo>
                  <a:pt x="138743" y="179069"/>
                </a:lnTo>
                <a:lnTo>
                  <a:pt x="138743" y="185419"/>
                </a:lnTo>
                <a:lnTo>
                  <a:pt x="144349" y="187960"/>
                </a:lnTo>
                <a:lnTo>
                  <a:pt x="145751" y="195579"/>
                </a:lnTo>
                <a:lnTo>
                  <a:pt x="148554" y="198119"/>
                </a:lnTo>
                <a:lnTo>
                  <a:pt x="149955" y="207010"/>
                </a:lnTo>
                <a:lnTo>
                  <a:pt x="166772" y="207010"/>
                </a:lnTo>
                <a:lnTo>
                  <a:pt x="186393" y="195579"/>
                </a:lnTo>
                <a:lnTo>
                  <a:pt x="191999" y="191769"/>
                </a:lnTo>
                <a:lnTo>
                  <a:pt x="193400" y="187960"/>
                </a:lnTo>
                <a:lnTo>
                  <a:pt x="193400" y="185419"/>
                </a:lnTo>
                <a:lnTo>
                  <a:pt x="196203" y="182879"/>
                </a:lnTo>
                <a:lnTo>
                  <a:pt x="196203" y="180339"/>
                </a:lnTo>
                <a:lnTo>
                  <a:pt x="194802" y="176529"/>
                </a:lnTo>
                <a:lnTo>
                  <a:pt x="193400" y="175260"/>
                </a:lnTo>
                <a:lnTo>
                  <a:pt x="177984" y="175260"/>
                </a:lnTo>
                <a:lnTo>
                  <a:pt x="173780" y="173989"/>
                </a:lnTo>
                <a:lnTo>
                  <a:pt x="168174" y="165100"/>
                </a:lnTo>
                <a:lnTo>
                  <a:pt x="167240" y="162560"/>
                </a:lnTo>
                <a:close/>
              </a:path>
              <a:path w="339725" h="339089">
                <a:moveTo>
                  <a:pt x="309098" y="182879"/>
                </a:moveTo>
                <a:lnTo>
                  <a:pt x="297108" y="182879"/>
                </a:lnTo>
                <a:lnTo>
                  <a:pt x="304115" y="186689"/>
                </a:lnTo>
                <a:lnTo>
                  <a:pt x="305517" y="187960"/>
                </a:lnTo>
                <a:lnTo>
                  <a:pt x="306918" y="191769"/>
                </a:lnTo>
                <a:lnTo>
                  <a:pt x="309098" y="182879"/>
                </a:lnTo>
                <a:close/>
              </a:path>
              <a:path w="339725" h="339089">
                <a:moveTo>
                  <a:pt x="264874" y="171450"/>
                </a:moveTo>
                <a:lnTo>
                  <a:pt x="213021" y="171450"/>
                </a:lnTo>
                <a:lnTo>
                  <a:pt x="214422" y="172719"/>
                </a:lnTo>
                <a:lnTo>
                  <a:pt x="217225" y="176529"/>
                </a:lnTo>
                <a:lnTo>
                  <a:pt x="224232" y="182879"/>
                </a:lnTo>
                <a:lnTo>
                  <a:pt x="228437" y="181610"/>
                </a:lnTo>
                <a:lnTo>
                  <a:pt x="259778" y="181610"/>
                </a:lnTo>
                <a:lnTo>
                  <a:pt x="264874" y="171450"/>
                </a:lnTo>
                <a:close/>
              </a:path>
              <a:path w="339725" h="339089">
                <a:moveTo>
                  <a:pt x="308319" y="166369"/>
                </a:moveTo>
                <a:lnTo>
                  <a:pt x="271882" y="166369"/>
                </a:lnTo>
                <a:lnTo>
                  <a:pt x="273283" y="167639"/>
                </a:lnTo>
                <a:lnTo>
                  <a:pt x="274684" y="170179"/>
                </a:lnTo>
                <a:lnTo>
                  <a:pt x="280290" y="173989"/>
                </a:lnTo>
                <a:lnTo>
                  <a:pt x="281692" y="179069"/>
                </a:lnTo>
                <a:lnTo>
                  <a:pt x="284495" y="181610"/>
                </a:lnTo>
                <a:lnTo>
                  <a:pt x="285896" y="179069"/>
                </a:lnTo>
                <a:lnTo>
                  <a:pt x="309921" y="179069"/>
                </a:lnTo>
                <a:lnTo>
                  <a:pt x="311122" y="171450"/>
                </a:lnTo>
                <a:lnTo>
                  <a:pt x="308319" y="166369"/>
                </a:lnTo>
                <a:close/>
              </a:path>
              <a:path w="339725" h="339089">
                <a:moveTo>
                  <a:pt x="302714" y="160019"/>
                </a:moveTo>
                <a:lnTo>
                  <a:pt x="169575" y="160019"/>
                </a:lnTo>
                <a:lnTo>
                  <a:pt x="173780" y="167639"/>
                </a:lnTo>
                <a:lnTo>
                  <a:pt x="182188" y="170179"/>
                </a:lnTo>
                <a:lnTo>
                  <a:pt x="183590" y="171450"/>
                </a:lnTo>
                <a:lnTo>
                  <a:pt x="180787" y="175260"/>
                </a:lnTo>
                <a:lnTo>
                  <a:pt x="187794" y="175260"/>
                </a:lnTo>
                <a:lnTo>
                  <a:pt x="187794" y="170179"/>
                </a:lnTo>
                <a:lnTo>
                  <a:pt x="266626" y="170179"/>
                </a:lnTo>
                <a:lnTo>
                  <a:pt x="271882" y="166369"/>
                </a:lnTo>
                <a:lnTo>
                  <a:pt x="308319" y="166369"/>
                </a:lnTo>
                <a:lnTo>
                  <a:pt x="306918" y="165100"/>
                </a:lnTo>
                <a:lnTo>
                  <a:pt x="305517" y="165100"/>
                </a:lnTo>
                <a:lnTo>
                  <a:pt x="302714" y="160019"/>
                </a:lnTo>
                <a:close/>
              </a:path>
              <a:path w="339725" h="339089">
                <a:moveTo>
                  <a:pt x="266626" y="170179"/>
                </a:moveTo>
                <a:lnTo>
                  <a:pt x="187794" y="170179"/>
                </a:lnTo>
                <a:lnTo>
                  <a:pt x="190597" y="172719"/>
                </a:lnTo>
                <a:lnTo>
                  <a:pt x="196203" y="173989"/>
                </a:lnTo>
                <a:lnTo>
                  <a:pt x="201809" y="172719"/>
                </a:lnTo>
                <a:lnTo>
                  <a:pt x="213021" y="171450"/>
                </a:lnTo>
                <a:lnTo>
                  <a:pt x="264874" y="171450"/>
                </a:lnTo>
                <a:lnTo>
                  <a:pt x="266626" y="170179"/>
                </a:lnTo>
                <a:close/>
              </a:path>
              <a:path w="339725" h="339089">
                <a:moveTo>
                  <a:pt x="306918" y="111760"/>
                </a:moveTo>
                <a:lnTo>
                  <a:pt x="173780" y="111760"/>
                </a:lnTo>
                <a:lnTo>
                  <a:pt x="173780" y="113029"/>
                </a:lnTo>
                <a:lnTo>
                  <a:pt x="169575" y="116839"/>
                </a:lnTo>
                <a:lnTo>
                  <a:pt x="173780" y="120650"/>
                </a:lnTo>
                <a:lnTo>
                  <a:pt x="175181" y="128269"/>
                </a:lnTo>
                <a:lnTo>
                  <a:pt x="177984" y="139700"/>
                </a:lnTo>
                <a:lnTo>
                  <a:pt x="135941" y="139700"/>
                </a:lnTo>
                <a:lnTo>
                  <a:pt x="135941" y="140969"/>
                </a:lnTo>
                <a:lnTo>
                  <a:pt x="131736" y="152400"/>
                </a:lnTo>
                <a:lnTo>
                  <a:pt x="305517" y="152400"/>
                </a:lnTo>
                <a:lnTo>
                  <a:pt x="305517" y="160019"/>
                </a:lnTo>
                <a:lnTo>
                  <a:pt x="308319" y="160019"/>
                </a:lnTo>
                <a:lnTo>
                  <a:pt x="308319" y="153669"/>
                </a:lnTo>
                <a:lnTo>
                  <a:pt x="306918" y="148589"/>
                </a:lnTo>
                <a:lnTo>
                  <a:pt x="313925" y="138429"/>
                </a:lnTo>
                <a:lnTo>
                  <a:pt x="313925" y="127000"/>
                </a:lnTo>
                <a:lnTo>
                  <a:pt x="309721" y="114300"/>
                </a:lnTo>
                <a:lnTo>
                  <a:pt x="306918" y="111760"/>
                </a:lnTo>
                <a:close/>
              </a:path>
              <a:path w="339725" h="339089">
                <a:moveTo>
                  <a:pt x="126130" y="151129"/>
                </a:moveTo>
                <a:lnTo>
                  <a:pt x="117722" y="152400"/>
                </a:lnTo>
                <a:lnTo>
                  <a:pt x="130335" y="152400"/>
                </a:lnTo>
                <a:lnTo>
                  <a:pt x="126130" y="151129"/>
                </a:lnTo>
                <a:close/>
              </a:path>
              <a:path w="339725" h="339089">
                <a:moveTo>
                  <a:pt x="103707" y="142239"/>
                </a:moveTo>
                <a:lnTo>
                  <a:pt x="99503" y="142239"/>
                </a:lnTo>
                <a:lnTo>
                  <a:pt x="98101" y="143510"/>
                </a:lnTo>
                <a:lnTo>
                  <a:pt x="98101" y="148589"/>
                </a:lnTo>
                <a:lnTo>
                  <a:pt x="112466" y="148589"/>
                </a:lnTo>
                <a:lnTo>
                  <a:pt x="103707" y="142239"/>
                </a:lnTo>
                <a:close/>
              </a:path>
              <a:path w="339725" h="339089">
                <a:moveTo>
                  <a:pt x="137342" y="121919"/>
                </a:moveTo>
                <a:lnTo>
                  <a:pt x="133138" y="121919"/>
                </a:lnTo>
                <a:lnTo>
                  <a:pt x="130335" y="124460"/>
                </a:lnTo>
                <a:lnTo>
                  <a:pt x="116320" y="124460"/>
                </a:lnTo>
                <a:lnTo>
                  <a:pt x="117722" y="127000"/>
                </a:lnTo>
                <a:lnTo>
                  <a:pt x="116320" y="130810"/>
                </a:lnTo>
                <a:lnTo>
                  <a:pt x="120525" y="138429"/>
                </a:lnTo>
                <a:lnTo>
                  <a:pt x="126130" y="138429"/>
                </a:lnTo>
                <a:lnTo>
                  <a:pt x="131736" y="140969"/>
                </a:lnTo>
                <a:lnTo>
                  <a:pt x="135941" y="139700"/>
                </a:lnTo>
                <a:lnTo>
                  <a:pt x="170977" y="139700"/>
                </a:lnTo>
                <a:lnTo>
                  <a:pt x="168174" y="138429"/>
                </a:lnTo>
                <a:lnTo>
                  <a:pt x="168174" y="132079"/>
                </a:lnTo>
                <a:lnTo>
                  <a:pt x="172378" y="129539"/>
                </a:lnTo>
                <a:lnTo>
                  <a:pt x="169225" y="125729"/>
                </a:lnTo>
                <a:lnTo>
                  <a:pt x="141546" y="125729"/>
                </a:lnTo>
                <a:lnTo>
                  <a:pt x="137342" y="121919"/>
                </a:lnTo>
                <a:close/>
              </a:path>
              <a:path w="339725" h="339089">
                <a:moveTo>
                  <a:pt x="116320" y="124460"/>
                </a:moveTo>
                <a:lnTo>
                  <a:pt x="105109" y="124460"/>
                </a:lnTo>
                <a:lnTo>
                  <a:pt x="106510" y="125729"/>
                </a:lnTo>
                <a:lnTo>
                  <a:pt x="106510" y="132079"/>
                </a:lnTo>
                <a:lnTo>
                  <a:pt x="109313" y="133350"/>
                </a:lnTo>
                <a:lnTo>
                  <a:pt x="112116" y="130810"/>
                </a:lnTo>
                <a:lnTo>
                  <a:pt x="113517" y="130810"/>
                </a:lnTo>
                <a:lnTo>
                  <a:pt x="113517" y="128269"/>
                </a:lnTo>
                <a:lnTo>
                  <a:pt x="112116" y="125729"/>
                </a:lnTo>
                <a:lnTo>
                  <a:pt x="116320" y="124460"/>
                </a:lnTo>
                <a:close/>
              </a:path>
              <a:path w="339725" h="339089">
                <a:moveTo>
                  <a:pt x="100904" y="105410"/>
                </a:moveTo>
                <a:lnTo>
                  <a:pt x="82685" y="105410"/>
                </a:lnTo>
                <a:lnTo>
                  <a:pt x="84087" y="106679"/>
                </a:lnTo>
                <a:lnTo>
                  <a:pt x="91094" y="106679"/>
                </a:lnTo>
                <a:lnTo>
                  <a:pt x="92496" y="107950"/>
                </a:lnTo>
                <a:lnTo>
                  <a:pt x="91094" y="111760"/>
                </a:lnTo>
                <a:lnTo>
                  <a:pt x="95298" y="119379"/>
                </a:lnTo>
                <a:lnTo>
                  <a:pt x="98101" y="120650"/>
                </a:lnTo>
                <a:lnTo>
                  <a:pt x="98101" y="124460"/>
                </a:lnTo>
                <a:lnTo>
                  <a:pt x="86890" y="124460"/>
                </a:lnTo>
                <a:lnTo>
                  <a:pt x="86890" y="125729"/>
                </a:lnTo>
                <a:lnTo>
                  <a:pt x="93897" y="129539"/>
                </a:lnTo>
                <a:lnTo>
                  <a:pt x="95298" y="128269"/>
                </a:lnTo>
                <a:lnTo>
                  <a:pt x="98101" y="127000"/>
                </a:lnTo>
                <a:lnTo>
                  <a:pt x="100904" y="121919"/>
                </a:lnTo>
                <a:lnTo>
                  <a:pt x="124729" y="121919"/>
                </a:lnTo>
                <a:lnTo>
                  <a:pt x="124729" y="119379"/>
                </a:lnTo>
                <a:lnTo>
                  <a:pt x="103707" y="119379"/>
                </a:lnTo>
                <a:lnTo>
                  <a:pt x="99503" y="113029"/>
                </a:lnTo>
                <a:lnTo>
                  <a:pt x="98101" y="106679"/>
                </a:lnTo>
                <a:lnTo>
                  <a:pt x="100904" y="105410"/>
                </a:lnTo>
                <a:close/>
              </a:path>
              <a:path w="339725" h="339089">
                <a:moveTo>
                  <a:pt x="165838" y="115569"/>
                </a:moveTo>
                <a:lnTo>
                  <a:pt x="142948" y="115569"/>
                </a:lnTo>
                <a:lnTo>
                  <a:pt x="144349" y="116839"/>
                </a:lnTo>
                <a:lnTo>
                  <a:pt x="149955" y="120650"/>
                </a:lnTo>
                <a:lnTo>
                  <a:pt x="151357" y="124460"/>
                </a:lnTo>
                <a:lnTo>
                  <a:pt x="148554" y="125729"/>
                </a:lnTo>
                <a:lnTo>
                  <a:pt x="169225" y="125729"/>
                </a:lnTo>
                <a:lnTo>
                  <a:pt x="163970" y="119379"/>
                </a:lnTo>
                <a:lnTo>
                  <a:pt x="163970" y="116839"/>
                </a:lnTo>
                <a:lnTo>
                  <a:pt x="165838" y="115569"/>
                </a:lnTo>
                <a:close/>
              </a:path>
              <a:path w="339725" h="339089">
                <a:moveTo>
                  <a:pt x="124729" y="121919"/>
                </a:moveTo>
                <a:lnTo>
                  <a:pt x="102306" y="121919"/>
                </a:lnTo>
                <a:lnTo>
                  <a:pt x="102306" y="124460"/>
                </a:lnTo>
                <a:lnTo>
                  <a:pt x="127532" y="124460"/>
                </a:lnTo>
                <a:lnTo>
                  <a:pt x="124729" y="121919"/>
                </a:lnTo>
                <a:close/>
              </a:path>
              <a:path w="339725" h="339089">
                <a:moveTo>
                  <a:pt x="57459" y="115569"/>
                </a:moveTo>
                <a:lnTo>
                  <a:pt x="53255" y="119379"/>
                </a:lnTo>
                <a:lnTo>
                  <a:pt x="61663" y="119379"/>
                </a:lnTo>
                <a:lnTo>
                  <a:pt x="57459" y="115569"/>
                </a:lnTo>
                <a:close/>
              </a:path>
              <a:path w="339725" h="339089">
                <a:moveTo>
                  <a:pt x="299911" y="105410"/>
                </a:moveTo>
                <a:lnTo>
                  <a:pt x="100904" y="105410"/>
                </a:lnTo>
                <a:lnTo>
                  <a:pt x="100904" y="111760"/>
                </a:lnTo>
                <a:lnTo>
                  <a:pt x="105109" y="116839"/>
                </a:lnTo>
                <a:lnTo>
                  <a:pt x="106510" y="118110"/>
                </a:lnTo>
                <a:lnTo>
                  <a:pt x="103707" y="119379"/>
                </a:lnTo>
                <a:lnTo>
                  <a:pt x="124729" y="119379"/>
                </a:lnTo>
                <a:lnTo>
                  <a:pt x="127532" y="115569"/>
                </a:lnTo>
                <a:lnTo>
                  <a:pt x="130335" y="114300"/>
                </a:lnTo>
                <a:lnTo>
                  <a:pt x="131736" y="111760"/>
                </a:lnTo>
                <a:lnTo>
                  <a:pt x="306918" y="111760"/>
                </a:lnTo>
                <a:lnTo>
                  <a:pt x="299911" y="105410"/>
                </a:lnTo>
                <a:close/>
              </a:path>
              <a:path w="339725" h="339089">
                <a:moveTo>
                  <a:pt x="68671" y="92710"/>
                </a:moveTo>
                <a:lnTo>
                  <a:pt x="64466" y="92710"/>
                </a:lnTo>
                <a:lnTo>
                  <a:pt x="63065" y="97789"/>
                </a:lnTo>
                <a:lnTo>
                  <a:pt x="58861" y="102869"/>
                </a:lnTo>
                <a:lnTo>
                  <a:pt x="56058" y="107950"/>
                </a:lnTo>
                <a:lnTo>
                  <a:pt x="56058" y="110489"/>
                </a:lnTo>
                <a:lnTo>
                  <a:pt x="57459" y="113029"/>
                </a:lnTo>
                <a:lnTo>
                  <a:pt x="57459" y="114300"/>
                </a:lnTo>
                <a:lnTo>
                  <a:pt x="61663" y="116839"/>
                </a:lnTo>
                <a:lnTo>
                  <a:pt x="67269" y="116839"/>
                </a:lnTo>
                <a:lnTo>
                  <a:pt x="71474" y="114300"/>
                </a:lnTo>
                <a:lnTo>
                  <a:pt x="72875" y="110489"/>
                </a:lnTo>
                <a:lnTo>
                  <a:pt x="79882" y="107950"/>
                </a:lnTo>
                <a:lnTo>
                  <a:pt x="81284" y="105410"/>
                </a:lnTo>
                <a:lnTo>
                  <a:pt x="299911" y="105410"/>
                </a:lnTo>
                <a:lnTo>
                  <a:pt x="298743" y="99060"/>
                </a:lnTo>
                <a:lnTo>
                  <a:pt x="75678" y="99060"/>
                </a:lnTo>
                <a:lnTo>
                  <a:pt x="70072" y="97789"/>
                </a:lnTo>
                <a:lnTo>
                  <a:pt x="68671" y="95250"/>
                </a:lnTo>
                <a:lnTo>
                  <a:pt x="68671" y="92710"/>
                </a:lnTo>
                <a:close/>
              </a:path>
              <a:path w="339725" h="339089">
                <a:moveTo>
                  <a:pt x="172378" y="111760"/>
                </a:moveTo>
                <a:lnTo>
                  <a:pt x="134539" y="111760"/>
                </a:lnTo>
                <a:lnTo>
                  <a:pt x="134539" y="115569"/>
                </a:lnTo>
                <a:lnTo>
                  <a:pt x="135941" y="116839"/>
                </a:lnTo>
                <a:lnTo>
                  <a:pt x="142948" y="115569"/>
                </a:lnTo>
                <a:lnTo>
                  <a:pt x="165838" y="115569"/>
                </a:lnTo>
                <a:lnTo>
                  <a:pt x="169575" y="113029"/>
                </a:lnTo>
                <a:lnTo>
                  <a:pt x="172378" y="111760"/>
                </a:lnTo>
                <a:close/>
              </a:path>
              <a:path w="339725" h="339089">
                <a:moveTo>
                  <a:pt x="305517" y="95250"/>
                </a:moveTo>
                <a:lnTo>
                  <a:pt x="299911" y="95250"/>
                </a:lnTo>
                <a:lnTo>
                  <a:pt x="305517" y="101600"/>
                </a:lnTo>
                <a:lnTo>
                  <a:pt x="305517" y="95250"/>
                </a:lnTo>
                <a:close/>
              </a:path>
              <a:path w="339725" h="339089">
                <a:moveTo>
                  <a:pt x="127532" y="77469"/>
                </a:moveTo>
                <a:lnTo>
                  <a:pt x="124729" y="80010"/>
                </a:lnTo>
                <a:lnTo>
                  <a:pt x="123327" y="85089"/>
                </a:lnTo>
                <a:lnTo>
                  <a:pt x="81284" y="85089"/>
                </a:lnTo>
                <a:lnTo>
                  <a:pt x="78481" y="86360"/>
                </a:lnTo>
                <a:lnTo>
                  <a:pt x="78481" y="93979"/>
                </a:lnTo>
                <a:lnTo>
                  <a:pt x="75678" y="99060"/>
                </a:lnTo>
                <a:lnTo>
                  <a:pt x="298743" y="99060"/>
                </a:lnTo>
                <a:lnTo>
                  <a:pt x="298509" y="97789"/>
                </a:lnTo>
                <a:lnTo>
                  <a:pt x="299911" y="95250"/>
                </a:lnTo>
                <a:lnTo>
                  <a:pt x="305517" y="95250"/>
                </a:lnTo>
                <a:lnTo>
                  <a:pt x="305517" y="92710"/>
                </a:lnTo>
                <a:lnTo>
                  <a:pt x="299911" y="88900"/>
                </a:lnTo>
                <a:lnTo>
                  <a:pt x="294305" y="78739"/>
                </a:lnTo>
                <a:lnTo>
                  <a:pt x="130335" y="78739"/>
                </a:lnTo>
                <a:lnTo>
                  <a:pt x="127532" y="77469"/>
                </a:lnTo>
                <a:close/>
              </a:path>
              <a:path w="339725" h="339089">
                <a:moveTo>
                  <a:pt x="120525" y="81279"/>
                </a:moveTo>
                <a:lnTo>
                  <a:pt x="113517" y="83819"/>
                </a:lnTo>
                <a:lnTo>
                  <a:pt x="84087" y="83819"/>
                </a:lnTo>
                <a:lnTo>
                  <a:pt x="82685" y="85089"/>
                </a:lnTo>
                <a:lnTo>
                  <a:pt x="121926" y="85089"/>
                </a:lnTo>
                <a:lnTo>
                  <a:pt x="120525" y="81279"/>
                </a:lnTo>
                <a:close/>
              </a:path>
              <a:path w="339725" h="339089">
                <a:moveTo>
                  <a:pt x="84087" y="67310"/>
                </a:moveTo>
                <a:lnTo>
                  <a:pt x="79882" y="73660"/>
                </a:lnTo>
                <a:lnTo>
                  <a:pt x="79882" y="76200"/>
                </a:lnTo>
                <a:lnTo>
                  <a:pt x="84087" y="77469"/>
                </a:lnTo>
                <a:lnTo>
                  <a:pt x="85488" y="78739"/>
                </a:lnTo>
                <a:lnTo>
                  <a:pt x="81284" y="81279"/>
                </a:lnTo>
                <a:lnTo>
                  <a:pt x="81284" y="83819"/>
                </a:lnTo>
                <a:lnTo>
                  <a:pt x="93897" y="83819"/>
                </a:lnTo>
                <a:lnTo>
                  <a:pt x="93897" y="81279"/>
                </a:lnTo>
                <a:lnTo>
                  <a:pt x="95298" y="80010"/>
                </a:lnTo>
                <a:lnTo>
                  <a:pt x="96700" y="71119"/>
                </a:lnTo>
                <a:lnTo>
                  <a:pt x="97821" y="69850"/>
                </a:lnTo>
                <a:lnTo>
                  <a:pt x="91094" y="69850"/>
                </a:lnTo>
                <a:lnTo>
                  <a:pt x="84087" y="67310"/>
                </a:lnTo>
                <a:close/>
              </a:path>
              <a:path w="339725" h="339089">
                <a:moveTo>
                  <a:pt x="110714" y="80010"/>
                </a:moveTo>
                <a:lnTo>
                  <a:pt x="98101" y="80010"/>
                </a:lnTo>
                <a:lnTo>
                  <a:pt x="95298" y="83819"/>
                </a:lnTo>
                <a:lnTo>
                  <a:pt x="113517" y="83819"/>
                </a:lnTo>
                <a:lnTo>
                  <a:pt x="110714" y="80010"/>
                </a:lnTo>
                <a:close/>
              </a:path>
              <a:path w="339725" h="339089">
                <a:moveTo>
                  <a:pt x="128933" y="72389"/>
                </a:moveTo>
                <a:lnTo>
                  <a:pt x="113517" y="72389"/>
                </a:lnTo>
                <a:lnTo>
                  <a:pt x="114919" y="73660"/>
                </a:lnTo>
                <a:lnTo>
                  <a:pt x="107911" y="73660"/>
                </a:lnTo>
                <a:lnTo>
                  <a:pt x="105109" y="80010"/>
                </a:lnTo>
                <a:lnTo>
                  <a:pt x="112116" y="80010"/>
                </a:lnTo>
                <a:lnTo>
                  <a:pt x="113517" y="81279"/>
                </a:lnTo>
                <a:lnTo>
                  <a:pt x="120525" y="78739"/>
                </a:lnTo>
                <a:lnTo>
                  <a:pt x="124729" y="73660"/>
                </a:lnTo>
                <a:lnTo>
                  <a:pt x="128933" y="72389"/>
                </a:lnTo>
                <a:close/>
              </a:path>
              <a:path w="339725" h="339089">
                <a:moveTo>
                  <a:pt x="285573" y="62229"/>
                </a:moveTo>
                <a:lnTo>
                  <a:pt x="137342" y="62229"/>
                </a:lnTo>
                <a:lnTo>
                  <a:pt x="135941" y="63500"/>
                </a:lnTo>
                <a:lnTo>
                  <a:pt x="133138" y="64769"/>
                </a:lnTo>
                <a:lnTo>
                  <a:pt x="130335" y="69850"/>
                </a:lnTo>
                <a:lnTo>
                  <a:pt x="130335" y="71119"/>
                </a:lnTo>
                <a:lnTo>
                  <a:pt x="131736" y="73660"/>
                </a:lnTo>
                <a:lnTo>
                  <a:pt x="130335" y="76200"/>
                </a:lnTo>
                <a:lnTo>
                  <a:pt x="130335" y="78739"/>
                </a:lnTo>
                <a:lnTo>
                  <a:pt x="294305" y="78739"/>
                </a:lnTo>
                <a:lnTo>
                  <a:pt x="292903" y="76200"/>
                </a:lnTo>
                <a:lnTo>
                  <a:pt x="294305" y="73660"/>
                </a:lnTo>
                <a:lnTo>
                  <a:pt x="285573" y="62229"/>
                </a:lnTo>
                <a:close/>
              </a:path>
              <a:path w="339725" h="339089">
                <a:moveTo>
                  <a:pt x="149955" y="49529"/>
                </a:moveTo>
                <a:lnTo>
                  <a:pt x="142948" y="49529"/>
                </a:lnTo>
                <a:lnTo>
                  <a:pt x="133138" y="50800"/>
                </a:lnTo>
                <a:lnTo>
                  <a:pt x="124729" y="59689"/>
                </a:lnTo>
                <a:lnTo>
                  <a:pt x="114919" y="60960"/>
                </a:lnTo>
                <a:lnTo>
                  <a:pt x="110714" y="64769"/>
                </a:lnTo>
                <a:lnTo>
                  <a:pt x="109313" y="71119"/>
                </a:lnTo>
                <a:lnTo>
                  <a:pt x="110714" y="73660"/>
                </a:lnTo>
                <a:lnTo>
                  <a:pt x="113517" y="72389"/>
                </a:lnTo>
                <a:lnTo>
                  <a:pt x="128933" y="72389"/>
                </a:lnTo>
                <a:lnTo>
                  <a:pt x="127532" y="67310"/>
                </a:lnTo>
                <a:lnTo>
                  <a:pt x="130335" y="64769"/>
                </a:lnTo>
                <a:lnTo>
                  <a:pt x="131736" y="64769"/>
                </a:lnTo>
                <a:lnTo>
                  <a:pt x="135941" y="62229"/>
                </a:lnTo>
                <a:lnTo>
                  <a:pt x="285573" y="62229"/>
                </a:lnTo>
                <a:lnTo>
                  <a:pt x="284603" y="60960"/>
                </a:lnTo>
                <a:lnTo>
                  <a:pt x="162568" y="60960"/>
                </a:lnTo>
                <a:lnTo>
                  <a:pt x="149955" y="49529"/>
                </a:lnTo>
                <a:close/>
              </a:path>
              <a:path w="339725" h="339089">
                <a:moveTo>
                  <a:pt x="99503" y="62229"/>
                </a:moveTo>
                <a:lnTo>
                  <a:pt x="98101" y="62229"/>
                </a:lnTo>
                <a:lnTo>
                  <a:pt x="91094" y="69850"/>
                </a:lnTo>
                <a:lnTo>
                  <a:pt x="97821" y="69850"/>
                </a:lnTo>
                <a:lnTo>
                  <a:pt x="102306" y="64769"/>
                </a:lnTo>
                <a:lnTo>
                  <a:pt x="99503" y="62229"/>
                </a:lnTo>
                <a:close/>
              </a:path>
              <a:path w="339725" h="339089">
                <a:moveTo>
                  <a:pt x="163970" y="57150"/>
                </a:moveTo>
                <a:lnTo>
                  <a:pt x="162568" y="58419"/>
                </a:lnTo>
                <a:lnTo>
                  <a:pt x="162568" y="60960"/>
                </a:lnTo>
                <a:lnTo>
                  <a:pt x="166772" y="60960"/>
                </a:lnTo>
                <a:lnTo>
                  <a:pt x="165371" y="59689"/>
                </a:lnTo>
                <a:lnTo>
                  <a:pt x="165371" y="58419"/>
                </a:lnTo>
                <a:lnTo>
                  <a:pt x="163970" y="57150"/>
                </a:lnTo>
                <a:close/>
              </a:path>
              <a:path w="339725" h="339089">
                <a:moveTo>
                  <a:pt x="184991" y="38100"/>
                </a:moveTo>
                <a:lnTo>
                  <a:pt x="179386" y="38100"/>
                </a:lnTo>
                <a:lnTo>
                  <a:pt x="172378" y="49529"/>
                </a:lnTo>
                <a:lnTo>
                  <a:pt x="170977" y="50800"/>
                </a:lnTo>
                <a:lnTo>
                  <a:pt x="172378" y="53339"/>
                </a:lnTo>
                <a:lnTo>
                  <a:pt x="179386" y="54610"/>
                </a:lnTo>
                <a:lnTo>
                  <a:pt x="180787" y="57150"/>
                </a:lnTo>
                <a:lnTo>
                  <a:pt x="166772" y="60960"/>
                </a:lnTo>
                <a:lnTo>
                  <a:pt x="284603" y="60960"/>
                </a:lnTo>
                <a:lnTo>
                  <a:pt x="281692" y="57150"/>
                </a:lnTo>
                <a:lnTo>
                  <a:pt x="277487" y="53339"/>
                </a:lnTo>
                <a:lnTo>
                  <a:pt x="183590" y="53339"/>
                </a:lnTo>
                <a:lnTo>
                  <a:pt x="176583" y="52069"/>
                </a:lnTo>
                <a:lnTo>
                  <a:pt x="176583" y="49529"/>
                </a:lnTo>
                <a:lnTo>
                  <a:pt x="184991" y="39369"/>
                </a:lnTo>
                <a:lnTo>
                  <a:pt x="184991" y="38100"/>
                </a:lnTo>
                <a:close/>
              </a:path>
              <a:path w="339725" h="339089">
                <a:moveTo>
                  <a:pt x="186393" y="45719"/>
                </a:moveTo>
                <a:lnTo>
                  <a:pt x="184991" y="53339"/>
                </a:lnTo>
                <a:lnTo>
                  <a:pt x="277487" y="53339"/>
                </a:lnTo>
                <a:lnTo>
                  <a:pt x="273283" y="49529"/>
                </a:lnTo>
                <a:lnTo>
                  <a:pt x="267677" y="49529"/>
                </a:lnTo>
                <a:lnTo>
                  <a:pt x="265186" y="46989"/>
                </a:lnTo>
                <a:lnTo>
                  <a:pt x="190597" y="46989"/>
                </a:lnTo>
                <a:lnTo>
                  <a:pt x="186393" y="45719"/>
                </a:lnTo>
                <a:close/>
              </a:path>
              <a:path w="339725" h="339089">
                <a:moveTo>
                  <a:pt x="62464" y="46989"/>
                </a:moveTo>
                <a:lnTo>
                  <a:pt x="56058" y="46989"/>
                </a:lnTo>
                <a:lnTo>
                  <a:pt x="57459" y="48260"/>
                </a:lnTo>
                <a:lnTo>
                  <a:pt x="57459" y="49529"/>
                </a:lnTo>
                <a:lnTo>
                  <a:pt x="58861" y="49529"/>
                </a:lnTo>
                <a:lnTo>
                  <a:pt x="62464" y="46989"/>
                </a:lnTo>
                <a:close/>
              </a:path>
              <a:path w="339725" h="339089">
                <a:moveTo>
                  <a:pt x="269079" y="46989"/>
                </a:moveTo>
                <a:lnTo>
                  <a:pt x="269079" y="49529"/>
                </a:lnTo>
                <a:lnTo>
                  <a:pt x="273283" y="49529"/>
                </a:lnTo>
                <a:lnTo>
                  <a:pt x="271882" y="48260"/>
                </a:lnTo>
                <a:lnTo>
                  <a:pt x="269079" y="46989"/>
                </a:lnTo>
                <a:close/>
              </a:path>
              <a:path w="339725" h="339089">
                <a:moveTo>
                  <a:pt x="107911" y="39369"/>
                </a:moveTo>
                <a:lnTo>
                  <a:pt x="106510" y="39369"/>
                </a:lnTo>
                <a:lnTo>
                  <a:pt x="100904" y="43179"/>
                </a:lnTo>
                <a:lnTo>
                  <a:pt x="99503" y="48260"/>
                </a:lnTo>
                <a:lnTo>
                  <a:pt x="106510" y="48260"/>
                </a:lnTo>
                <a:lnTo>
                  <a:pt x="109313" y="45719"/>
                </a:lnTo>
                <a:lnTo>
                  <a:pt x="109313" y="44450"/>
                </a:lnTo>
                <a:lnTo>
                  <a:pt x="107911" y="43179"/>
                </a:lnTo>
                <a:lnTo>
                  <a:pt x="107911" y="39369"/>
                </a:lnTo>
                <a:close/>
              </a:path>
              <a:path w="339725" h="339089">
                <a:moveTo>
                  <a:pt x="208816" y="31750"/>
                </a:moveTo>
                <a:lnTo>
                  <a:pt x="199006" y="31750"/>
                </a:lnTo>
                <a:lnTo>
                  <a:pt x="199006" y="33019"/>
                </a:lnTo>
                <a:lnTo>
                  <a:pt x="200407" y="35560"/>
                </a:lnTo>
                <a:lnTo>
                  <a:pt x="196203" y="39369"/>
                </a:lnTo>
                <a:lnTo>
                  <a:pt x="196203" y="43179"/>
                </a:lnTo>
                <a:lnTo>
                  <a:pt x="194802" y="44450"/>
                </a:lnTo>
                <a:lnTo>
                  <a:pt x="194802" y="45719"/>
                </a:lnTo>
                <a:lnTo>
                  <a:pt x="190597" y="46989"/>
                </a:lnTo>
                <a:lnTo>
                  <a:pt x="265186" y="46989"/>
                </a:lnTo>
                <a:lnTo>
                  <a:pt x="256466" y="38100"/>
                </a:lnTo>
                <a:lnTo>
                  <a:pt x="256466" y="35560"/>
                </a:lnTo>
                <a:lnTo>
                  <a:pt x="211619" y="35560"/>
                </a:lnTo>
                <a:lnTo>
                  <a:pt x="210218" y="34289"/>
                </a:lnTo>
                <a:lnTo>
                  <a:pt x="208816" y="31750"/>
                </a:lnTo>
                <a:close/>
              </a:path>
              <a:path w="339725" h="339089">
                <a:moveTo>
                  <a:pt x="263473" y="33019"/>
                </a:moveTo>
                <a:lnTo>
                  <a:pt x="256466" y="33019"/>
                </a:lnTo>
                <a:lnTo>
                  <a:pt x="271882" y="40639"/>
                </a:lnTo>
                <a:lnTo>
                  <a:pt x="271882" y="39369"/>
                </a:lnTo>
                <a:lnTo>
                  <a:pt x="263473" y="33019"/>
                </a:lnTo>
                <a:close/>
              </a:path>
              <a:path w="339725" h="339089">
                <a:moveTo>
                  <a:pt x="157982" y="13969"/>
                </a:moveTo>
                <a:lnTo>
                  <a:pt x="133138" y="13969"/>
                </a:lnTo>
                <a:lnTo>
                  <a:pt x="133138" y="16510"/>
                </a:lnTo>
                <a:lnTo>
                  <a:pt x="130335" y="17779"/>
                </a:lnTo>
                <a:lnTo>
                  <a:pt x="116320" y="21589"/>
                </a:lnTo>
                <a:lnTo>
                  <a:pt x="93897" y="29210"/>
                </a:lnTo>
                <a:lnTo>
                  <a:pt x="86890" y="35560"/>
                </a:lnTo>
                <a:lnTo>
                  <a:pt x="86890" y="38100"/>
                </a:lnTo>
                <a:lnTo>
                  <a:pt x="98101" y="34289"/>
                </a:lnTo>
                <a:lnTo>
                  <a:pt x="124729" y="34289"/>
                </a:lnTo>
                <a:lnTo>
                  <a:pt x="149955" y="26669"/>
                </a:lnTo>
                <a:lnTo>
                  <a:pt x="154159" y="20319"/>
                </a:lnTo>
                <a:lnTo>
                  <a:pt x="151357" y="19050"/>
                </a:lnTo>
                <a:lnTo>
                  <a:pt x="151357" y="17779"/>
                </a:lnTo>
                <a:lnTo>
                  <a:pt x="154159" y="17779"/>
                </a:lnTo>
                <a:lnTo>
                  <a:pt x="157982" y="13969"/>
                </a:lnTo>
                <a:close/>
              </a:path>
              <a:path w="339725" h="339089">
                <a:moveTo>
                  <a:pt x="124729" y="34289"/>
                </a:moveTo>
                <a:lnTo>
                  <a:pt x="98101" y="34289"/>
                </a:lnTo>
                <a:lnTo>
                  <a:pt x="109313" y="35560"/>
                </a:lnTo>
                <a:lnTo>
                  <a:pt x="113517" y="36829"/>
                </a:lnTo>
                <a:lnTo>
                  <a:pt x="116320" y="36829"/>
                </a:lnTo>
                <a:lnTo>
                  <a:pt x="124729" y="34289"/>
                </a:lnTo>
                <a:close/>
              </a:path>
              <a:path w="339725" h="339089">
                <a:moveTo>
                  <a:pt x="215823" y="30479"/>
                </a:moveTo>
                <a:lnTo>
                  <a:pt x="211619" y="35560"/>
                </a:lnTo>
                <a:lnTo>
                  <a:pt x="256466" y="35560"/>
                </a:lnTo>
                <a:lnTo>
                  <a:pt x="256466" y="33019"/>
                </a:lnTo>
                <a:lnTo>
                  <a:pt x="263473" y="33019"/>
                </a:lnTo>
                <a:lnTo>
                  <a:pt x="262071" y="31750"/>
                </a:lnTo>
                <a:lnTo>
                  <a:pt x="222831" y="31750"/>
                </a:lnTo>
                <a:lnTo>
                  <a:pt x="215823" y="30479"/>
                </a:lnTo>
                <a:close/>
              </a:path>
              <a:path w="339725" h="339089">
                <a:moveTo>
                  <a:pt x="201809" y="3810"/>
                </a:moveTo>
                <a:lnTo>
                  <a:pt x="177984" y="3810"/>
                </a:lnTo>
                <a:lnTo>
                  <a:pt x="201809" y="6350"/>
                </a:lnTo>
                <a:lnTo>
                  <a:pt x="213021" y="8889"/>
                </a:lnTo>
                <a:lnTo>
                  <a:pt x="222831" y="21589"/>
                </a:lnTo>
                <a:lnTo>
                  <a:pt x="221429" y="22860"/>
                </a:lnTo>
                <a:lnTo>
                  <a:pt x="220028" y="22860"/>
                </a:lnTo>
                <a:lnTo>
                  <a:pt x="220028" y="25400"/>
                </a:lnTo>
                <a:lnTo>
                  <a:pt x="224232" y="29210"/>
                </a:lnTo>
                <a:lnTo>
                  <a:pt x="224232" y="31750"/>
                </a:lnTo>
                <a:lnTo>
                  <a:pt x="262071" y="31750"/>
                </a:lnTo>
                <a:lnTo>
                  <a:pt x="245254" y="21589"/>
                </a:lnTo>
                <a:lnTo>
                  <a:pt x="254223" y="21589"/>
                </a:lnTo>
                <a:lnTo>
                  <a:pt x="234042" y="11429"/>
                </a:lnTo>
                <a:lnTo>
                  <a:pt x="201809" y="38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5152" y="3531892"/>
            <a:ext cx="432151" cy="432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8018" y="4096715"/>
            <a:ext cx="319405" cy="318770"/>
          </a:xfrm>
          <a:custGeom>
            <a:avLst/>
            <a:gdLst/>
            <a:ahLst/>
            <a:cxnLst/>
            <a:rect l="l" t="t" r="r" b="b"/>
            <a:pathLst>
              <a:path w="319405" h="318770">
                <a:moveTo>
                  <a:pt x="159691" y="0"/>
                </a:moveTo>
                <a:lnTo>
                  <a:pt x="104084" y="8526"/>
                </a:lnTo>
                <a:lnTo>
                  <a:pt x="61310" y="29842"/>
                </a:lnTo>
                <a:lnTo>
                  <a:pt x="31367" y="61104"/>
                </a:lnTo>
                <a:lnTo>
                  <a:pt x="9980" y="100893"/>
                </a:lnTo>
                <a:lnTo>
                  <a:pt x="0" y="144946"/>
                </a:lnTo>
                <a:lnTo>
                  <a:pt x="0" y="174788"/>
                </a:lnTo>
                <a:lnTo>
                  <a:pt x="9980" y="217420"/>
                </a:lnTo>
                <a:lnTo>
                  <a:pt x="29942" y="257209"/>
                </a:lnTo>
                <a:lnTo>
                  <a:pt x="62735" y="289892"/>
                </a:lnTo>
                <a:lnTo>
                  <a:pt x="106936" y="311208"/>
                </a:lnTo>
                <a:lnTo>
                  <a:pt x="141155" y="318314"/>
                </a:lnTo>
                <a:lnTo>
                  <a:pt x="178227" y="318314"/>
                </a:lnTo>
                <a:lnTo>
                  <a:pt x="195336" y="315471"/>
                </a:lnTo>
                <a:lnTo>
                  <a:pt x="212446" y="311208"/>
                </a:lnTo>
                <a:lnTo>
                  <a:pt x="228130" y="305525"/>
                </a:lnTo>
                <a:lnTo>
                  <a:pt x="233833" y="302682"/>
                </a:lnTo>
                <a:lnTo>
                  <a:pt x="158265" y="302682"/>
                </a:lnTo>
                <a:lnTo>
                  <a:pt x="136878" y="301261"/>
                </a:lnTo>
                <a:lnTo>
                  <a:pt x="98381" y="291313"/>
                </a:lnTo>
                <a:lnTo>
                  <a:pt x="65587" y="271419"/>
                </a:lnTo>
                <a:lnTo>
                  <a:pt x="31367" y="230209"/>
                </a:lnTo>
                <a:lnTo>
                  <a:pt x="17109" y="179052"/>
                </a:lnTo>
                <a:lnTo>
                  <a:pt x="15683" y="160577"/>
                </a:lnTo>
                <a:lnTo>
                  <a:pt x="17109" y="142104"/>
                </a:lnTo>
                <a:lnTo>
                  <a:pt x="31367" y="90947"/>
                </a:lnTo>
                <a:lnTo>
                  <a:pt x="65587" y="48315"/>
                </a:lnTo>
                <a:lnTo>
                  <a:pt x="98381" y="28421"/>
                </a:lnTo>
                <a:lnTo>
                  <a:pt x="136878" y="18473"/>
                </a:lnTo>
                <a:lnTo>
                  <a:pt x="159691" y="17052"/>
                </a:lnTo>
                <a:lnTo>
                  <a:pt x="233833" y="17052"/>
                </a:lnTo>
                <a:lnTo>
                  <a:pt x="228130" y="14210"/>
                </a:lnTo>
                <a:lnTo>
                  <a:pt x="212446" y="8526"/>
                </a:lnTo>
                <a:lnTo>
                  <a:pt x="195336" y="4263"/>
                </a:lnTo>
                <a:lnTo>
                  <a:pt x="178227" y="1421"/>
                </a:lnTo>
                <a:lnTo>
                  <a:pt x="159691" y="0"/>
                </a:lnTo>
                <a:close/>
              </a:path>
              <a:path w="319405" h="318770">
                <a:moveTo>
                  <a:pt x="233833" y="17052"/>
                </a:moveTo>
                <a:lnTo>
                  <a:pt x="159691" y="17052"/>
                </a:lnTo>
                <a:lnTo>
                  <a:pt x="192485" y="19894"/>
                </a:lnTo>
                <a:lnTo>
                  <a:pt x="206743" y="24157"/>
                </a:lnTo>
                <a:lnTo>
                  <a:pt x="245240" y="42631"/>
                </a:lnTo>
                <a:lnTo>
                  <a:pt x="282311" y="83841"/>
                </a:lnTo>
                <a:lnTo>
                  <a:pt x="296569" y="120788"/>
                </a:lnTo>
                <a:lnTo>
                  <a:pt x="302273" y="160577"/>
                </a:lnTo>
                <a:lnTo>
                  <a:pt x="300847" y="173367"/>
                </a:lnTo>
                <a:lnTo>
                  <a:pt x="288015" y="224524"/>
                </a:lnTo>
                <a:lnTo>
                  <a:pt x="260924" y="264314"/>
                </a:lnTo>
                <a:lnTo>
                  <a:pt x="219575" y="291313"/>
                </a:lnTo>
                <a:lnTo>
                  <a:pt x="175375" y="302682"/>
                </a:lnTo>
                <a:lnTo>
                  <a:pt x="233833" y="302682"/>
                </a:lnTo>
                <a:lnTo>
                  <a:pt x="268053" y="279946"/>
                </a:lnTo>
                <a:lnTo>
                  <a:pt x="302273" y="233051"/>
                </a:lnTo>
                <a:lnTo>
                  <a:pt x="316531" y="188998"/>
                </a:lnTo>
                <a:lnTo>
                  <a:pt x="319382" y="159156"/>
                </a:lnTo>
                <a:lnTo>
                  <a:pt x="316531" y="130736"/>
                </a:lnTo>
                <a:lnTo>
                  <a:pt x="302273" y="86683"/>
                </a:lnTo>
                <a:lnTo>
                  <a:pt x="268053" y="38367"/>
                </a:lnTo>
                <a:lnTo>
                  <a:pt x="242388" y="21315"/>
                </a:lnTo>
                <a:lnTo>
                  <a:pt x="233833" y="17052"/>
                </a:lnTo>
                <a:close/>
              </a:path>
              <a:path w="319405" h="318770">
                <a:moveTo>
                  <a:pt x="198188" y="201787"/>
                </a:moveTo>
                <a:lnTo>
                  <a:pt x="112639" y="201787"/>
                </a:lnTo>
                <a:lnTo>
                  <a:pt x="112639" y="278524"/>
                </a:lnTo>
                <a:lnTo>
                  <a:pt x="198188" y="278524"/>
                </a:lnTo>
                <a:lnTo>
                  <a:pt x="198188" y="201787"/>
                </a:lnTo>
                <a:close/>
              </a:path>
              <a:path w="319405" h="318770">
                <a:moveTo>
                  <a:pt x="275182" y="113684"/>
                </a:moveTo>
                <a:lnTo>
                  <a:pt x="35645" y="113684"/>
                </a:lnTo>
                <a:lnTo>
                  <a:pt x="35645" y="201787"/>
                </a:lnTo>
                <a:lnTo>
                  <a:pt x="275182" y="201787"/>
                </a:lnTo>
                <a:lnTo>
                  <a:pt x="275182" y="113684"/>
                </a:lnTo>
                <a:close/>
              </a:path>
              <a:path w="319405" h="318770">
                <a:moveTo>
                  <a:pt x="198188" y="38367"/>
                </a:moveTo>
                <a:lnTo>
                  <a:pt x="112639" y="38367"/>
                </a:lnTo>
                <a:lnTo>
                  <a:pt x="112639" y="113684"/>
                </a:lnTo>
                <a:lnTo>
                  <a:pt x="198188" y="113684"/>
                </a:lnTo>
                <a:lnTo>
                  <a:pt x="198188" y="383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9671" y="3039609"/>
            <a:ext cx="417830" cy="417830"/>
          </a:xfrm>
          <a:custGeom>
            <a:avLst/>
            <a:gdLst/>
            <a:ahLst/>
            <a:cxnLst/>
            <a:rect l="l" t="t" r="r" b="b"/>
            <a:pathLst>
              <a:path w="417830" h="417829">
                <a:moveTo>
                  <a:pt x="0" y="0"/>
                </a:moveTo>
                <a:lnTo>
                  <a:pt x="417632" y="0"/>
                </a:lnTo>
                <a:lnTo>
                  <a:pt x="417632" y="417633"/>
                </a:lnTo>
                <a:lnTo>
                  <a:pt x="0" y="417633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86338" y="3151673"/>
            <a:ext cx="101600" cy="264160"/>
          </a:xfrm>
          <a:custGeom>
            <a:avLst/>
            <a:gdLst/>
            <a:ahLst/>
            <a:cxnLst/>
            <a:rect l="l" t="t" r="r" b="b"/>
            <a:pathLst>
              <a:path w="101600" h="264160">
                <a:moveTo>
                  <a:pt x="45652" y="3380"/>
                </a:moveTo>
                <a:lnTo>
                  <a:pt x="15217" y="3380"/>
                </a:lnTo>
                <a:lnTo>
                  <a:pt x="8454" y="10144"/>
                </a:lnTo>
                <a:lnTo>
                  <a:pt x="0" y="57487"/>
                </a:lnTo>
                <a:lnTo>
                  <a:pt x="0" y="263767"/>
                </a:lnTo>
                <a:lnTo>
                  <a:pt x="38888" y="263767"/>
                </a:lnTo>
                <a:lnTo>
                  <a:pt x="38888" y="147101"/>
                </a:lnTo>
                <a:lnTo>
                  <a:pt x="94685" y="147101"/>
                </a:lnTo>
                <a:lnTo>
                  <a:pt x="60869" y="114975"/>
                </a:lnTo>
                <a:lnTo>
                  <a:pt x="60869" y="21979"/>
                </a:lnTo>
                <a:lnTo>
                  <a:pt x="59178" y="18597"/>
                </a:lnTo>
                <a:lnTo>
                  <a:pt x="57487" y="16907"/>
                </a:lnTo>
                <a:lnTo>
                  <a:pt x="55796" y="13526"/>
                </a:lnTo>
                <a:lnTo>
                  <a:pt x="54106" y="11835"/>
                </a:lnTo>
                <a:lnTo>
                  <a:pt x="52415" y="8453"/>
                </a:lnTo>
                <a:lnTo>
                  <a:pt x="50724" y="6762"/>
                </a:lnTo>
                <a:lnTo>
                  <a:pt x="47342" y="5072"/>
                </a:lnTo>
                <a:lnTo>
                  <a:pt x="45652" y="3380"/>
                </a:lnTo>
                <a:close/>
              </a:path>
              <a:path w="101600" h="264160">
                <a:moveTo>
                  <a:pt x="94685" y="147101"/>
                </a:moveTo>
                <a:lnTo>
                  <a:pt x="38888" y="147101"/>
                </a:lnTo>
                <a:lnTo>
                  <a:pt x="65941" y="172463"/>
                </a:lnTo>
                <a:lnTo>
                  <a:pt x="65941" y="260385"/>
                </a:lnTo>
                <a:lnTo>
                  <a:pt x="101448" y="260385"/>
                </a:lnTo>
                <a:lnTo>
                  <a:pt x="101448" y="158936"/>
                </a:lnTo>
                <a:lnTo>
                  <a:pt x="99758" y="155554"/>
                </a:lnTo>
                <a:lnTo>
                  <a:pt x="99758" y="152172"/>
                </a:lnTo>
                <a:lnTo>
                  <a:pt x="98067" y="152172"/>
                </a:lnTo>
                <a:lnTo>
                  <a:pt x="96376" y="148791"/>
                </a:lnTo>
                <a:lnTo>
                  <a:pt x="94685" y="147101"/>
                </a:lnTo>
                <a:close/>
              </a:path>
              <a:path w="101600" h="264160">
                <a:moveTo>
                  <a:pt x="38888" y="1690"/>
                </a:moveTo>
                <a:lnTo>
                  <a:pt x="20289" y="1690"/>
                </a:lnTo>
                <a:lnTo>
                  <a:pt x="18599" y="3380"/>
                </a:lnTo>
                <a:lnTo>
                  <a:pt x="42270" y="3380"/>
                </a:lnTo>
                <a:lnTo>
                  <a:pt x="38888" y="1690"/>
                </a:lnTo>
                <a:close/>
              </a:path>
              <a:path w="101600" h="264160">
                <a:moveTo>
                  <a:pt x="33816" y="0"/>
                </a:moveTo>
                <a:lnTo>
                  <a:pt x="27053" y="0"/>
                </a:lnTo>
                <a:lnTo>
                  <a:pt x="23671" y="1690"/>
                </a:lnTo>
                <a:lnTo>
                  <a:pt x="37198" y="1690"/>
                </a:lnTo>
                <a:lnTo>
                  <a:pt x="338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8761" y="3097891"/>
            <a:ext cx="60960" cy="60325"/>
          </a:xfrm>
          <a:custGeom>
            <a:avLst/>
            <a:gdLst/>
            <a:ahLst/>
            <a:cxnLst/>
            <a:rect l="l" t="t" r="r" b="b"/>
            <a:pathLst>
              <a:path w="60959" h="60325">
                <a:moveTo>
                  <a:pt x="32290" y="0"/>
                </a:moveTo>
                <a:lnTo>
                  <a:pt x="29632" y="321"/>
                </a:lnTo>
                <a:lnTo>
                  <a:pt x="26494" y="515"/>
                </a:lnTo>
                <a:lnTo>
                  <a:pt x="23531" y="1013"/>
                </a:lnTo>
                <a:lnTo>
                  <a:pt x="4646" y="14747"/>
                </a:lnTo>
                <a:lnTo>
                  <a:pt x="3038" y="16888"/>
                </a:lnTo>
                <a:lnTo>
                  <a:pt x="2260" y="19762"/>
                </a:lnTo>
                <a:lnTo>
                  <a:pt x="1308" y="22335"/>
                </a:lnTo>
                <a:lnTo>
                  <a:pt x="225" y="25386"/>
                </a:lnTo>
                <a:lnTo>
                  <a:pt x="57" y="27909"/>
                </a:lnTo>
                <a:lnTo>
                  <a:pt x="0" y="32344"/>
                </a:lnTo>
                <a:lnTo>
                  <a:pt x="116" y="34344"/>
                </a:lnTo>
                <a:lnTo>
                  <a:pt x="22493" y="59029"/>
                </a:lnTo>
                <a:lnTo>
                  <a:pt x="25372" y="59792"/>
                </a:lnTo>
                <a:lnTo>
                  <a:pt x="28075" y="60253"/>
                </a:lnTo>
                <a:lnTo>
                  <a:pt x="30909" y="60234"/>
                </a:lnTo>
                <a:lnTo>
                  <a:pt x="36835" y="59240"/>
                </a:lnTo>
                <a:lnTo>
                  <a:pt x="59058" y="37918"/>
                </a:lnTo>
                <a:lnTo>
                  <a:pt x="60141" y="34867"/>
                </a:lnTo>
                <a:lnTo>
                  <a:pt x="60309" y="32344"/>
                </a:lnTo>
                <a:lnTo>
                  <a:pt x="60432" y="29038"/>
                </a:lnTo>
                <a:lnTo>
                  <a:pt x="59945" y="26084"/>
                </a:lnTo>
                <a:lnTo>
                  <a:pt x="59634" y="23434"/>
                </a:lnTo>
                <a:lnTo>
                  <a:pt x="48565" y="6372"/>
                </a:lnTo>
                <a:lnTo>
                  <a:pt x="46250" y="4474"/>
                </a:lnTo>
                <a:lnTo>
                  <a:pt x="43676" y="3534"/>
                </a:lnTo>
                <a:lnTo>
                  <a:pt x="41056" y="1812"/>
                </a:lnTo>
                <a:lnTo>
                  <a:pt x="37873" y="1224"/>
                </a:lnTo>
                <a:lnTo>
                  <a:pt x="35169" y="763"/>
                </a:lnTo>
                <a:lnTo>
                  <a:pt x="322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3194" y="3090726"/>
            <a:ext cx="90170" cy="44450"/>
          </a:xfrm>
          <a:custGeom>
            <a:avLst/>
            <a:gdLst/>
            <a:ahLst/>
            <a:cxnLst/>
            <a:rect l="l" t="t" r="r" b="b"/>
            <a:pathLst>
              <a:path w="90170" h="44450">
                <a:moveTo>
                  <a:pt x="0" y="44236"/>
                </a:moveTo>
                <a:lnTo>
                  <a:pt x="89669" y="0"/>
                </a:lnTo>
              </a:path>
            </a:pathLst>
          </a:custGeom>
          <a:ln w="95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4849" y="3080993"/>
            <a:ext cx="69850" cy="54610"/>
          </a:xfrm>
          <a:custGeom>
            <a:avLst/>
            <a:gdLst/>
            <a:ahLst/>
            <a:cxnLst/>
            <a:rect l="l" t="t" r="r" b="b"/>
            <a:pathLst>
              <a:path w="69850" h="54610">
                <a:moveTo>
                  <a:pt x="51816" y="0"/>
                </a:moveTo>
                <a:lnTo>
                  <a:pt x="12828" y="10779"/>
                </a:lnTo>
                <a:lnTo>
                  <a:pt x="0" y="43079"/>
                </a:lnTo>
                <a:lnTo>
                  <a:pt x="3325" y="54128"/>
                </a:lnTo>
                <a:lnTo>
                  <a:pt x="39194" y="35128"/>
                </a:lnTo>
                <a:lnTo>
                  <a:pt x="69844" y="8850"/>
                </a:lnTo>
                <a:lnTo>
                  <a:pt x="61827" y="3032"/>
                </a:lnTo>
                <a:lnTo>
                  <a:pt x="518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4701" y="3079814"/>
            <a:ext cx="71755" cy="55880"/>
          </a:xfrm>
          <a:custGeom>
            <a:avLst/>
            <a:gdLst/>
            <a:ahLst/>
            <a:cxnLst/>
            <a:rect l="l" t="t" r="r" b="b"/>
            <a:pathLst>
              <a:path w="71754" h="55880">
                <a:moveTo>
                  <a:pt x="3473" y="55307"/>
                </a:moveTo>
                <a:lnTo>
                  <a:pt x="0" y="42485"/>
                </a:lnTo>
                <a:lnTo>
                  <a:pt x="1811" y="29261"/>
                </a:lnTo>
                <a:lnTo>
                  <a:pt x="8422" y="16967"/>
                </a:lnTo>
                <a:lnTo>
                  <a:pt x="19348" y="6935"/>
                </a:lnTo>
                <a:lnTo>
                  <a:pt x="34214" y="976"/>
                </a:lnTo>
                <a:lnTo>
                  <a:pt x="48593" y="0"/>
                </a:lnTo>
                <a:lnTo>
                  <a:pt x="61370" y="3659"/>
                </a:lnTo>
                <a:lnTo>
                  <a:pt x="71431" y="11608"/>
                </a:lnTo>
              </a:path>
            </a:pathLst>
          </a:custGeom>
          <a:ln w="95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7616" y="3134599"/>
            <a:ext cx="116839" cy="47625"/>
          </a:xfrm>
          <a:custGeom>
            <a:avLst/>
            <a:gdLst/>
            <a:ahLst/>
            <a:cxnLst/>
            <a:rect l="l" t="t" r="r" b="b"/>
            <a:pathLst>
              <a:path w="116840" h="47625">
                <a:moveTo>
                  <a:pt x="116380" y="0"/>
                </a:moveTo>
                <a:lnTo>
                  <a:pt x="0" y="27383"/>
                </a:lnTo>
                <a:lnTo>
                  <a:pt x="81980" y="47539"/>
                </a:lnTo>
                <a:lnTo>
                  <a:pt x="116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07616" y="3134600"/>
            <a:ext cx="116839" cy="47625"/>
          </a:xfrm>
          <a:custGeom>
            <a:avLst/>
            <a:gdLst/>
            <a:ahLst/>
            <a:cxnLst/>
            <a:rect l="l" t="t" r="r" b="b"/>
            <a:pathLst>
              <a:path w="116840" h="47625">
                <a:moveTo>
                  <a:pt x="0" y="27383"/>
                </a:moveTo>
                <a:lnTo>
                  <a:pt x="81979" y="47539"/>
                </a:lnTo>
                <a:lnTo>
                  <a:pt x="116380" y="0"/>
                </a:lnTo>
              </a:path>
            </a:pathLst>
          </a:custGeom>
          <a:ln w="2222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4140" y="3080659"/>
            <a:ext cx="93345" cy="96520"/>
          </a:xfrm>
          <a:custGeom>
            <a:avLst/>
            <a:gdLst/>
            <a:ahLst/>
            <a:cxnLst/>
            <a:rect l="l" t="t" r="r" b="b"/>
            <a:pathLst>
              <a:path w="93344" h="96519">
                <a:moveTo>
                  <a:pt x="29999" y="27730"/>
                </a:moveTo>
                <a:lnTo>
                  <a:pt x="11971" y="27730"/>
                </a:lnTo>
                <a:lnTo>
                  <a:pt x="17078" y="32617"/>
                </a:lnTo>
                <a:lnTo>
                  <a:pt x="46058" y="61826"/>
                </a:lnTo>
                <a:lnTo>
                  <a:pt x="54372" y="70350"/>
                </a:lnTo>
                <a:lnTo>
                  <a:pt x="81689" y="96376"/>
                </a:lnTo>
                <a:lnTo>
                  <a:pt x="92972" y="85693"/>
                </a:lnTo>
                <a:lnTo>
                  <a:pt x="65774" y="59552"/>
                </a:lnTo>
                <a:lnTo>
                  <a:pt x="60904" y="55347"/>
                </a:lnTo>
                <a:lnTo>
                  <a:pt x="41664" y="38300"/>
                </a:lnTo>
                <a:lnTo>
                  <a:pt x="29999" y="27730"/>
                </a:lnTo>
                <a:close/>
              </a:path>
              <a:path w="93344" h="96519">
                <a:moveTo>
                  <a:pt x="26342" y="0"/>
                </a:moveTo>
                <a:lnTo>
                  <a:pt x="22185" y="4090"/>
                </a:lnTo>
                <a:lnTo>
                  <a:pt x="21948" y="4772"/>
                </a:lnTo>
                <a:lnTo>
                  <a:pt x="21829" y="5454"/>
                </a:lnTo>
                <a:lnTo>
                  <a:pt x="21473" y="6136"/>
                </a:lnTo>
                <a:lnTo>
                  <a:pt x="20879" y="6818"/>
                </a:lnTo>
                <a:lnTo>
                  <a:pt x="20523" y="7500"/>
                </a:lnTo>
                <a:lnTo>
                  <a:pt x="20048" y="8068"/>
                </a:lnTo>
                <a:lnTo>
                  <a:pt x="18029" y="9659"/>
                </a:lnTo>
                <a:lnTo>
                  <a:pt x="16603" y="10341"/>
                </a:lnTo>
                <a:lnTo>
                  <a:pt x="15653" y="10455"/>
                </a:lnTo>
                <a:lnTo>
                  <a:pt x="14941" y="10796"/>
                </a:lnTo>
                <a:lnTo>
                  <a:pt x="12209" y="10796"/>
                </a:lnTo>
                <a:lnTo>
                  <a:pt x="4489" y="18183"/>
                </a:lnTo>
                <a:lnTo>
                  <a:pt x="3776" y="18978"/>
                </a:lnTo>
                <a:lnTo>
                  <a:pt x="3064" y="20002"/>
                </a:lnTo>
                <a:lnTo>
                  <a:pt x="2351" y="21479"/>
                </a:lnTo>
                <a:lnTo>
                  <a:pt x="1876" y="22843"/>
                </a:lnTo>
                <a:lnTo>
                  <a:pt x="1401" y="23525"/>
                </a:lnTo>
                <a:lnTo>
                  <a:pt x="1282" y="24434"/>
                </a:lnTo>
                <a:lnTo>
                  <a:pt x="688" y="26139"/>
                </a:lnTo>
                <a:lnTo>
                  <a:pt x="356" y="27730"/>
                </a:lnTo>
                <a:lnTo>
                  <a:pt x="232" y="29663"/>
                </a:lnTo>
                <a:lnTo>
                  <a:pt x="2" y="31822"/>
                </a:lnTo>
                <a:lnTo>
                  <a:pt x="0" y="34323"/>
                </a:lnTo>
                <a:lnTo>
                  <a:pt x="213" y="36367"/>
                </a:lnTo>
                <a:lnTo>
                  <a:pt x="332" y="38641"/>
                </a:lnTo>
                <a:lnTo>
                  <a:pt x="688" y="40914"/>
                </a:lnTo>
                <a:lnTo>
                  <a:pt x="1045" y="43414"/>
                </a:lnTo>
                <a:lnTo>
                  <a:pt x="1639" y="45801"/>
                </a:lnTo>
                <a:lnTo>
                  <a:pt x="1995" y="47052"/>
                </a:lnTo>
                <a:lnTo>
                  <a:pt x="2589" y="48187"/>
                </a:lnTo>
                <a:lnTo>
                  <a:pt x="4489" y="47847"/>
                </a:lnTo>
                <a:lnTo>
                  <a:pt x="4727" y="45233"/>
                </a:lnTo>
                <a:lnTo>
                  <a:pt x="5083" y="42618"/>
                </a:lnTo>
                <a:lnTo>
                  <a:pt x="11971" y="27730"/>
                </a:lnTo>
                <a:lnTo>
                  <a:pt x="29999" y="27730"/>
                </a:lnTo>
                <a:lnTo>
                  <a:pt x="25986" y="24094"/>
                </a:lnTo>
                <a:lnTo>
                  <a:pt x="20879" y="19207"/>
                </a:lnTo>
                <a:lnTo>
                  <a:pt x="21473" y="17729"/>
                </a:lnTo>
                <a:lnTo>
                  <a:pt x="21592" y="17047"/>
                </a:lnTo>
                <a:lnTo>
                  <a:pt x="21948" y="16365"/>
                </a:lnTo>
                <a:lnTo>
                  <a:pt x="22542" y="15683"/>
                </a:lnTo>
                <a:lnTo>
                  <a:pt x="22898" y="15228"/>
                </a:lnTo>
                <a:lnTo>
                  <a:pt x="23967" y="13978"/>
                </a:lnTo>
                <a:lnTo>
                  <a:pt x="25274" y="13069"/>
                </a:lnTo>
                <a:lnTo>
                  <a:pt x="26580" y="12274"/>
                </a:lnTo>
                <a:lnTo>
                  <a:pt x="27293" y="12047"/>
                </a:lnTo>
                <a:lnTo>
                  <a:pt x="28005" y="11705"/>
                </a:lnTo>
                <a:lnTo>
                  <a:pt x="28718" y="11478"/>
                </a:lnTo>
                <a:lnTo>
                  <a:pt x="29668" y="11365"/>
                </a:lnTo>
                <a:lnTo>
                  <a:pt x="33944" y="7158"/>
                </a:lnTo>
                <a:lnTo>
                  <a:pt x="263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64116" y="3080658"/>
            <a:ext cx="93345" cy="96520"/>
          </a:xfrm>
          <a:custGeom>
            <a:avLst/>
            <a:gdLst/>
            <a:ahLst/>
            <a:cxnLst/>
            <a:rect l="l" t="t" r="r" b="b"/>
            <a:pathLst>
              <a:path w="93344" h="96519">
                <a:moveTo>
                  <a:pt x="65797" y="59553"/>
                </a:moveTo>
                <a:lnTo>
                  <a:pt x="92995" y="85693"/>
                </a:lnTo>
                <a:lnTo>
                  <a:pt x="81712" y="96377"/>
                </a:lnTo>
                <a:lnTo>
                  <a:pt x="54396" y="70350"/>
                </a:lnTo>
                <a:lnTo>
                  <a:pt x="46082" y="61826"/>
                </a:lnTo>
                <a:lnTo>
                  <a:pt x="33492" y="49097"/>
                </a:lnTo>
                <a:lnTo>
                  <a:pt x="17102" y="32618"/>
                </a:lnTo>
                <a:lnTo>
                  <a:pt x="11995" y="27731"/>
                </a:lnTo>
                <a:lnTo>
                  <a:pt x="11164" y="28526"/>
                </a:lnTo>
                <a:lnTo>
                  <a:pt x="4513" y="47847"/>
                </a:lnTo>
                <a:lnTo>
                  <a:pt x="2612" y="48188"/>
                </a:lnTo>
                <a:lnTo>
                  <a:pt x="2019" y="47052"/>
                </a:lnTo>
                <a:lnTo>
                  <a:pt x="1662" y="45801"/>
                </a:lnTo>
                <a:lnTo>
                  <a:pt x="1068" y="43415"/>
                </a:lnTo>
                <a:lnTo>
                  <a:pt x="712" y="40914"/>
                </a:lnTo>
                <a:lnTo>
                  <a:pt x="356" y="38641"/>
                </a:lnTo>
                <a:lnTo>
                  <a:pt x="237" y="36368"/>
                </a:lnTo>
                <a:lnTo>
                  <a:pt x="0" y="34095"/>
                </a:lnTo>
                <a:lnTo>
                  <a:pt x="0" y="32049"/>
                </a:lnTo>
                <a:lnTo>
                  <a:pt x="237" y="30004"/>
                </a:lnTo>
                <a:lnTo>
                  <a:pt x="356" y="27844"/>
                </a:lnTo>
                <a:lnTo>
                  <a:pt x="712" y="26139"/>
                </a:lnTo>
                <a:lnTo>
                  <a:pt x="1306" y="24435"/>
                </a:lnTo>
                <a:lnTo>
                  <a:pt x="1425" y="23526"/>
                </a:lnTo>
                <a:lnTo>
                  <a:pt x="1900" y="22844"/>
                </a:lnTo>
                <a:lnTo>
                  <a:pt x="12233" y="10797"/>
                </a:lnTo>
                <a:lnTo>
                  <a:pt x="13064" y="10797"/>
                </a:lnTo>
                <a:lnTo>
                  <a:pt x="14014" y="10797"/>
                </a:lnTo>
                <a:lnTo>
                  <a:pt x="14964" y="10797"/>
                </a:lnTo>
                <a:lnTo>
                  <a:pt x="15677" y="10455"/>
                </a:lnTo>
                <a:lnTo>
                  <a:pt x="16627" y="10342"/>
                </a:lnTo>
                <a:lnTo>
                  <a:pt x="17340" y="10001"/>
                </a:lnTo>
                <a:lnTo>
                  <a:pt x="18052" y="9660"/>
                </a:lnTo>
                <a:lnTo>
                  <a:pt x="18765" y="9092"/>
                </a:lnTo>
                <a:lnTo>
                  <a:pt x="19478" y="8523"/>
                </a:lnTo>
                <a:lnTo>
                  <a:pt x="20071" y="8069"/>
                </a:lnTo>
                <a:lnTo>
                  <a:pt x="20546" y="7501"/>
                </a:lnTo>
                <a:lnTo>
                  <a:pt x="20903" y="6819"/>
                </a:lnTo>
                <a:lnTo>
                  <a:pt x="21497" y="6137"/>
                </a:lnTo>
                <a:lnTo>
                  <a:pt x="21853" y="5455"/>
                </a:lnTo>
                <a:lnTo>
                  <a:pt x="21972" y="4773"/>
                </a:lnTo>
                <a:lnTo>
                  <a:pt x="22209" y="4091"/>
                </a:lnTo>
                <a:lnTo>
                  <a:pt x="26366" y="0"/>
                </a:lnTo>
                <a:lnTo>
                  <a:pt x="33967" y="7160"/>
                </a:lnTo>
                <a:lnTo>
                  <a:pt x="29692" y="11365"/>
                </a:lnTo>
                <a:lnTo>
                  <a:pt x="28742" y="11478"/>
                </a:lnTo>
                <a:lnTo>
                  <a:pt x="28029" y="11706"/>
                </a:lnTo>
                <a:lnTo>
                  <a:pt x="27316" y="12047"/>
                </a:lnTo>
                <a:lnTo>
                  <a:pt x="26604" y="12274"/>
                </a:lnTo>
                <a:lnTo>
                  <a:pt x="25297" y="13070"/>
                </a:lnTo>
                <a:lnTo>
                  <a:pt x="23991" y="13979"/>
                </a:lnTo>
                <a:lnTo>
                  <a:pt x="22922" y="15229"/>
                </a:lnTo>
                <a:lnTo>
                  <a:pt x="22566" y="15683"/>
                </a:lnTo>
                <a:lnTo>
                  <a:pt x="21972" y="16366"/>
                </a:lnTo>
                <a:lnTo>
                  <a:pt x="21615" y="17047"/>
                </a:lnTo>
                <a:lnTo>
                  <a:pt x="21497" y="17729"/>
                </a:lnTo>
                <a:lnTo>
                  <a:pt x="20903" y="19207"/>
                </a:lnTo>
                <a:lnTo>
                  <a:pt x="26010" y="24094"/>
                </a:lnTo>
                <a:lnTo>
                  <a:pt x="41687" y="38300"/>
                </a:lnTo>
                <a:lnTo>
                  <a:pt x="54989" y="50120"/>
                </a:lnTo>
                <a:lnTo>
                  <a:pt x="60928" y="55348"/>
                </a:lnTo>
                <a:lnTo>
                  <a:pt x="65797" y="59553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79092" y="3092495"/>
            <a:ext cx="39370" cy="0"/>
          </a:xfrm>
          <a:custGeom>
            <a:avLst/>
            <a:gdLst/>
            <a:ahLst/>
            <a:cxnLst/>
            <a:rect l="l" t="t" r="r" b="b"/>
            <a:pathLst>
              <a:path w="39369" h="0">
                <a:moveTo>
                  <a:pt x="0" y="0"/>
                </a:moveTo>
                <a:lnTo>
                  <a:pt x="38889" y="1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79092" y="3077277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743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33198" y="3063750"/>
            <a:ext cx="0" cy="154305"/>
          </a:xfrm>
          <a:custGeom>
            <a:avLst/>
            <a:gdLst/>
            <a:ahLst/>
            <a:cxnLst/>
            <a:rect l="l" t="t" r="r" b="b"/>
            <a:pathLst>
              <a:path w="0" h="154305">
                <a:moveTo>
                  <a:pt x="0" y="0"/>
                </a:moveTo>
                <a:lnTo>
                  <a:pt x="0" y="153865"/>
                </a:lnTo>
              </a:path>
            </a:pathLst>
          </a:custGeom>
          <a:ln w="222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65717" y="2544139"/>
            <a:ext cx="2245360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ND1</a:t>
            </a:r>
            <a:r>
              <a:rPr dirty="0" sz="1100">
                <a:solidFill>
                  <a:srgbClr val="060606"/>
                </a:solidFill>
                <a:latin typeface="Arial Narrow"/>
                <a:cs typeface="Arial Narrow"/>
              </a:rPr>
              <a:t>:</a:t>
            </a:r>
            <a:r>
              <a:rPr dirty="0" sz="110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mpa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amb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enta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65717" y="3075708"/>
            <a:ext cx="198628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ND2: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35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aba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abo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5151" y="297634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1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5151" y="3495879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1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69671" y="6561583"/>
            <a:ext cx="144780" cy="94615"/>
          </a:xfrm>
          <a:custGeom>
            <a:avLst/>
            <a:gdLst/>
            <a:ahLst/>
            <a:cxnLst/>
            <a:rect l="l" t="t" r="r" b="b"/>
            <a:pathLst>
              <a:path w="144779" h="94615">
                <a:moveTo>
                  <a:pt x="0" y="0"/>
                </a:moveTo>
                <a:lnTo>
                  <a:pt x="144454" y="0"/>
                </a:lnTo>
                <a:lnTo>
                  <a:pt x="144454" y="94512"/>
                </a:lnTo>
                <a:lnTo>
                  <a:pt x="0" y="94512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13831" y="6703654"/>
            <a:ext cx="18205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Fuente: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IFC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;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 spc="-60">
                <a:solidFill>
                  <a:srgbClr val="080808"/>
                </a:solidFill>
                <a:latin typeface="Arial Narrow"/>
                <a:cs typeface="Arial Narrow"/>
              </a:rPr>
              <a:t>T</a:t>
            </a:r>
            <a:r>
              <a:rPr dirty="0" sz="1000" spc="-3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W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Finan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ç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Bem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6733" y="6536002"/>
            <a:ext cx="14439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obe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la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legislación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293786" y="6561583"/>
            <a:ext cx="144780" cy="94615"/>
          </a:xfrm>
          <a:custGeom>
            <a:avLst/>
            <a:gdLst/>
            <a:ahLst/>
            <a:cxnLst/>
            <a:rect l="l" t="t" r="r" b="b"/>
            <a:pathLst>
              <a:path w="144780" h="94615">
                <a:moveTo>
                  <a:pt x="0" y="0"/>
                </a:moveTo>
                <a:lnTo>
                  <a:pt x="144454" y="0"/>
                </a:lnTo>
                <a:lnTo>
                  <a:pt x="144454" y="94512"/>
                </a:lnTo>
                <a:lnTo>
                  <a:pt x="0" y="94512"/>
                </a:lnTo>
                <a:lnTo>
                  <a:pt x="0" y="0"/>
                </a:lnTo>
                <a:close/>
              </a:path>
            </a:pathLst>
          </a:custGeom>
          <a:solidFill>
            <a:srgbClr val="B81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470848" y="6536002"/>
            <a:ext cx="1548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Med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obe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la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legislación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167448" y="2474711"/>
            <a:ext cx="2509520" cy="0"/>
          </a:xfrm>
          <a:custGeom>
            <a:avLst/>
            <a:gdLst/>
            <a:ahLst/>
            <a:cxnLst/>
            <a:rect l="l" t="t" r="r" b="b"/>
            <a:pathLst>
              <a:path w="2509520" h="0">
                <a:moveTo>
                  <a:pt x="0" y="0"/>
                </a:moveTo>
                <a:lnTo>
                  <a:pt x="2508983" y="1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0465" y="2481196"/>
            <a:ext cx="2509520" cy="0"/>
          </a:xfrm>
          <a:custGeom>
            <a:avLst/>
            <a:gdLst/>
            <a:ahLst/>
            <a:cxnLst/>
            <a:rect l="l" t="t" r="r" b="b"/>
            <a:pathLst>
              <a:path w="2509520" h="0">
                <a:moveTo>
                  <a:pt x="0" y="0"/>
                </a:moveTo>
                <a:lnTo>
                  <a:pt x="2508983" y="1"/>
                </a:lnTo>
              </a:path>
            </a:pathLst>
          </a:custGeom>
          <a:ln w="28574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08048" y="2140645"/>
            <a:ext cx="333898" cy="2709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00466" y="2143036"/>
            <a:ext cx="330370" cy="273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825891" y="2557248"/>
            <a:ext cx="20421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pon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ili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empresas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94156" y="3581210"/>
            <a:ext cx="20866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eg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meno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25892" y="3611889"/>
            <a:ext cx="21971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tab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equ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má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x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íc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med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fic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610242" y="2554626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0"/>
                </a:moveTo>
                <a:lnTo>
                  <a:pt x="155272" y="0"/>
                </a:lnTo>
                <a:lnTo>
                  <a:pt x="155272" y="360000"/>
                </a:lnTo>
                <a:lnTo>
                  <a:pt x="0" y="360000"/>
                </a:lnTo>
                <a:lnTo>
                  <a:pt x="0" y="0"/>
                </a:lnTo>
                <a:close/>
              </a:path>
            </a:pathLst>
          </a:custGeom>
          <a:solidFill>
            <a:srgbClr val="B81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96938" y="2554626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0"/>
                </a:moveTo>
                <a:lnTo>
                  <a:pt x="155274" y="0"/>
                </a:lnTo>
                <a:lnTo>
                  <a:pt x="155274" y="360000"/>
                </a:lnTo>
                <a:lnTo>
                  <a:pt x="0" y="360000"/>
                </a:lnTo>
                <a:lnTo>
                  <a:pt x="0" y="0"/>
                </a:lnTo>
                <a:close/>
              </a:path>
            </a:pathLst>
          </a:custGeom>
          <a:solidFill>
            <a:srgbClr val="B81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10242" y="3011070"/>
            <a:ext cx="155575" cy="432434"/>
          </a:xfrm>
          <a:custGeom>
            <a:avLst/>
            <a:gdLst/>
            <a:ahLst/>
            <a:cxnLst/>
            <a:rect l="l" t="t" r="r" b="b"/>
            <a:pathLst>
              <a:path w="155575" h="432435">
                <a:moveTo>
                  <a:pt x="0" y="0"/>
                </a:moveTo>
                <a:lnTo>
                  <a:pt x="155272" y="0"/>
                </a:lnTo>
                <a:lnTo>
                  <a:pt x="155272" y="431999"/>
                </a:lnTo>
                <a:lnTo>
                  <a:pt x="0" y="4319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022528" y="3041461"/>
            <a:ext cx="41694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x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aná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tiv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ante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uta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  <a:p>
            <a:pPr algn="ctr" marL="134620">
              <a:lnSpc>
                <a:spcPts val="1310"/>
              </a:lnSpc>
            </a:pP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ctiv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610242" y="3557965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2" y="0"/>
                </a:lnTo>
                <a:lnTo>
                  <a:pt x="155272" y="395998"/>
                </a:lnTo>
                <a:lnTo>
                  <a:pt x="0" y="395998"/>
                </a:lnTo>
                <a:lnTo>
                  <a:pt x="0" y="0"/>
                </a:lnTo>
                <a:close/>
              </a:path>
            </a:pathLst>
          </a:custGeom>
          <a:solidFill>
            <a:srgbClr val="B81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196938" y="3557965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4" y="0"/>
                </a:lnTo>
                <a:lnTo>
                  <a:pt x="155274" y="395998"/>
                </a:lnTo>
                <a:lnTo>
                  <a:pt x="0" y="395998"/>
                </a:lnTo>
                <a:lnTo>
                  <a:pt x="0" y="0"/>
                </a:lnTo>
                <a:close/>
              </a:path>
            </a:pathLst>
          </a:custGeom>
          <a:solidFill>
            <a:srgbClr val="B81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050598" y="6574283"/>
            <a:ext cx="125095" cy="94615"/>
          </a:xfrm>
          <a:custGeom>
            <a:avLst/>
            <a:gdLst/>
            <a:ahLst/>
            <a:cxnLst/>
            <a:rect l="l" t="t" r="r" b="b"/>
            <a:pathLst>
              <a:path w="125095" h="94615">
                <a:moveTo>
                  <a:pt x="0" y="0"/>
                </a:moveTo>
                <a:lnTo>
                  <a:pt x="124611" y="0"/>
                </a:lnTo>
                <a:lnTo>
                  <a:pt x="124611" y="94513"/>
                </a:lnTo>
                <a:lnTo>
                  <a:pt x="0" y="94513"/>
                </a:lnTo>
                <a:lnTo>
                  <a:pt x="0" y="0"/>
                </a:lnTo>
                <a:close/>
              </a:path>
            </a:pathLst>
          </a:custGeom>
          <a:solidFill>
            <a:srgbClr val="DD5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394156" y="4533343"/>
            <a:ext cx="20231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x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tua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z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ada,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fr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uente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fl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25892" y="4564022"/>
            <a:ext cx="21824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" marR="5080" indent="-13970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Leg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fic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fi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-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cación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entam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37946" y="5047580"/>
            <a:ext cx="45389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275" marR="5080" indent="-28321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equ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que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ane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ado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háb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ític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tengan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omo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tiv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og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aumento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neto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610242" y="5044748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2" y="0"/>
                </a:lnTo>
                <a:lnTo>
                  <a:pt x="155272" y="395999"/>
                </a:lnTo>
                <a:lnTo>
                  <a:pt x="0" y="3959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532962" y="5044748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5" y="0"/>
                </a:lnTo>
                <a:lnTo>
                  <a:pt x="155275" y="395999"/>
                </a:lnTo>
                <a:lnTo>
                  <a:pt x="0" y="3959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6394156" y="5549170"/>
            <a:ext cx="61531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i="1">
                <a:solidFill>
                  <a:srgbClr val="080808"/>
                </a:solidFill>
                <a:latin typeface="Arial Narrow"/>
                <a:cs typeface="Arial Narrow"/>
              </a:rPr>
              <a:t>Sin </a:t>
            </a:r>
            <a:r>
              <a:rPr dirty="0" sz="1100" i="1">
                <a:solidFill>
                  <a:srgbClr val="080808"/>
                </a:solidFill>
                <a:latin typeface="Arial Narrow"/>
                <a:cs typeface="Arial Narrow"/>
              </a:rPr>
              <a:t>gap</a:t>
            </a:r>
            <a:r>
              <a:rPr dirty="0" sz="1100" i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25892" y="5579851"/>
            <a:ext cx="198437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fo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65592" y="5744951"/>
            <a:ext cx="186626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196938" y="5551620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4" y="0"/>
                </a:lnTo>
                <a:lnTo>
                  <a:pt x="155274" y="395999"/>
                </a:lnTo>
                <a:lnTo>
                  <a:pt x="0" y="3959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452509" y="6109467"/>
            <a:ext cx="33096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eg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tan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ente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ND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610241" y="6081235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4" y="0"/>
                </a:lnTo>
                <a:lnTo>
                  <a:pt x="155274" y="395999"/>
                </a:lnTo>
                <a:lnTo>
                  <a:pt x="0" y="3959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532962" y="6081235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5" y="0"/>
                </a:lnTo>
                <a:lnTo>
                  <a:pt x="155275" y="395999"/>
                </a:lnTo>
                <a:lnTo>
                  <a:pt x="0" y="3959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532962" y="3011070"/>
            <a:ext cx="155575" cy="432434"/>
          </a:xfrm>
          <a:custGeom>
            <a:avLst/>
            <a:gdLst/>
            <a:ahLst/>
            <a:cxnLst/>
            <a:rect l="l" t="t" r="r" b="b"/>
            <a:pathLst>
              <a:path w="155575" h="432435">
                <a:moveTo>
                  <a:pt x="0" y="0"/>
                </a:moveTo>
                <a:lnTo>
                  <a:pt x="155275" y="0"/>
                </a:lnTo>
                <a:lnTo>
                  <a:pt x="155275" y="431999"/>
                </a:lnTo>
                <a:lnTo>
                  <a:pt x="0" y="431999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610242" y="4535999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2" y="0"/>
                </a:lnTo>
                <a:lnTo>
                  <a:pt x="155272" y="395999"/>
                </a:lnTo>
                <a:lnTo>
                  <a:pt x="0" y="395999"/>
                </a:lnTo>
                <a:lnTo>
                  <a:pt x="0" y="0"/>
                </a:lnTo>
                <a:close/>
              </a:path>
            </a:pathLst>
          </a:custGeom>
          <a:solidFill>
            <a:srgbClr val="B81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196938" y="4535999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4" y="0"/>
                </a:lnTo>
                <a:lnTo>
                  <a:pt x="155274" y="395999"/>
                </a:lnTo>
                <a:lnTo>
                  <a:pt x="0" y="395999"/>
                </a:lnTo>
                <a:lnTo>
                  <a:pt x="0" y="0"/>
                </a:lnTo>
                <a:close/>
              </a:path>
            </a:pathLst>
          </a:custGeom>
          <a:solidFill>
            <a:srgbClr val="B81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610242" y="5602897"/>
            <a:ext cx="155575" cy="396240"/>
          </a:xfrm>
          <a:custGeom>
            <a:avLst/>
            <a:gdLst/>
            <a:ahLst/>
            <a:cxnLst/>
            <a:rect l="l" t="t" r="r" b="b"/>
            <a:pathLst>
              <a:path w="155575" h="396239">
                <a:moveTo>
                  <a:pt x="0" y="0"/>
                </a:moveTo>
                <a:lnTo>
                  <a:pt x="155272" y="0"/>
                </a:lnTo>
                <a:lnTo>
                  <a:pt x="155272" y="395999"/>
                </a:lnTo>
                <a:lnTo>
                  <a:pt x="0" y="395999"/>
                </a:lnTo>
                <a:lnTo>
                  <a:pt x="0" y="0"/>
                </a:lnTo>
                <a:close/>
              </a:path>
            </a:pathLst>
          </a:custGeom>
          <a:solidFill>
            <a:srgbClr val="B81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4218973" y="6549085"/>
            <a:ext cx="14732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j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obe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000" spc="-5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la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000">
                <a:solidFill>
                  <a:srgbClr val="080808"/>
                </a:solidFill>
                <a:latin typeface="Arial Narrow"/>
                <a:cs typeface="Arial Narrow"/>
              </a:rPr>
              <a:t>legislación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65717" y="3565167"/>
            <a:ext cx="2168525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ND3: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fic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ontam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65717" y="4545960"/>
            <a:ext cx="2359660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ND5</a:t>
            </a:r>
            <a:r>
              <a:rPr dirty="0" sz="1100">
                <a:solidFill>
                  <a:srgbClr val="060606"/>
                </a:solidFill>
                <a:latin typeface="Arial Narrow"/>
                <a:cs typeface="Arial Narrow"/>
              </a:rPr>
              <a:t>:</a:t>
            </a:r>
            <a:r>
              <a:rPr dirty="0" sz="1100" spc="-50">
                <a:solidFill>
                  <a:srgbClr val="060606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dqu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entam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ento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unta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65718" y="5017195"/>
            <a:ext cx="2254885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ND6: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v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dad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y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sti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ón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natu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65717" y="5543017"/>
            <a:ext cx="132842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ND7: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ueb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Indígena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165717" y="6046123"/>
            <a:ext cx="14103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ND8: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tu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59112" y="4501196"/>
            <a:ext cx="456569" cy="4565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57587" y="5016960"/>
            <a:ext cx="468630" cy="468630"/>
          </a:xfrm>
          <a:custGeom>
            <a:avLst/>
            <a:gdLst/>
            <a:ahLst/>
            <a:cxnLst/>
            <a:rect l="l" t="t" r="r" b="b"/>
            <a:pathLst>
              <a:path w="468630" h="468629">
                <a:moveTo>
                  <a:pt x="0" y="0"/>
                </a:moveTo>
                <a:lnTo>
                  <a:pt x="468031" y="0"/>
                </a:lnTo>
                <a:lnTo>
                  <a:pt x="468031" y="468031"/>
                </a:lnTo>
                <a:lnTo>
                  <a:pt x="0" y="468031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06340" y="5120967"/>
            <a:ext cx="372745" cy="260350"/>
          </a:xfrm>
          <a:custGeom>
            <a:avLst/>
            <a:gdLst/>
            <a:ahLst/>
            <a:cxnLst/>
            <a:rect l="l" t="t" r="r" b="b"/>
            <a:pathLst>
              <a:path w="372744" h="260350">
                <a:moveTo>
                  <a:pt x="275086" y="169011"/>
                </a:moveTo>
                <a:lnTo>
                  <a:pt x="111590" y="169011"/>
                </a:lnTo>
                <a:lnTo>
                  <a:pt x="118091" y="172261"/>
                </a:lnTo>
                <a:lnTo>
                  <a:pt x="133259" y="178761"/>
                </a:lnTo>
                <a:lnTo>
                  <a:pt x="153843" y="186345"/>
                </a:lnTo>
                <a:lnTo>
                  <a:pt x="164677" y="188512"/>
                </a:lnTo>
                <a:lnTo>
                  <a:pt x="175511" y="189595"/>
                </a:lnTo>
                <a:lnTo>
                  <a:pt x="178762" y="191762"/>
                </a:lnTo>
                <a:lnTo>
                  <a:pt x="184179" y="192845"/>
                </a:lnTo>
                <a:lnTo>
                  <a:pt x="189596" y="192845"/>
                </a:lnTo>
                <a:lnTo>
                  <a:pt x="188596" y="205846"/>
                </a:lnTo>
                <a:lnTo>
                  <a:pt x="188512" y="213431"/>
                </a:lnTo>
                <a:lnTo>
                  <a:pt x="189596" y="216681"/>
                </a:lnTo>
                <a:lnTo>
                  <a:pt x="191763" y="216681"/>
                </a:lnTo>
                <a:lnTo>
                  <a:pt x="215597" y="249182"/>
                </a:lnTo>
                <a:lnTo>
                  <a:pt x="203680" y="251350"/>
                </a:lnTo>
                <a:lnTo>
                  <a:pt x="198263" y="251350"/>
                </a:lnTo>
                <a:lnTo>
                  <a:pt x="189596" y="255684"/>
                </a:lnTo>
                <a:lnTo>
                  <a:pt x="189596" y="256767"/>
                </a:lnTo>
                <a:lnTo>
                  <a:pt x="185262" y="258933"/>
                </a:lnTo>
                <a:lnTo>
                  <a:pt x="186345" y="260017"/>
                </a:lnTo>
                <a:lnTo>
                  <a:pt x="189596" y="258933"/>
                </a:lnTo>
                <a:lnTo>
                  <a:pt x="196096" y="258933"/>
                </a:lnTo>
                <a:lnTo>
                  <a:pt x="202597" y="256767"/>
                </a:lnTo>
                <a:lnTo>
                  <a:pt x="217764" y="254600"/>
                </a:lnTo>
                <a:lnTo>
                  <a:pt x="254600" y="254600"/>
                </a:lnTo>
                <a:lnTo>
                  <a:pt x="254600" y="252434"/>
                </a:lnTo>
                <a:lnTo>
                  <a:pt x="258934" y="252434"/>
                </a:lnTo>
                <a:lnTo>
                  <a:pt x="254600" y="251350"/>
                </a:lnTo>
                <a:lnTo>
                  <a:pt x="254600" y="249182"/>
                </a:lnTo>
                <a:lnTo>
                  <a:pt x="219931" y="249182"/>
                </a:lnTo>
                <a:lnTo>
                  <a:pt x="198263" y="213431"/>
                </a:lnTo>
                <a:lnTo>
                  <a:pt x="199346" y="210181"/>
                </a:lnTo>
                <a:lnTo>
                  <a:pt x="199346" y="205846"/>
                </a:lnTo>
                <a:lnTo>
                  <a:pt x="200430" y="192845"/>
                </a:lnTo>
                <a:lnTo>
                  <a:pt x="205847" y="191762"/>
                </a:lnTo>
                <a:lnTo>
                  <a:pt x="209097" y="189595"/>
                </a:lnTo>
                <a:lnTo>
                  <a:pt x="210180" y="188512"/>
                </a:lnTo>
                <a:lnTo>
                  <a:pt x="229682" y="188512"/>
                </a:lnTo>
                <a:lnTo>
                  <a:pt x="240516" y="185262"/>
                </a:lnTo>
                <a:lnTo>
                  <a:pt x="254600" y="182012"/>
                </a:lnTo>
                <a:lnTo>
                  <a:pt x="268684" y="174428"/>
                </a:lnTo>
                <a:lnTo>
                  <a:pt x="275086" y="169011"/>
                </a:lnTo>
                <a:close/>
              </a:path>
              <a:path w="372744" h="260350">
                <a:moveTo>
                  <a:pt x="196096" y="258933"/>
                </a:moveTo>
                <a:lnTo>
                  <a:pt x="189596" y="258933"/>
                </a:lnTo>
                <a:lnTo>
                  <a:pt x="191763" y="260017"/>
                </a:lnTo>
                <a:lnTo>
                  <a:pt x="192846" y="260017"/>
                </a:lnTo>
                <a:lnTo>
                  <a:pt x="196096" y="258933"/>
                </a:lnTo>
                <a:close/>
              </a:path>
              <a:path w="372744" h="260350">
                <a:moveTo>
                  <a:pt x="254600" y="254600"/>
                </a:moveTo>
                <a:lnTo>
                  <a:pt x="229682" y="254600"/>
                </a:lnTo>
                <a:lnTo>
                  <a:pt x="240516" y="255684"/>
                </a:lnTo>
                <a:lnTo>
                  <a:pt x="252433" y="260017"/>
                </a:lnTo>
                <a:lnTo>
                  <a:pt x="254600" y="260017"/>
                </a:lnTo>
                <a:lnTo>
                  <a:pt x="257850" y="258933"/>
                </a:lnTo>
                <a:lnTo>
                  <a:pt x="262184" y="258933"/>
                </a:lnTo>
                <a:lnTo>
                  <a:pt x="257850" y="256767"/>
                </a:lnTo>
                <a:lnTo>
                  <a:pt x="257850" y="255684"/>
                </a:lnTo>
                <a:lnTo>
                  <a:pt x="254600" y="254600"/>
                </a:lnTo>
                <a:close/>
              </a:path>
              <a:path w="372744" h="260350">
                <a:moveTo>
                  <a:pt x="262184" y="258933"/>
                </a:moveTo>
                <a:lnTo>
                  <a:pt x="257850" y="258933"/>
                </a:lnTo>
                <a:lnTo>
                  <a:pt x="261101" y="260017"/>
                </a:lnTo>
                <a:lnTo>
                  <a:pt x="262184" y="260017"/>
                </a:lnTo>
                <a:lnTo>
                  <a:pt x="262184" y="258933"/>
                </a:lnTo>
                <a:close/>
              </a:path>
              <a:path w="372744" h="260350">
                <a:moveTo>
                  <a:pt x="258934" y="252434"/>
                </a:moveTo>
                <a:lnTo>
                  <a:pt x="254600" y="252434"/>
                </a:lnTo>
                <a:lnTo>
                  <a:pt x="258934" y="254600"/>
                </a:lnTo>
                <a:lnTo>
                  <a:pt x="258934" y="252434"/>
                </a:lnTo>
                <a:close/>
              </a:path>
              <a:path w="372744" h="260350">
                <a:moveTo>
                  <a:pt x="243766" y="248099"/>
                </a:moveTo>
                <a:lnTo>
                  <a:pt x="231849" y="248099"/>
                </a:lnTo>
                <a:lnTo>
                  <a:pt x="219931" y="249182"/>
                </a:lnTo>
                <a:lnTo>
                  <a:pt x="254600" y="249182"/>
                </a:lnTo>
                <a:lnTo>
                  <a:pt x="243766" y="248099"/>
                </a:lnTo>
                <a:close/>
              </a:path>
              <a:path w="372744" h="260350">
                <a:moveTo>
                  <a:pt x="307687" y="0"/>
                </a:moveTo>
                <a:lnTo>
                  <a:pt x="301187" y="1083"/>
                </a:lnTo>
                <a:lnTo>
                  <a:pt x="293603" y="1083"/>
                </a:lnTo>
                <a:lnTo>
                  <a:pt x="280602" y="7583"/>
                </a:lnTo>
                <a:lnTo>
                  <a:pt x="258934" y="49836"/>
                </a:lnTo>
                <a:lnTo>
                  <a:pt x="257850" y="59587"/>
                </a:lnTo>
                <a:lnTo>
                  <a:pt x="255684" y="62837"/>
                </a:lnTo>
                <a:lnTo>
                  <a:pt x="252433" y="63920"/>
                </a:lnTo>
                <a:lnTo>
                  <a:pt x="226432" y="73671"/>
                </a:lnTo>
                <a:lnTo>
                  <a:pt x="198263" y="81255"/>
                </a:lnTo>
                <a:lnTo>
                  <a:pt x="180928" y="88839"/>
                </a:lnTo>
                <a:lnTo>
                  <a:pt x="160344" y="98590"/>
                </a:lnTo>
                <a:lnTo>
                  <a:pt x="138676" y="111591"/>
                </a:lnTo>
                <a:lnTo>
                  <a:pt x="112674" y="126758"/>
                </a:lnTo>
                <a:lnTo>
                  <a:pt x="73671" y="150592"/>
                </a:lnTo>
                <a:lnTo>
                  <a:pt x="48753" y="164677"/>
                </a:lnTo>
                <a:lnTo>
                  <a:pt x="28168" y="174428"/>
                </a:lnTo>
                <a:lnTo>
                  <a:pt x="6500" y="183095"/>
                </a:lnTo>
                <a:lnTo>
                  <a:pt x="0" y="186345"/>
                </a:lnTo>
                <a:lnTo>
                  <a:pt x="0" y="189595"/>
                </a:lnTo>
                <a:lnTo>
                  <a:pt x="3250" y="191762"/>
                </a:lnTo>
                <a:lnTo>
                  <a:pt x="14084" y="196096"/>
                </a:lnTo>
                <a:lnTo>
                  <a:pt x="31418" y="199346"/>
                </a:lnTo>
                <a:lnTo>
                  <a:pt x="45503" y="199346"/>
                </a:lnTo>
                <a:lnTo>
                  <a:pt x="59587" y="196096"/>
                </a:lnTo>
                <a:lnTo>
                  <a:pt x="73671" y="191762"/>
                </a:lnTo>
                <a:lnTo>
                  <a:pt x="86672" y="183095"/>
                </a:lnTo>
                <a:lnTo>
                  <a:pt x="94256" y="176594"/>
                </a:lnTo>
                <a:lnTo>
                  <a:pt x="100756" y="171178"/>
                </a:lnTo>
                <a:lnTo>
                  <a:pt x="107257" y="169011"/>
                </a:lnTo>
                <a:lnTo>
                  <a:pt x="275086" y="169011"/>
                </a:lnTo>
                <a:lnTo>
                  <a:pt x="282769" y="162510"/>
                </a:lnTo>
                <a:lnTo>
                  <a:pt x="290352" y="157093"/>
                </a:lnTo>
                <a:lnTo>
                  <a:pt x="296853" y="147342"/>
                </a:lnTo>
                <a:lnTo>
                  <a:pt x="309854" y="131091"/>
                </a:lnTo>
                <a:lnTo>
                  <a:pt x="317438" y="117007"/>
                </a:lnTo>
                <a:lnTo>
                  <a:pt x="321771" y="106173"/>
                </a:lnTo>
                <a:lnTo>
                  <a:pt x="325022" y="95338"/>
                </a:lnTo>
                <a:lnTo>
                  <a:pt x="329355" y="78004"/>
                </a:lnTo>
                <a:lnTo>
                  <a:pt x="332605" y="70421"/>
                </a:lnTo>
                <a:lnTo>
                  <a:pt x="338022" y="62837"/>
                </a:lnTo>
                <a:lnTo>
                  <a:pt x="342356" y="54169"/>
                </a:lnTo>
                <a:lnTo>
                  <a:pt x="346690" y="52002"/>
                </a:lnTo>
                <a:lnTo>
                  <a:pt x="352107" y="48752"/>
                </a:lnTo>
                <a:lnTo>
                  <a:pt x="357524" y="46586"/>
                </a:lnTo>
                <a:lnTo>
                  <a:pt x="364024" y="45502"/>
                </a:lnTo>
                <a:lnTo>
                  <a:pt x="370525" y="42252"/>
                </a:lnTo>
                <a:lnTo>
                  <a:pt x="372691" y="42252"/>
                </a:lnTo>
                <a:lnTo>
                  <a:pt x="372691" y="40086"/>
                </a:lnTo>
                <a:lnTo>
                  <a:pt x="370525" y="40086"/>
                </a:lnTo>
                <a:lnTo>
                  <a:pt x="366191" y="35751"/>
                </a:lnTo>
                <a:lnTo>
                  <a:pt x="364024" y="34668"/>
                </a:lnTo>
                <a:lnTo>
                  <a:pt x="318521" y="34668"/>
                </a:lnTo>
                <a:lnTo>
                  <a:pt x="315271" y="32501"/>
                </a:lnTo>
                <a:lnTo>
                  <a:pt x="314187" y="29251"/>
                </a:lnTo>
                <a:lnTo>
                  <a:pt x="312021" y="26000"/>
                </a:lnTo>
                <a:lnTo>
                  <a:pt x="314187" y="22750"/>
                </a:lnTo>
                <a:lnTo>
                  <a:pt x="315271" y="20584"/>
                </a:lnTo>
                <a:lnTo>
                  <a:pt x="318521" y="18417"/>
                </a:lnTo>
                <a:lnTo>
                  <a:pt x="345335" y="18417"/>
                </a:lnTo>
                <a:lnTo>
                  <a:pt x="341273" y="11917"/>
                </a:lnTo>
                <a:lnTo>
                  <a:pt x="335856" y="8666"/>
                </a:lnTo>
                <a:lnTo>
                  <a:pt x="329355" y="4333"/>
                </a:lnTo>
                <a:lnTo>
                  <a:pt x="320688" y="1083"/>
                </a:lnTo>
                <a:lnTo>
                  <a:pt x="307687" y="0"/>
                </a:lnTo>
                <a:close/>
              </a:path>
              <a:path w="372744" h="260350">
                <a:moveTo>
                  <a:pt x="345335" y="18417"/>
                </a:moveTo>
                <a:lnTo>
                  <a:pt x="325022" y="18417"/>
                </a:lnTo>
                <a:lnTo>
                  <a:pt x="328272" y="20584"/>
                </a:lnTo>
                <a:lnTo>
                  <a:pt x="329355" y="22750"/>
                </a:lnTo>
                <a:lnTo>
                  <a:pt x="329355" y="29251"/>
                </a:lnTo>
                <a:lnTo>
                  <a:pt x="328272" y="32501"/>
                </a:lnTo>
                <a:lnTo>
                  <a:pt x="325022" y="34668"/>
                </a:lnTo>
                <a:lnTo>
                  <a:pt x="364024" y="34668"/>
                </a:lnTo>
                <a:lnTo>
                  <a:pt x="359691" y="32501"/>
                </a:lnTo>
                <a:lnTo>
                  <a:pt x="352107" y="29251"/>
                </a:lnTo>
                <a:lnTo>
                  <a:pt x="345335" y="184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7587" y="5528080"/>
            <a:ext cx="453331" cy="4533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57587" y="6031903"/>
            <a:ext cx="468630" cy="468630"/>
          </a:xfrm>
          <a:custGeom>
            <a:avLst/>
            <a:gdLst/>
            <a:ahLst/>
            <a:cxnLst/>
            <a:rect l="l" t="t" r="r" b="b"/>
            <a:pathLst>
              <a:path w="468630" h="468629">
                <a:moveTo>
                  <a:pt x="0" y="0"/>
                </a:moveTo>
                <a:lnTo>
                  <a:pt x="468031" y="0"/>
                </a:lnTo>
                <a:lnTo>
                  <a:pt x="468031" y="468031"/>
                </a:lnTo>
                <a:lnTo>
                  <a:pt x="0" y="468031"/>
                </a:lnTo>
                <a:lnTo>
                  <a:pt x="0" y="0"/>
                </a:lnTo>
                <a:close/>
              </a:path>
            </a:pathLst>
          </a:custGeom>
          <a:solidFill>
            <a:srgbClr val="8015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85756" y="6070905"/>
            <a:ext cx="412115" cy="134620"/>
          </a:xfrm>
          <a:custGeom>
            <a:avLst/>
            <a:gdLst/>
            <a:ahLst/>
            <a:cxnLst/>
            <a:rect l="l" t="t" r="r" b="b"/>
            <a:pathLst>
              <a:path w="412115" h="134620">
                <a:moveTo>
                  <a:pt x="411694" y="95340"/>
                </a:moveTo>
                <a:lnTo>
                  <a:pt x="0" y="95340"/>
                </a:lnTo>
                <a:lnTo>
                  <a:pt x="0" y="134343"/>
                </a:lnTo>
                <a:lnTo>
                  <a:pt x="411694" y="134343"/>
                </a:lnTo>
                <a:lnTo>
                  <a:pt x="411694" y="95340"/>
                </a:lnTo>
                <a:close/>
              </a:path>
              <a:path w="412115" h="134620">
                <a:moveTo>
                  <a:pt x="206930" y="0"/>
                </a:moveTo>
                <a:lnTo>
                  <a:pt x="39002" y="95340"/>
                </a:lnTo>
                <a:lnTo>
                  <a:pt x="115924" y="95340"/>
                </a:lnTo>
                <a:lnTo>
                  <a:pt x="206930" y="44419"/>
                </a:lnTo>
                <a:lnTo>
                  <a:pt x="284160" y="44419"/>
                </a:lnTo>
                <a:lnTo>
                  <a:pt x="206930" y="0"/>
                </a:lnTo>
                <a:close/>
              </a:path>
              <a:path w="412115" h="134620">
                <a:moveTo>
                  <a:pt x="284160" y="44419"/>
                </a:moveTo>
                <a:lnTo>
                  <a:pt x="206930" y="44419"/>
                </a:lnTo>
                <a:lnTo>
                  <a:pt x="295770" y="95340"/>
                </a:lnTo>
                <a:lnTo>
                  <a:pt x="372692" y="95340"/>
                </a:lnTo>
                <a:lnTo>
                  <a:pt x="284160" y="444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09592" y="6218248"/>
            <a:ext cx="76200" cy="219075"/>
          </a:xfrm>
          <a:custGeom>
            <a:avLst/>
            <a:gdLst/>
            <a:ahLst/>
            <a:cxnLst/>
            <a:rect l="l" t="t" r="r" b="b"/>
            <a:pathLst>
              <a:path w="76200" h="219075">
                <a:moveTo>
                  <a:pt x="75838" y="196096"/>
                </a:moveTo>
                <a:lnTo>
                  <a:pt x="0" y="196096"/>
                </a:lnTo>
                <a:lnTo>
                  <a:pt x="0" y="218847"/>
                </a:lnTo>
                <a:lnTo>
                  <a:pt x="75838" y="218847"/>
                </a:lnTo>
                <a:lnTo>
                  <a:pt x="75838" y="196096"/>
                </a:lnTo>
                <a:close/>
              </a:path>
              <a:path w="76200" h="219075">
                <a:moveTo>
                  <a:pt x="70421" y="18417"/>
                </a:moveTo>
                <a:lnTo>
                  <a:pt x="4333" y="18417"/>
                </a:lnTo>
                <a:lnTo>
                  <a:pt x="10834" y="20584"/>
                </a:lnTo>
                <a:lnTo>
                  <a:pt x="14084" y="23834"/>
                </a:lnTo>
                <a:lnTo>
                  <a:pt x="17334" y="26001"/>
                </a:lnTo>
                <a:lnTo>
                  <a:pt x="18418" y="31418"/>
                </a:lnTo>
                <a:lnTo>
                  <a:pt x="18418" y="32502"/>
                </a:lnTo>
                <a:lnTo>
                  <a:pt x="11917" y="196096"/>
                </a:lnTo>
                <a:lnTo>
                  <a:pt x="61754" y="196096"/>
                </a:lnTo>
                <a:lnTo>
                  <a:pt x="57420" y="32502"/>
                </a:lnTo>
                <a:lnTo>
                  <a:pt x="57420" y="26001"/>
                </a:lnTo>
                <a:lnTo>
                  <a:pt x="60671" y="23834"/>
                </a:lnTo>
                <a:lnTo>
                  <a:pt x="65004" y="20584"/>
                </a:lnTo>
                <a:lnTo>
                  <a:pt x="70421" y="18417"/>
                </a:lnTo>
                <a:close/>
              </a:path>
              <a:path w="76200" h="219075">
                <a:moveTo>
                  <a:pt x="73672" y="0"/>
                </a:moveTo>
                <a:lnTo>
                  <a:pt x="3250" y="0"/>
                </a:lnTo>
                <a:lnTo>
                  <a:pt x="3250" y="18417"/>
                </a:lnTo>
                <a:lnTo>
                  <a:pt x="73672" y="18417"/>
                </a:lnTo>
                <a:lnTo>
                  <a:pt x="736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04930" y="6218248"/>
            <a:ext cx="77470" cy="219075"/>
          </a:xfrm>
          <a:custGeom>
            <a:avLst/>
            <a:gdLst/>
            <a:ahLst/>
            <a:cxnLst/>
            <a:rect l="l" t="t" r="r" b="b"/>
            <a:pathLst>
              <a:path w="77470" h="219075">
                <a:moveTo>
                  <a:pt x="76921" y="196096"/>
                </a:moveTo>
                <a:lnTo>
                  <a:pt x="0" y="196096"/>
                </a:lnTo>
                <a:lnTo>
                  <a:pt x="0" y="218847"/>
                </a:lnTo>
                <a:lnTo>
                  <a:pt x="76921" y="218847"/>
                </a:lnTo>
                <a:lnTo>
                  <a:pt x="76921" y="196096"/>
                </a:lnTo>
                <a:close/>
              </a:path>
              <a:path w="77470" h="219075">
                <a:moveTo>
                  <a:pt x="71504" y="18417"/>
                </a:moveTo>
                <a:lnTo>
                  <a:pt x="6500" y="18417"/>
                </a:lnTo>
                <a:lnTo>
                  <a:pt x="10834" y="20584"/>
                </a:lnTo>
                <a:lnTo>
                  <a:pt x="15167" y="23834"/>
                </a:lnTo>
                <a:lnTo>
                  <a:pt x="18417" y="26001"/>
                </a:lnTo>
                <a:lnTo>
                  <a:pt x="18417" y="32502"/>
                </a:lnTo>
                <a:lnTo>
                  <a:pt x="14084" y="196096"/>
                </a:lnTo>
                <a:lnTo>
                  <a:pt x="63921" y="196096"/>
                </a:lnTo>
                <a:lnTo>
                  <a:pt x="57420" y="32502"/>
                </a:lnTo>
                <a:lnTo>
                  <a:pt x="57420" y="31418"/>
                </a:lnTo>
                <a:lnTo>
                  <a:pt x="59587" y="26001"/>
                </a:lnTo>
                <a:lnTo>
                  <a:pt x="62837" y="23834"/>
                </a:lnTo>
                <a:lnTo>
                  <a:pt x="65004" y="20584"/>
                </a:lnTo>
                <a:lnTo>
                  <a:pt x="71504" y="18417"/>
                </a:lnTo>
                <a:close/>
              </a:path>
              <a:path w="77470" h="219075">
                <a:moveTo>
                  <a:pt x="73671" y="0"/>
                </a:moveTo>
                <a:lnTo>
                  <a:pt x="3250" y="0"/>
                </a:lnTo>
                <a:lnTo>
                  <a:pt x="3250" y="18417"/>
                </a:lnTo>
                <a:lnTo>
                  <a:pt x="73671" y="18417"/>
                </a:lnTo>
                <a:lnTo>
                  <a:pt x="73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01353" y="6218248"/>
            <a:ext cx="77470" cy="219075"/>
          </a:xfrm>
          <a:custGeom>
            <a:avLst/>
            <a:gdLst/>
            <a:ahLst/>
            <a:cxnLst/>
            <a:rect l="l" t="t" r="r" b="b"/>
            <a:pathLst>
              <a:path w="77469" h="219075">
                <a:moveTo>
                  <a:pt x="76921" y="196096"/>
                </a:moveTo>
                <a:lnTo>
                  <a:pt x="0" y="196096"/>
                </a:lnTo>
                <a:lnTo>
                  <a:pt x="0" y="218847"/>
                </a:lnTo>
                <a:lnTo>
                  <a:pt x="76921" y="218847"/>
                </a:lnTo>
                <a:lnTo>
                  <a:pt x="76921" y="196096"/>
                </a:lnTo>
                <a:close/>
              </a:path>
              <a:path w="77469" h="219075">
                <a:moveTo>
                  <a:pt x="70421" y="18417"/>
                </a:moveTo>
                <a:lnTo>
                  <a:pt x="6500" y="18417"/>
                </a:lnTo>
                <a:lnTo>
                  <a:pt x="11917" y="20584"/>
                </a:lnTo>
                <a:lnTo>
                  <a:pt x="14084" y="23834"/>
                </a:lnTo>
                <a:lnTo>
                  <a:pt x="17334" y="26001"/>
                </a:lnTo>
                <a:lnTo>
                  <a:pt x="19501" y="31418"/>
                </a:lnTo>
                <a:lnTo>
                  <a:pt x="19501" y="32502"/>
                </a:lnTo>
                <a:lnTo>
                  <a:pt x="13000" y="196096"/>
                </a:lnTo>
                <a:lnTo>
                  <a:pt x="65004" y="196096"/>
                </a:lnTo>
                <a:lnTo>
                  <a:pt x="58504" y="32502"/>
                </a:lnTo>
                <a:lnTo>
                  <a:pt x="58504" y="31418"/>
                </a:lnTo>
                <a:lnTo>
                  <a:pt x="59587" y="26001"/>
                </a:lnTo>
                <a:lnTo>
                  <a:pt x="61754" y="23834"/>
                </a:lnTo>
                <a:lnTo>
                  <a:pt x="66088" y="20584"/>
                </a:lnTo>
                <a:lnTo>
                  <a:pt x="70421" y="18417"/>
                </a:lnTo>
                <a:close/>
              </a:path>
              <a:path w="77469" h="219075">
                <a:moveTo>
                  <a:pt x="73671" y="0"/>
                </a:moveTo>
                <a:lnTo>
                  <a:pt x="3250" y="0"/>
                </a:lnTo>
                <a:lnTo>
                  <a:pt x="3250" y="18417"/>
                </a:lnTo>
                <a:lnTo>
                  <a:pt x="73671" y="18417"/>
                </a:lnTo>
                <a:lnTo>
                  <a:pt x="73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97777" y="6218248"/>
            <a:ext cx="78105" cy="219075"/>
          </a:xfrm>
          <a:custGeom>
            <a:avLst/>
            <a:gdLst/>
            <a:ahLst/>
            <a:cxnLst/>
            <a:rect l="l" t="t" r="r" b="b"/>
            <a:pathLst>
              <a:path w="78105" h="219075">
                <a:moveTo>
                  <a:pt x="78005" y="196096"/>
                </a:moveTo>
                <a:lnTo>
                  <a:pt x="0" y="196096"/>
                </a:lnTo>
                <a:lnTo>
                  <a:pt x="0" y="218847"/>
                </a:lnTo>
                <a:lnTo>
                  <a:pt x="78005" y="218847"/>
                </a:lnTo>
                <a:lnTo>
                  <a:pt x="78005" y="196096"/>
                </a:lnTo>
                <a:close/>
              </a:path>
              <a:path w="78105" h="219075">
                <a:moveTo>
                  <a:pt x="71504" y="18417"/>
                </a:moveTo>
                <a:lnTo>
                  <a:pt x="5417" y="18417"/>
                </a:lnTo>
                <a:lnTo>
                  <a:pt x="10833" y="20584"/>
                </a:lnTo>
                <a:lnTo>
                  <a:pt x="15167" y="23834"/>
                </a:lnTo>
                <a:lnTo>
                  <a:pt x="18417" y="26001"/>
                </a:lnTo>
                <a:lnTo>
                  <a:pt x="18417" y="32502"/>
                </a:lnTo>
                <a:lnTo>
                  <a:pt x="14084" y="196096"/>
                </a:lnTo>
                <a:lnTo>
                  <a:pt x="63920" y="196096"/>
                </a:lnTo>
                <a:lnTo>
                  <a:pt x="58503" y="32502"/>
                </a:lnTo>
                <a:lnTo>
                  <a:pt x="58503" y="26001"/>
                </a:lnTo>
                <a:lnTo>
                  <a:pt x="61754" y="23834"/>
                </a:lnTo>
                <a:lnTo>
                  <a:pt x="67170" y="20584"/>
                </a:lnTo>
                <a:lnTo>
                  <a:pt x="71504" y="18417"/>
                </a:lnTo>
                <a:close/>
              </a:path>
              <a:path w="78105" h="219075">
                <a:moveTo>
                  <a:pt x="74754" y="0"/>
                </a:moveTo>
                <a:lnTo>
                  <a:pt x="2166" y="0"/>
                </a:lnTo>
                <a:lnTo>
                  <a:pt x="2166" y="18417"/>
                </a:lnTo>
                <a:lnTo>
                  <a:pt x="74754" y="18417"/>
                </a:lnTo>
                <a:lnTo>
                  <a:pt x="747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85756" y="6459306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5" h="0">
                <a:moveTo>
                  <a:pt x="0" y="0"/>
                </a:moveTo>
                <a:lnTo>
                  <a:pt x="411695" y="0"/>
                </a:lnTo>
              </a:path>
            </a:pathLst>
          </a:custGeom>
          <a:ln w="1841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4009576" y="2184254"/>
            <a:ext cx="56007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M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ÉXIC</a:t>
            </a:r>
            <a:r>
              <a:rPr dirty="0" sz="1300" b="1">
                <a:solidFill>
                  <a:srgbClr val="080808"/>
                </a:solidFill>
                <a:latin typeface="Arial Narrow"/>
                <a:cs typeface="Arial Narrow"/>
              </a:rPr>
              <a:t>O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636780" y="2184254"/>
            <a:ext cx="52959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BRA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300" spc="-5" b="1">
                <a:solidFill>
                  <a:srgbClr val="080808"/>
                </a:solidFill>
                <a:latin typeface="Arial Narrow"/>
                <a:cs typeface="Arial Narrow"/>
              </a:rPr>
              <a:t>IL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394155" y="2526569"/>
            <a:ext cx="18573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1765" marR="5080" indent="-139700">
              <a:lnSpc>
                <a:spcPts val="1300"/>
              </a:lnSpc>
            </a:pPr>
            <a:r>
              <a:rPr dirty="0" sz="1100">
                <a:solidFill>
                  <a:srgbClr val="080808"/>
                </a:solidFill>
                <a:latin typeface="Arial"/>
                <a:cs typeface="Arial"/>
              </a:rPr>
              <a:t>•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 </a:t>
            </a:r>
            <a:r>
              <a:rPr dirty="0" sz="110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20">
                <a:solidFill>
                  <a:srgbClr val="060606"/>
                </a:solidFill>
                <a:latin typeface="Helvetica"/>
                <a:cs typeface="Helvetica"/>
              </a:rPr>
              <a:t> </a:t>
            </a:r>
            <a:r>
              <a:rPr dirty="0" sz="1100" spc="-5">
                <a:solidFill>
                  <a:srgbClr val="080808"/>
                </a:solidFill>
                <a:latin typeface="Arial Narrow"/>
                <a:cs typeface="Arial Narrow"/>
              </a:rPr>
              <a:t>S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x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gen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i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c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r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un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p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l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an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de</a:t>
            </a:r>
            <a:r>
              <a:rPr dirty="0" sz="1100">
                <a:solidFill>
                  <a:srgbClr val="080808"/>
                </a:solidFill>
                <a:latin typeface="Arial Narrow"/>
                <a:cs typeface="Arial Narrow"/>
              </a:rPr>
              <a:t> emergencia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335086" y="274700"/>
            <a:ext cx="98107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G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A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P</a:t>
            </a:r>
            <a:r>
              <a:rPr dirty="0" sz="1300" spc="-60" b="1">
                <a:solidFill>
                  <a:srgbClr val="6B0B0C"/>
                </a:solidFill>
                <a:latin typeface="Arial Narrow"/>
                <a:cs typeface="Arial Narrow"/>
              </a:rPr>
              <a:t> </a:t>
            </a:r>
            <a:r>
              <a:rPr dirty="0" sz="1300" spc="-5" b="1">
                <a:solidFill>
                  <a:srgbClr val="6B0B0C"/>
                </a:solidFill>
                <a:latin typeface="Arial Narrow"/>
                <a:cs typeface="Arial Narrow"/>
              </a:rPr>
              <a:t>ANA</a:t>
            </a:r>
            <a:r>
              <a:rPr dirty="0" sz="1300" b="1">
                <a:solidFill>
                  <a:srgbClr val="6B0B0C"/>
                </a:solidFill>
                <a:latin typeface="Arial Narrow"/>
                <a:cs typeface="Arial Narrow"/>
              </a:rPr>
              <a:t>LISIS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36600" y="222248"/>
            <a:ext cx="274320" cy="274320"/>
          </a:xfrm>
          <a:prstGeom prst="rect">
            <a:avLst/>
          </a:prstGeom>
          <a:solidFill>
            <a:srgbClr val="80150C"/>
          </a:solidFill>
        </p:spPr>
        <p:txBody>
          <a:bodyPr wrap="square" lIns="0" tIns="0" rIns="0" bIns="0" rtlCol="0" vert="horz">
            <a:spAutoFit/>
          </a:bodyPr>
          <a:lstStyle/>
          <a:p>
            <a:pPr marL="88265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55151" y="4977903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55151" y="5504906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55151" y="6012309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 h="0">
                <a:moveTo>
                  <a:pt x="0" y="0"/>
                </a:moveTo>
                <a:lnTo>
                  <a:pt x="8135997" y="0"/>
                </a:lnTo>
              </a:path>
            </a:pathLst>
          </a:custGeom>
          <a:ln w="6349">
            <a:solidFill>
              <a:srgbClr val="80150C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7" name="object 77"/>
          <p:cNvGraphicFramePr>
            <a:graphicFrameLocks noGrp="1"/>
          </p:cNvGraphicFramePr>
          <p:nvPr/>
        </p:nvGraphicFramePr>
        <p:xfrm>
          <a:off x="562411" y="4009013"/>
          <a:ext cx="8132445" cy="471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92"/>
                <a:gridCol w="2622938"/>
                <a:gridCol w="155272"/>
                <a:gridCol w="4767446"/>
                <a:gridCol w="155275"/>
              </a:tblGrid>
              <a:tr h="441665">
                <a:tc>
                  <a:txBody>
                    <a:bodyPr/>
                    <a:lstStyle/>
                    <a:p>
                      <a:pPr/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dirty="0" sz="1300" b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ND4:</a:t>
                      </a:r>
                      <a:r>
                        <a:rPr dirty="0" sz="1300" spc="-5" b="1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ud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egu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dad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omun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100">
                          <a:solidFill>
                            <a:srgbClr val="080808"/>
                          </a:solidFill>
                          <a:latin typeface="Arial Narrow"/>
                          <a:cs typeface="Arial Narrow"/>
                        </a:rPr>
                        <a:t>dad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6200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080808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 </a:t>
                      </a:r>
                      <a:r>
                        <a:rPr dirty="0" sz="110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100" spc="-20">
                          <a:solidFill>
                            <a:srgbClr val="060606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100" i="1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100" i="1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100" i="1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100" i="1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100" i="1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gap</a:t>
                      </a:r>
                      <a:r>
                        <a:rPr dirty="0" sz="1100" i="1">
                          <a:solidFill>
                            <a:srgbClr val="060606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6350">
                      <a:solidFill>
                        <a:srgbClr val="80150C"/>
                      </a:solidFill>
                      <a:prstDash val="solid"/>
                    </a:lnT>
                    <a:lnB w="6350">
                      <a:solidFill>
                        <a:srgbClr val="80150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solidFill>
                      <a:srgbClr val="80150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080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2015-04-24T14:43:15Z</dcterms:created>
  <dcterms:modified xsi:type="dcterms:W3CDTF">2015-04-24T14:43:15Z</dcterms:modified>
</cp:coreProperties>
</file>