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5"/>
  </p:notesMasterIdLst>
  <p:sldIdLst>
    <p:sldId id="275" r:id="rId2"/>
    <p:sldId id="314" r:id="rId3"/>
    <p:sldId id="315" r:id="rId4"/>
    <p:sldId id="321" r:id="rId5"/>
    <p:sldId id="325" r:id="rId6"/>
    <p:sldId id="327" r:id="rId7"/>
    <p:sldId id="329" r:id="rId8"/>
    <p:sldId id="331" r:id="rId9"/>
    <p:sldId id="322" r:id="rId10"/>
    <p:sldId id="332" r:id="rId11"/>
    <p:sldId id="333" r:id="rId12"/>
    <p:sldId id="335" r:id="rId13"/>
    <p:sldId id="336" r:id="rId14"/>
    <p:sldId id="334" r:id="rId15"/>
    <p:sldId id="337" r:id="rId16"/>
    <p:sldId id="323" r:id="rId17"/>
    <p:sldId id="360" r:id="rId18"/>
    <p:sldId id="363" r:id="rId19"/>
    <p:sldId id="364" r:id="rId20"/>
    <p:sldId id="366" r:id="rId21"/>
    <p:sldId id="365" r:id="rId22"/>
    <p:sldId id="367" r:id="rId23"/>
    <p:sldId id="3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C3F844-6B22-4B01-BB60-E7F881A9EDAD}">
          <p14:sldIdLst>
            <p14:sldId id="275"/>
          </p14:sldIdLst>
        </p14:section>
        <p14:section name="Introduccion" id="{BDF65F68-E2F7-437D-B2F0-65DEA1778466}">
          <p14:sldIdLst>
            <p14:sldId id="314"/>
            <p14:sldId id="315"/>
            <p14:sldId id="321"/>
            <p14:sldId id="325"/>
            <p14:sldId id="327"/>
            <p14:sldId id="329"/>
            <p14:sldId id="331"/>
            <p14:sldId id="322"/>
            <p14:sldId id="332"/>
            <p14:sldId id="333"/>
            <p14:sldId id="335"/>
            <p14:sldId id="336"/>
            <p14:sldId id="334"/>
            <p14:sldId id="337"/>
            <p14:sldId id="323"/>
            <p14:sldId id="360"/>
            <p14:sldId id="363"/>
            <p14:sldId id="364"/>
            <p14:sldId id="366"/>
            <p14:sldId id="365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AF4"/>
    <a:srgbClr val="F0F4FA"/>
    <a:srgbClr val="F4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C4D58-CA64-48F7-BB5D-7CFF3289CBC4}" v="9" dt="2018-11-06T11:26:17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0" autoAdjust="0"/>
    <p:restoredTop sz="80952" autoAdjust="0"/>
  </p:normalViewPr>
  <p:slideViewPr>
    <p:cSldViewPr>
      <p:cViewPr varScale="1">
        <p:scale>
          <a:sx n="69" d="100"/>
          <a:sy n="69" d="100"/>
        </p:scale>
        <p:origin x="178" y="77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3154" y="5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Relationship Id="rId35" Type="http://schemas.openxmlformats.org/officeDocument/2006/relationships/customXml" Target="../customXml/item4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ola, Alejandro" userId="19f278d7-d991-4374-af94-d18d921abc19" providerId="ADAL" clId="{158C4D58-CA64-48F7-BB5D-7CFF3289CBC4}"/>
    <pc:docChg chg="undo redo custSel addSld delSld modSld sldOrd modSection">
      <pc:chgData name="Tamola, Alejandro" userId="19f278d7-d991-4374-af94-d18d921abc19" providerId="ADAL" clId="{158C4D58-CA64-48F7-BB5D-7CFF3289CBC4}" dt="2018-11-06T11:26:21.069" v="156" actId="2696"/>
      <pc:docMkLst>
        <pc:docMk/>
      </pc:docMkLst>
      <pc:sldChg chg="modSp modTransition">
        <pc:chgData name="Tamola, Alejandro" userId="19f278d7-d991-4374-af94-d18d921abc19" providerId="ADAL" clId="{158C4D58-CA64-48F7-BB5D-7CFF3289CBC4}" dt="2018-11-06T10:51:31.365" v="122"/>
        <pc:sldMkLst>
          <pc:docMk/>
          <pc:sldMk cId="326574741" sldId="275"/>
        </pc:sldMkLst>
        <pc:spChg chg="mod">
          <ac:chgData name="Tamola, Alejandro" userId="19f278d7-d991-4374-af94-d18d921abc19" providerId="ADAL" clId="{158C4D58-CA64-48F7-BB5D-7CFF3289CBC4}" dt="2018-11-06T01:06:51.360" v="1" actId="790"/>
          <ac:spMkLst>
            <pc:docMk/>
            <pc:sldMk cId="326574741" sldId="275"/>
            <ac:spMk id="4" creationId="{704E4ABA-6444-4BF2-9F3E-2C8BBFA2C84F}"/>
          </ac:spMkLst>
        </pc:spChg>
      </pc:sldChg>
      <pc:sldChg chg="modSp modAnim modNotesTx">
        <pc:chgData name="Tamola, Alejandro" userId="19f278d7-d991-4374-af94-d18d921abc19" providerId="ADAL" clId="{158C4D58-CA64-48F7-BB5D-7CFF3289CBC4}" dt="2018-11-06T10:55:03.347" v="124"/>
        <pc:sldMkLst>
          <pc:docMk/>
          <pc:sldMk cId="1012662640" sldId="314"/>
        </pc:sldMkLst>
        <pc:spChg chg="mod">
          <ac:chgData name="Tamola, Alejandro" userId="19f278d7-d991-4374-af94-d18d921abc19" providerId="ADAL" clId="{158C4D58-CA64-48F7-BB5D-7CFF3289CBC4}" dt="2018-11-05T21:00:11.022" v="0" actId="20577"/>
          <ac:spMkLst>
            <pc:docMk/>
            <pc:sldMk cId="1012662640" sldId="314"/>
            <ac:spMk id="7" creationId="{9B7B889B-44F1-4A0D-B227-960412EA8EA5}"/>
          </ac:spMkLst>
        </pc:spChg>
      </pc:sldChg>
      <pc:sldChg chg="modSp modNotesTx">
        <pc:chgData name="Tamola, Alejandro" userId="19f278d7-d991-4374-af94-d18d921abc19" providerId="ADAL" clId="{158C4D58-CA64-48F7-BB5D-7CFF3289CBC4}" dt="2018-11-06T11:04:56.640" v="125" actId="20577"/>
        <pc:sldMkLst>
          <pc:docMk/>
          <pc:sldMk cId="2226562296" sldId="315"/>
        </pc:sldMkLst>
        <pc:spChg chg="mod">
          <ac:chgData name="Tamola, Alejandro" userId="19f278d7-d991-4374-af94-d18d921abc19" providerId="ADAL" clId="{158C4D58-CA64-48F7-BB5D-7CFF3289CBC4}" dt="2018-11-06T11:04:56.640" v="125" actId="20577"/>
          <ac:spMkLst>
            <pc:docMk/>
            <pc:sldMk cId="2226562296" sldId="315"/>
            <ac:spMk id="7" creationId="{9B7B889B-44F1-4A0D-B227-960412EA8EA5}"/>
          </ac:spMkLst>
        </pc:spChg>
      </pc:sldChg>
      <pc:sldChg chg="add del">
        <pc:chgData name="Tamola, Alejandro" userId="19f278d7-d991-4374-af94-d18d921abc19" providerId="ADAL" clId="{158C4D58-CA64-48F7-BB5D-7CFF3289CBC4}" dt="2018-11-06T11:26:21.069" v="156" actId="2696"/>
        <pc:sldMkLst>
          <pc:docMk/>
          <pc:sldMk cId="4083080508" sldId="330"/>
        </pc:sldMkLst>
      </pc:sldChg>
      <pc:sldChg chg="ord">
        <pc:chgData name="Tamola, Alejandro" userId="19f278d7-d991-4374-af94-d18d921abc19" providerId="ADAL" clId="{158C4D58-CA64-48F7-BB5D-7CFF3289CBC4}" dt="2018-11-06T11:26:17.714" v="154"/>
        <pc:sldMkLst>
          <pc:docMk/>
          <pc:sldMk cId="2835468368" sldId="331"/>
        </pc:sldMkLst>
      </pc:sldChg>
      <pc:sldChg chg="modSp">
        <pc:chgData name="Tamola, Alejandro" userId="19f278d7-d991-4374-af94-d18d921abc19" providerId="ADAL" clId="{158C4D58-CA64-48F7-BB5D-7CFF3289CBC4}" dt="2018-11-06T05:20:00.762" v="121" actId="20577"/>
        <pc:sldMkLst>
          <pc:docMk/>
          <pc:sldMk cId="2788435083" sldId="332"/>
        </pc:sldMkLst>
        <pc:spChg chg="mod">
          <ac:chgData name="Tamola, Alejandro" userId="19f278d7-d991-4374-af94-d18d921abc19" providerId="ADAL" clId="{158C4D58-CA64-48F7-BB5D-7CFF3289CBC4}" dt="2018-11-06T05:20:00.762" v="121" actId="20577"/>
          <ac:spMkLst>
            <pc:docMk/>
            <pc:sldMk cId="2788435083" sldId="332"/>
            <ac:spMk id="181" creationId="{13BA85B5-3F27-4C79-B8FD-ACD75F7A9489}"/>
          </ac:spMkLst>
        </pc:spChg>
      </pc:sldChg>
      <pc:sldChg chg="modSp">
        <pc:chgData name="Tamola, Alejandro" userId="19f278d7-d991-4374-af94-d18d921abc19" providerId="ADAL" clId="{158C4D58-CA64-48F7-BB5D-7CFF3289CBC4}" dt="2018-11-06T11:26:16.979" v="153" actId="14100"/>
        <pc:sldMkLst>
          <pc:docMk/>
          <pc:sldMk cId="3527315560" sldId="335"/>
        </pc:sldMkLst>
        <pc:spChg chg="mod">
          <ac:chgData name="Tamola, Alejandro" userId="19f278d7-d991-4374-af94-d18d921abc19" providerId="ADAL" clId="{158C4D58-CA64-48F7-BB5D-7CFF3289CBC4}" dt="2018-11-06T11:26:16.979" v="153" actId="14100"/>
          <ac:spMkLst>
            <pc:docMk/>
            <pc:sldMk cId="3527315560" sldId="335"/>
            <ac:spMk id="7" creationId="{022E46E2-FC2F-42B4-BAB2-1B76E1542988}"/>
          </ac:spMkLst>
        </pc:spChg>
        <pc:grpChg chg="mod">
          <ac:chgData name="Tamola, Alejandro" userId="19f278d7-d991-4374-af94-d18d921abc19" providerId="ADAL" clId="{158C4D58-CA64-48F7-BB5D-7CFF3289CBC4}" dt="2018-11-06T11:26:16.979" v="153" actId="14100"/>
          <ac:grpSpMkLst>
            <pc:docMk/>
            <pc:sldMk cId="3527315560" sldId="335"/>
            <ac:grpSpMk id="87" creationId="{FA3F512A-10C9-4769-9467-0BFA2968DA83}"/>
          </ac:grpSpMkLst>
        </pc:grpChg>
        <pc:grpChg chg="mod">
          <ac:chgData name="Tamola, Alejandro" userId="19f278d7-d991-4374-af94-d18d921abc19" providerId="ADAL" clId="{158C4D58-CA64-48F7-BB5D-7CFF3289CBC4}" dt="2018-11-06T11:26:16.979" v="153" actId="14100"/>
          <ac:grpSpMkLst>
            <pc:docMk/>
            <pc:sldMk cId="3527315560" sldId="335"/>
            <ac:grpSpMk id="173" creationId="{998582A7-5BC1-4168-B30E-DDE3F59DFE50}"/>
          </ac:grpSpMkLst>
        </pc:grpChg>
        <pc:grpChg chg="mod">
          <ac:chgData name="Tamola, Alejandro" userId="19f278d7-d991-4374-af94-d18d921abc19" providerId="ADAL" clId="{158C4D58-CA64-48F7-BB5D-7CFF3289CBC4}" dt="2018-11-06T11:26:16.979" v="153" actId="14100"/>
          <ac:grpSpMkLst>
            <pc:docMk/>
            <pc:sldMk cId="3527315560" sldId="335"/>
            <ac:grpSpMk id="174" creationId="{90C5BAB9-3A5B-411A-B339-5A253BC92915}"/>
          </ac:grpSpMkLst>
        </pc:grpChg>
        <pc:grpChg chg="mod">
          <ac:chgData name="Tamola, Alejandro" userId="19f278d7-d991-4374-af94-d18d921abc19" providerId="ADAL" clId="{158C4D58-CA64-48F7-BB5D-7CFF3289CBC4}" dt="2018-11-06T11:26:16.979" v="153" actId="14100"/>
          <ac:grpSpMkLst>
            <pc:docMk/>
            <pc:sldMk cId="3527315560" sldId="335"/>
            <ac:grpSpMk id="175" creationId="{2552CD47-A380-49C8-BDAC-9F07C926E114}"/>
          </ac:grpSpMkLst>
        </pc:grpChg>
        <pc:grpChg chg="mod">
          <ac:chgData name="Tamola, Alejandro" userId="19f278d7-d991-4374-af94-d18d921abc19" providerId="ADAL" clId="{158C4D58-CA64-48F7-BB5D-7CFF3289CBC4}" dt="2018-11-06T11:26:16.979" v="153" actId="14100"/>
          <ac:grpSpMkLst>
            <pc:docMk/>
            <pc:sldMk cId="3527315560" sldId="335"/>
            <ac:grpSpMk id="177" creationId="{B85A21CC-CABA-4F61-A1F5-C8BDA47C8795}"/>
          </ac:grpSpMkLst>
        </pc:grpChg>
        <pc:picChg chg="mod">
          <ac:chgData name="Tamola, Alejandro" userId="19f278d7-d991-4374-af94-d18d921abc19" providerId="ADAL" clId="{158C4D58-CA64-48F7-BB5D-7CFF3289CBC4}" dt="2018-11-06T11:26:16.979" v="153" actId="14100"/>
          <ac:picMkLst>
            <pc:docMk/>
            <pc:sldMk cId="3527315560" sldId="335"/>
            <ac:picMk id="85" creationId="{963D0B84-359D-4654-9AB6-88D1F1ED7BF5}"/>
          </ac:picMkLst>
        </pc:picChg>
        <pc:cxnChg chg="mod">
          <ac:chgData name="Tamola, Alejandro" userId="19f278d7-d991-4374-af94-d18d921abc19" providerId="ADAL" clId="{158C4D58-CA64-48F7-BB5D-7CFF3289CBC4}" dt="2018-11-06T11:26:16.979" v="153" actId="14100"/>
          <ac:cxnSpMkLst>
            <pc:docMk/>
            <pc:sldMk cId="3527315560" sldId="335"/>
            <ac:cxnSpMk id="3" creationId="{27C4BA43-D258-406B-AA28-5B9A2DEDA3D3}"/>
          </ac:cxnSpMkLst>
        </pc:cxnChg>
        <pc:cxnChg chg="mod">
          <ac:chgData name="Tamola, Alejandro" userId="19f278d7-d991-4374-af94-d18d921abc19" providerId="ADAL" clId="{158C4D58-CA64-48F7-BB5D-7CFF3289CBC4}" dt="2018-11-06T11:26:16.979" v="153" actId="14100"/>
          <ac:cxnSpMkLst>
            <pc:docMk/>
            <pc:sldMk cId="3527315560" sldId="335"/>
            <ac:cxnSpMk id="5" creationId="{DB1DB855-9550-430D-BD32-FBA1CD49E979}"/>
          </ac:cxnSpMkLst>
        </pc:cxnChg>
        <pc:cxnChg chg="mod">
          <ac:chgData name="Tamola, Alejandro" userId="19f278d7-d991-4374-af94-d18d921abc19" providerId="ADAL" clId="{158C4D58-CA64-48F7-BB5D-7CFF3289CBC4}" dt="2018-11-06T11:26:16.979" v="153" actId="14100"/>
          <ac:cxnSpMkLst>
            <pc:docMk/>
            <pc:sldMk cId="3527315560" sldId="335"/>
            <ac:cxnSpMk id="6" creationId="{046131D2-E166-4B3D-A79B-5B57DFB1FE4E}"/>
          </ac:cxnSpMkLst>
        </pc:cxnChg>
        <pc:cxnChg chg="mod">
          <ac:chgData name="Tamola, Alejandro" userId="19f278d7-d991-4374-af94-d18d921abc19" providerId="ADAL" clId="{158C4D58-CA64-48F7-BB5D-7CFF3289CBC4}" dt="2018-11-06T11:26:16.979" v="153" actId="14100"/>
          <ac:cxnSpMkLst>
            <pc:docMk/>
            <pc:sldMk cId="3527315560" sldId="335"/>
            <ac:cxnSpMk id="9" creationId="{692F24B3-2AB9-4BE1-A59C-B63083F2C010}"/>
          </ac:cxnSpMkLst>
        </pc:cxnChg>
        <pc:cxnChg chg="mod">
          <ac:chgData name="Tamola, Alejandro" userId="19f278d7-d991-4374-af94-d18d921abc19" providerId="ADAL" clId="{158C4D58-CA64-48F7-BB5D-7CFF3289CBC4}" dt="2018-11-06T11:26:16.979" v="153" actId="14100"/>
          <ac:cxnSpMkLst>
            <pc:docMk/>
            <pc:sldMk cId="3527315560" sldId="335"/>
            <ac:cxnSpMk id="84" creationId="{CC2729CD-DC9A-4750-AF97-DC90B309B9AC}"/>
          </ac:cxnSpMkLst>
        </pc:cxnChg>
      </pc:sldChg>
    </pc:docChg>
  </pc:docChgLst>
  <pc:docChgLst>
    <pc:chgData name="Alejandro Tamola" userId="19f278d7-d991-4374-af94-d18d921abc19" providerId="ADAL" clId="{33C03987-AB1D-4980-A511-D2744A058283}"/>
    <pc:docChg chg="undo redo custSel addSld delSld modSld sldOrd modMainMaster delSection modSection">
      <pc:chgData name="Alejandro Tamola" userId="19f278d7-d991-4374-af94-d18d921abc19" providerId="ADAL" clId="{33C03987-AB1D-4980-A511-D2744A058283}" dt="2018-10-29T11:41:03.982" v="5639" actId="113"/>
      <pc:docMkLst>
        <pc:docMk/>
      </pc:docMkLst>
      <pc:sldChg chg="delSp modTransition setBg delDesignElem">
        <pc:chgData name="Alejandro Tamola" userId="19f278d7-d991-4374-af94-d18d921abc19" providerId="ADAL" clId="{33C03987-AB1D-4980-A511-D2744A058283}" dt="2018-10-28T16:05:28.917" v="1198" actId="113"/>
        <pc:sldMkLst>
          <pc:docMk/>
          <pc:sldMk cId="326574741" sldId="275"/>
        </pc:sldMkLst>
        <pc:spChg chg="del">
          <ac:chgData name="Alejandro Tamola" userId="19f278d7-d991-4374-af94-d18d921abc19" providerId="ADAL" clId="{33C03987-AB1D-4980-A511-D2744A058283}" dt="2018-10-28T14:26:07.834" v="493" actId="113"/>
          <ac:spMkLst>
            <pc:docMk/>
            <pc:sldMk cId="326574741" sldId="275"/>
            <ac:spMk id="9" creationId="{B558F58E-93BA-44A3-BCDA-585AFF2E4F3F}"/>
          </ac:spMkLst>
        </pc:spChg>
        <pc:cxnChg chg="del">
          <ac:chgData name="Alejandro Tamola" userId="19f278d7-d991-4374-af94-d18d921abc19" providerId="ADAL" clId="{33C03987-AB1D-4980-A511-D2744A058283}" dt="2018-10-28T14:26:07.834" v="493" actId="113"/>
          <ac:cxnSpMkLst>
            <pc:docMk/>
            <pc:sldMk cId="326574741" sldId="275"/>
            <ac:cxnSpMk id="11" creationId="{BCD0BBC1-A7D4-445D-98AC-95A6A45D8EBB}"/>
          </ac:cxnSpMkLst>
        </pc:cxnChg>
      </pc:sldChg>
      <pc:sldChg chg="addSp delSp modSp add modTransition setBg delAnim modAnim">
        <pc:chgData name="Alejandro Tamola" userId="19f278d7-d991-4374-af94-d18d921abc19" providerId="ADAL" clId="{33C03987-AB1D-4980-A511-D2744A058283}" dt="2018-10-28T18:22:48.560" v="1671" actId="6549"/>
        <pc:sldMkLst>
          <pc:docMk/>
          <pc:sldMk cId="1012662640" sldId="314"/>
        </pc:sldMkLst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2" creationId="{AE2A2B4A-7F32-4B50-95A8-2699ABBFFA7F}"/>
          </ac:spMkLst>
        </pc:spChg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3" creationId="{9716D240-F805-4C72-A88C-96BF592E25B6}"/>
          </ac:spMkLst>
        </pc:spChg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4" creationId="{3FCB37BD-EC73-489C-B968-AFDEBC130882}"/>
          </ac:spMkLst>
        </pc:spChg>
        <pc:spChg chg="add mod">
          <ac:chgData name="Alejandro Tamola" userId="19f278d7-d991-4374-af94-d18d921abc19" providerId="ADAL" clId="{33C03987-AB1D-4980-A511-D2744A058283}" dt="2018-10-28T16:15:37.605" v="1274" actId="6549"/>
          <ac:spMkLst>
            <pc:docMk/>
            <pc:sldMk cId="1012662640" sldId="314"/>
            <ac:spMk id="5" creationId="{1BC288AD-2577-489A-A293-176D343E9E29}"/>
          </ac:spMkLst>
        </pc:spChg>
        <pc:spChg chg="add del mod">
          <ac:chgData name="Alejandro Tamola" userId="19f278d7-d991-4374-af94-d18d921abc19" providerId="ADAL" clId="{33C03987-AB1D-4980-A511-D2744A058283}" dt="2018-10-28T15:25:03.811" v="1100" actId="478"/>
          <ac:spMkLst>
            <pc:docMk/>
            <pc:sldMk cId="1012662640" sldId="314"/>
            <ac:spMk id="6" creationId="{25C285F6-FC13-49A6-9F58-F36B6ED746C5}"/>
          </ac:spMkLst>
        </pc:spChg>
        <pc:spChg chg="add mod">
          <ac:chgData name="Alejandro Tamola" userId="19f278d7-d991-4374-af94-d18d921abc19" providerId="ADAL" clId="{33C03987-AB1D-4980-A511-D2744A058283}" dt="2018-10-28T18:12:09.907" v="1328" actId="20577"/>
          <ac:spMkLst>
            <pc:docMk/>
            <pc:sldMk cId="1012662640" sldId="314"/>
            <ac:spMk id="7" creationId="{9B7B889B-44F1-4A0D-B227-960412EA8EA5}"/>
          </ac:spMkLst>
        </pc:spChg>
        <pc:spChg chg="add del mod">
          <ac:chgData name="Alejandro Tamola" userId="19f278d7-d991-4374-af94-d18d921abc19" providerId="ADAL" clId="{33C03987-AB1D-4980-A511-D2744A058283}" dt="2018-10-28T18:16:14.102" v="1407" actId="6549"/>
          <ac:spMkLst>
            <pc:docMk/>
            <pc:sldMk cId="1012662640" sldId="314"/>
            <ac:spMk id="8" creationId="{F99D3A4D-9215-44E9-B76C-4892E34C22EB}"/>
          </ac:spMkLst>
        </pc:spChg>
        <pc:spChg chg="add mod">
          <ac:chgData name="Alejandro Tamola" userId="19f278d7-d991-4374-af94-d18d921abc19" providerId="ADAL" clId="{33C03987-AB1D-4980-A511-D2744A058283}" dt="2018-10-28T18:19:20.889" v="1658" actId="1036"/>
          <ac:spMkLst>
            <pc:docMk/>
            <pc:sldMk cId="1012662640" sldId="314"/>
            <ac:spMk id="9" creationId="{EC322EF9-583C-4D5F-99BB-594EBD8BE48F}"/>
          </ac:spMkLst>
        </pc:spChg>
        <pc:spChg chg="add mod">
          <ac:chgData name="Alejandro Tamola" userId="19f278d7-d991-4374-af94-d18d921abc19" providerId="ADAL" clId="{33C03987-AB1D-4980-A511-D2744A058283}" dt="2018-10-28T18:22:48.560" v="1671" actId="6549"/>
          <ac:spMkLst>
            <pc:docMk/>
            <pc:sldMk cId="1012662640" sldId="314"/>
            <ac:spMk id="10" creationId="{7F1F7E06-1AFB-4E16-807F-662B1361FA13}"/>
          </ac:spMkLst>
        </pc:spChg>
      </pc:sldChg>
      <pc:sldChg chg="addSp delSp modSp add modTransition addAnim delAnim modAnim">
        <pc:chgData name="Alejandro Tamola" userId="19f278d7-d991-4374-af94-d18d921abc19" providerId="ADAL" clId="{33C03987-AB1D-4980-A511-D2744A058283}" dt="2018-10-29T00:58:46.734" v="2600" actId="1035"/>
        <pc:sldMkLst>
          <pc:docMk/>
          <pc:sldMk cId="2226562296" sldId="315"/>
        </pc:sldMkLst>
        <pc:spChg chg="add mod">
          <ac:chgData name="Alejandro Tamola" userId="19f278d7-d991-4374-af94-d18d921abc19" providerId="ADAL" clId="{33C03987-AB1D-4980-A511-D2744A058283}" dt="2018-10-29T00:58:46.734" v="2600" actId="1035"/>
          <ac:spMkLst>
            <pc:docMk/>
            <pc:sldMk cId="2226562296" sldId="315"/>
            <ac:spMk id="2" creationId="{68BB0754-158B-4015-80C5-A6B3306B13C6}"/>
          </ac:spMkLst>
        </pc:spChg>
        <pc:spChg chg="add del">
          <ac:chgData name="Alejandro Tamola" userId="19f278d7-d991-4374-af94-d18d921abc19" providerId="ADAL" clId="{33C03987-AB1D-4980-A511-D2744A058283}" dt="2018-10-28T22:23:27.564" v="2041" actId="478"/>
          <ac:spMkLst>
            <pc:docMk/>
            <pc:sldMk cId="2226562296" sldId="315"/>
            <ac:spMk id="5" creationId="{1BC288AD-2577-489A-A293-176D343E9E29}"/>
          </ac:spMkLst>
        </pc:spChg>
        <pc:spChg chg="mod">
          <ac:chgData name="Alejandro Tamola" userId="19f278d7-d991-4374-af94-d18d921abc19" providerId="ADAL" clId="{33C03987-AB1D-4980-A511-D2744A058283}" dt="2018-10-28T22:23:23.320" v="2040" actId="1035"/>
          <ac:spMkLst>
            <pc:docMk/>
            <pc:sldMk cId="2226562296" sldId="315"/>
            <ac:spMk id="7" creationId="{9B7B889B-44F1-4A0D-B227-960412EA8EA5}"/>
          </ac:spMkLst>
        </pc:spChg>
        <pc:spChg chg="add del">
          <ac:chgData name="Alejandro Tamola" userId="19f278d7-d991-4374-af94-d18d921abc19" providerId="ADAL" clId="{33C03987-AB1D-4980-A511-D2744A058283}" dt="2018-10-28T18:48:18.476" v="1745" actId="478"/>
          <ac:spMkLst>
            <pc:docMk/>
            <pc:sldMk cId="2226562296" sldId="315"/>
            <ac:spMk id="8" creationId="{F99D3A4D-9215-44E9-B76C-4892E34C22EB}"/>
          </ac:spMkLst>
        </pc:spChg>
        <pc:spChg chg="add del">
          <ac:chgData name="Alejandro Tamola" userId="19f278d7-d991-4374-af94-d18d921abc19" providerId="ADAL" clId="{33C03987-AB1D-4980-A511-D2744A058283}" dt="2018-10-28T18:48:18.592" v="1746" actId="478"/>
          <ac:spMkLst>
            <pc:docMk/>
            <pc:sldMk cId="2226562296" sldId="315"/>
            <ac:spMk id="9" creationId="{EC322EF9-583C-4D5F-99BB-594EBD8BE48F}"/>
          </ac:spMkLst>
        </pc:spChg>
      </pc:sldChg>
      <pc:sldChg chg="addSp delSp modSp add modTransition">
        <pc:chgData name="Alejandro Tamola" userId="19f278d7-d991-4374-af94-d18d921abc19" providerId="ADAL" clId="{33C03987-AB1D-4980-A511-D2744A058283}" dt="2018-10-29T01:36:04.615" v="3160" actId="113"/>
        <pc:sldMkLst>
          <pc:docMk/>
          <pc:sldMk cId="1099078795" sldId="321"/>
        </pc:sldMkLst>
        <pc:spChg chg="add del mod">
          <ac:chgData name="Alejandro Tamola" userId="19f278d7-d991-4374-af94-d18d921abc19" providerId="ADAL" clId="{33C03987-AB1D-4980-A511-D2744A058283}" dt="2018-10-29T00:57:29.489" v="2586" actId="478"/>
          <ac:spMkLst>
            <pc:docMk/>
            <pc:sldMk cId="1099078795" sldId="321"/>
            <ac:spMk id="2" creationId="{C8E8352F-A682-42A3-ABBE-A75A0400E9E9}"/>
          </ac:spMkLst>
        </pc:spChg>
        <pc:spChg chg="add del mod">
          <ac:chgData name="Alejandro Tamola" userId="19f278d7-d991-4374-af94-d18d921abc19" providerId="ADAL" clId="{33C03987-AB1D-4980-A511-D2744A058283}" dt="2018-10-29T00:57:58.441" v="2589" actId="113"/>
          <ac:spMkLst>
            <pc:docMk/>
            <pc:sldMk cId="1099078795" sldId="321"/>
            <ac:spMk id="3" creationId="{F64E5373-98B9-44E6-9D5C-1258EA6D21BD}"/>
          </ac:spMkLst>
        </pc:spChg>
        <pc:spChg chg="add mod">
          <ac:chgData name="Alejandro Tamola" userId="19f278d7-d991-4374-af94-d18d921abc19" providerId="ADAL" clId="{33C03987-AB1D-4980-A511-D2744A058283}" dt="2018-10-29T00:58:28.042" v="2597" actId="20577"/>
          <ac:spMkLst>
            <pc:docMk/>
            <pc:sldMk cId="1099078795" sldId="321"/>
            <ac:spMk id="4" creationId="{E258E571-A6F8-4C12-8A09-A6CC2F6095BD}"/>
          </ac:spMkLst>
        </pc:spChg>
        <pc:spChg chg="add del mod">
          <ac:chgData name="Alejandro Tamola" userId="19f278d7-d991-4374-af94-d18d921abc19" providerId="ADAL" clId="{33C03987-AB1D-4980-A511-D2744A058283}" dt="2018-10-29T01:34:33.938" v="3148" actId="478"/>
          <ac:spMkLst>
            <pc:docMk/>
            <pc:sldMk cId="1099078795" sldId="321"/>
            <ac:spMk id="5" creationId="{8B0D8F5D-CA32-4126-91E2-A5FCE0A24C9A}"/>
          </ac:spMkLst>
        </pc:spChg>
        <pc:spChg chg="add mod">
          <ac:chgData name="Alejandro Tamola" userId="19f278d7-d991-4374-af94-d18d921abc19" providerId="ADAL" clId="{33C03987-AB1D-4980-A511-D2744A058283}" dt="2018-10-29T01:34:47.115" v="3152" actId="20577"/>
          <ac:spMkLst>
            <pc:docMk/>
            <pc:sldMk cId="1099078795" sldId="321"/>
            <ac:spMk id="6" creationId="{96A71E52-E575-4E07-B2B1-0EA3B1201B88}"/>
          </ac:spMkLst>
        </pc:spChg>
      </pc:sldChg>
      <pc:sldChg chg="add">
        <pc:chgData name="Alejandro Tamola" userId="19f278d7-d991-4374-af94-d18d921abc19" providerId="ADAL" clId="{33C03987-AB1D-4980-A511-D2744A058283}" dt="2018-10-29T00:59:05.953" v="2601" actId="113"/>
        <pc:sldMkLst>
          <pc:docMk/>
          <pc:sldMk cId="2629430265" sldId="322"/>
        </pc:sldMkLst>
      </pc:sldChg>
      <pc:sldChg chg="add">
        <pc:chgData name="Alejandro Tamola" userId="19f278d7-d991-4374-af94-d18d921abc19" providerId="ADAL" clId="{33C03987-AB1D-4980-A511-D2744A058283}" dt="2018-10-29T00:59:06.460" v="2602" actId="113"/>
        <pc:sldMkLst>
          <pc:docMk/>
          <pc:sldMk cId="548815845" sldId="323"/>
        </pc:sldMkLst>
      </pc:sldChg>
      <pc:sldChg chg="addSp delSp modSp add modTransition">
        <pc:chgData name="Alejandro Tamola" userId="19f278d7-d991-4374-af94-d18d921abc19" providerId="ADAL" clId="{33C03987-AB1D-4980-A511-D2744A058283}" dt="2018-10-29T01:36:33.541" v="3162" actId="113"/>
        <pc:sldMkLst>
          <pc:docMk/>
          <pc:sldMk cId="2856185869" sldId="325"/>
        </pc:sldMkLst>
        <pc:spChg chg="del mod">
          <ac:chgData name="Alejandro Tamola" userId="19f278d7-d991-4374-af94-d18d921abc19" providerId="ADAL" clId="{33C03987-AB1D-4980-A511-D2744A058283}" dt="2018-10-29T01:30:26.540" v="3019" actId="478"/>
          <ac:spMkLst>
            <pc:docMk/>
            <pc:sldMk cId="2856185869" sldId="325"/>
            <ac:spMk id="5" creationId="{8B0D8F5D-CA32-4126-91E2-A5FCE0A24C9A}"/>
          </ac:spMkLst>
        </pc:spChg>
        <pc:spChg chg="add del mod">
          <ac:chgData name="Alejandro Tamola" userId="19f278d7-d991-4374-af94-d18d921abc19" providerId="ADAL" clId="{33C03987-AB1D-4980-A511-D2744A058283}" dt="2018-10-29T01:34:29.767" v="3147" actId="478"/>
          <ac:spMkLst>
            <pc:docMk/>
            <pc:sldMk cId="2856185869" sldId="325"/>
            <ac:spMk id="6" creationId="{21026D00-FD52-4DC4-A48C-319A4715A7DB}"/>
          </ac:spMkLst>
        </pc:spChg>
        <pc:spChg chg="add mod">
          <ac:chgData name="Alejandro Tamola" userId="19f278d7-d991-4374-af94-d18d921abc19" providerId="ADAL" clId="{33C03987-AB1D-4980-A511-D2744A058283}" dt="2018-10-29T01:34:52.692" v="3153" actId="6549"/>
          <ac:spMkLst>
            <pc:docMk/>
            <pc:sldMk cId="2856185869" sldId="325"/>
            <ac:spMk id="7" creationId="{143A302D-986D-4A64-97A3-D6D4AB5A2AEF}"/>
          </ac:spMkLst>
        </pc:spChg>
      </pc:sldChg>
      <pc:sldChg chg="modSp add modTransition">
        <pc:chgData name="Alejandro Tamola" userId="19f278d7-d991-4374-af94-d18d921abc19" providerId="ADAL" clId="{33C03987-AB1D-4980-A511-D2744A058283}" dt="2018-10-29T09:51:20.628" v="3248" actId="13926"/>
        <pc:sldMkLst>
          <pc:docMk/>
          <pc:sldMk cId="3935655332" sldId="327"/>
        </pc:sldMkLst>
        <pc:spChg chg="mod">
          <ac:chgData name="Alejandro Tamola" userId="19f278d7-d991-4374-af94-d18d921abc19" providerId="ADAL" clId="{33C03987-AB1D-4980-A511-D2744A058283}" dt="2018-10-29T09:51:20.628" v="3248" actId="13926"/>
          <ac:spMkLst>
            <pc:docMk/>
            <pc:sldMk cId="3935655332" sldId="327"/>
            <ac:spMk id="5" creationId="{8B0D8F5D-CA32-4126-91E2-A5FCE0A24C9A}"/>
          </ac:spMkLst>
        </pc:spChg>
      </pc:sldChg>
      <pc:sldChg chg="modSp add">
        <pc:chgData name="Alejandro Tamola" userId="19f278d7-d991-4374-af94-d18d921abc19" providerId="ADAL" clId="{33C03987-AB1D-4980-A511-D2744A058283}" dt="2018-10-29T10:14:38.130" v="3738" actId="20577"/>
        <pc:sldMkLst>
          <pc:docMk/>
          <pc:sldMk cId="3442954939" sldId="329"/>
        </pc:sldMkLst>
        <pc:spChg chg="mod">
          <ac:chgData name="Alejandro Tamola" userId="19f278d7-d991-4374-af94-d18d921abc19" providerId="ADAL" clId="{33C03987-AB1D-4980-A511-D2744A058283}" dt="2018-10-29T10:14:38.130" v="3738" actId="20577"/>
          <ac:spMkLst>
            <pc:docMk/>
            <pc:sldMk cId="3442954939" sldId="329"/>
            <ac:spMk id="5" creationId="{8B0D8F5D-CA32-4126-91E2-A5FCE0A24C9A}"/>
          </ac:spMkLst>
        </pc:spChg>
      </pc:sldChg>
      <pc:sldChg chg="addSp delSp modSp add ord">
        <pc:chgData name="Alejandro Tamola" userId="19f278d7-d991-4374-af94-d18d921abc19" providerId="ADAL" clId="{33C03987-AB1D-4980-A511-D2744A058283}" dt="2018-10-29T11:41:03.982" v="5639" actId="113"/>
        <pc:sldMkLst>
          <pc:docMk/>
          <pc:sldMk cId="2835468368" sldId="331"/>
        </pc:sldMkLst>
        <pc:spChg chg="add del mod">
          <ac:chgData name="Alejandro Tamola" userId="19f278d7-d991-4374-af94-d18d921abc19" providerId="ADAL" clId="{33C03987-AB1D-4980-A511-D2744A058283}" dt="2018-10-29T11:35:43.639" v="5359" actId="478"/>
          <ac:spMkLst>
            <pc:docMk/>
            <pc:sldMk cId="2835468368" sldId="331"/>
            <ac:spMk id="3" creationId="{7B76C765-57FA-454F-8195-D89D98291B7F}"/>
          </ac:spMkLst>
        </pc:spChg>
        <pc:spChg chg="add mod">
          <ac:chgData name="Alejandro Tamola" userId="19f278d7-d991-4374-af94-d18d921abc19" providerId="ADAL" clId="{33C03987-AB1D-4980-A511-D2744A058283}" dt="2018-10-29T11:38:38.263" v="5431" actId="692"/>
          <ac:spMkLst>
            <pc:docMk/>
            <pc:sldMk cId="2835468368" sldId="331"/>
            <ac:spMk id="6" creationId="{2F19168E-ED4A-4F34-993F-2ABEDB820FF0}"/>
          </ac:spMkLst>
        </pc:spChg>
        <pc:spChg chg="mod">
          <ac:chgData name="Alejandro Tamola" userId="19f278d7-d991-4374-af94-d18d921abc19" providerId="ADAL" clId="{33C03987-AB1D-4980-A511-D2744A058283}" dt="2018-10-29T11:19:54.502" v="4751" actId="207"/>
          <ac:spMkLst>
            <pc:docMk/>
            <pc:sldMk cId="2835468368" sldId="331"/>
            <ac:spMk id="7" creationId="{689AA990-EA5A-42A0-B40E-147F56978E4F}"/>
          </ac:spMkLst>
        </pc:spChg>
        <pc:spChg chg="add mod">
          <ac:chgData name="Alejandro Tamola" userId="19f278d7-d991-4374-af94-d18d921abc19" providerId="ADAL" clId="{33C03987-AB1D-4980-A511-D2744A058283}" dt="2018-10-29T11:36:52.938" v="5397" actId="255"/>
          <ac:spMkLst>
            <pc:docMk/>
            <pc:sldMk cId="2835468368" sldId="331"/>
            <ac:spMk id="9" creationId="{201BDF7E-FD6A-4529-8882-EDCA309FACD3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0" creationId="{25031D7D-0BE1-4B9C-9128-F521F4891431}"/>
          </ac:spMkLst>
        </pc:spChg>
        <pc:spChg chg="add del mod">
          <ac:chgData name="Alejandro Tamola" userId="19f278d7-d991-4374-af94-d18d921abc19" providerId="ADAL" clId="{33C03987-AB1D-4980-A511-D2744A058283}" dt="2018-10-29T11:31:17.843" v="5288" actId="478"/>
          <ac:spMkLst>
            <pc:docMk/>
            <pc:sldMk cId="2835468368" sldId="331"/>
            <ac:spMk id="11" creationId="{F352D225-0FC8-47BB-9398-D8E044331E94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2" creationId="{97BA716C-FC71-4C71-8D8A-D506FDA0228A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3" creationId="{583D29EB-0062-4F52-AD59-D31B8BB66EBB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4" creationId="{A00706B5-BCA2-47CF-B07A-850241A599BE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5" creationId="{5A7BE93B-EA1A-4759-A20B-33355D1D5B48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6" creationId="{52303301-DAC2-4B90-BC0F-949B20BD459E}"/>
          </ac:spMkLst>
        </pc:spChg>
        <pc:spChg chg="add mod">
          <ac:chgData name="Alejandro Tamola" userId="19f278d7-d991-4374-af94-d18d921abc19" providerId="ADAL" clId="{33C03987-AB1D-4980-A511-D2744A058283}" dt="2018-10-29T11:33:34.988" v="5341" actId="1036"/>
          <ac:spMkLst>
            <pc:docMk/>
            <pc:sldMk cId="2835468368" sldId="331"/>
            <ac:spMk id="17" creationId="{27FAC23A-A2C5-45FE-80DE-0103262E3E0E}"/>
          </ac:spMkLst>
        </pc:spChg>
        <pc:spChg chg="add mod">
          <ac:chgData name="Alejandro Tamola" userId="19f278d7-d991-4374-af94-d18d921abc19" providerId="ADAL" clId="{33C03987-AB1D-4980-A511-D2744A058283}" dt="2018-10-29T11:39:07.481" v="5573" actId="14100"/>
          <ac:spMkLst>
            <pc:docMk/>
            <pc:sldMk cId="2835468368" sldId="331"/>
            <ac:spMk id="18" creationId="{355F7D47-F815-4154-BB58-C25141F06F8C}"/>
          </ac:spMkLst>
        </pc:spChg>
        <pc:spChg chg="add mod">
          <ac:chgData name="Alejandro Tamola" userId="19f278d7-d991-4374-af94-d18d921abc19" providerId="ADAL" clId="{33C03987-AB1D-4980-A511-D2744A058283}" dt="2018-10-29T11:40:20.129" v="5593" actId="14100"/>
          <ac:spMkLst>
            <pc:docMk/>
            <pc:sldMk cId="2835468368" sldId="331"/>
            <ac:spMk id="19" creationId="{194781E2-9FE6-4AFF-9E4A-7E0BBDDD973F}"/>
          </ac:spMkLst>
        </pc:spChg>
        <pc:spChg chg="add mod">
          <ac:chgData name="Alejandro Tamola" userId="19f278d7-d991-4374-af94-d18d921abc19" providerId="ADAL" clId="{33C03987-AB1D-4980-A511-D2744A058283}" dt="2018-10-29T11:41:03.982" v="5639" actId="113"/>
          <ac:spMkLst>
            <pc:docMk/>
            <pc:sldMk cId="2835468368" sldId="331"/>
            <ac:spMk id="20" creationId="{3FA335ED-0F9D-4416-9485-62E50D8C1B82}"/>
          </ac:spMkLst>
        </pc:spChg>
      </pc:sldChg>
      <pc:sldMasterChg chg="setBg modSldLayout">
        <pc:chgData name="Alejandro Tamola" userId="19f278d7-d991-4374-af94-d18d921abc19" providerId="ADAL" clId="{33C03987-AB1D-4980-A511-D2744A058283}" dt="2018-10-28T15:23:08.278" v="1099" actId="113"/>
        <pc:sldMasterMkLst>
          <pc:docMk/>
          <pc:sldMasterMk cId="3567061091" sldId="2147483817"/>
        </pc:sldMasterMkLst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053025355" sldId="2147483818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713845209" sldId="2147483819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866675161" sldId="2147483820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935044122" sldId="2147483821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3882634504" sldId="2147483822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3326763328" sldId="2147483823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73761752" sldId="2147483824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874890897" sldId="2147483825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441997715" sldId="2147483826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715559974" sldId="2147483827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996073475" sldId="2147483828"/>
          </pc:sldLayoutMkLst>
        </pc:sldLayoutChg>
      </pc:sldMasterChg>
    </pc:docChg>
  </pc:docChgLst>
  <pc:docChgLst>
    <pc:chgData name="Tamola, Alejandro" userId="19f278d7-d991-4374-af94-d18d921abc19" providerId="ADAL" clId="{D7BD4A0E-A4D1-4C65-97FB-786021FC2FDA}"/>
    <pc:docChg chg="undo custSel addSld modSld sldOrd">
      <pc:chgData name="Tamola, Alejandro" userId="19f278d7-d991-4374-af94-d18d921abc19" providerId="ADAL" clId="{D7BD4A0E-A4D1-4C65-97FB-786021FC2FDA}" dt="2018-10-30T19:34:33.186" v="1959" actId="20577"/>
      <pc:docMkLst>
        <pc:docMk/>
      </pc:docMkLst>
      <pc:sldChg chg="addSp delSp add ord modAnim">
        <pc:chgData name="Tamola, Alejandro" userId="19f278d7-d991-4374-af94-d18d921abc19" providerId="ADAL" clId="{D7BD4A0E-A4D1-4C65-97FB-786021FC2FDA}" dt="2018-10-30T18:49:28.721" v="1446" actId="20577"/>
        <pc:sldMkLst>
          <pc:docMk/>
          <pc:sldMk cId="2519043809" sldId="360"/>
        </pc:sldMkLst>
        <pc:spChg chg="del">
          <ac:chgData name="Tamola, Alejandro" userId="19f278d7-d991-4374-af94-d18d921abc19" providerId="ADAL" clId="{D7BD4A0E-A4D1-4C65-97FB-786021FC2FDA}" dt="2018-10-30T18:33:14.812" v="1444" actId="478"/>
          <ac:spMkLst>
            <pc:docMk/>
            <pc:sldMk cId="2519043809" sldId="360"/>
            <ac:spMk id="4" creationId="{E258E571-A6F8-4C12-8A09-A6CC2F6095BD}"/>
          </ac:spMkLst>
        </pc:spChg>
        <pc:spChg chg="add">
          <ac:chgData name="Tamola, Alejandro" userId="19f278d7-d991-4374-af94-d18d921abc19" providerId="ADAL" clId="{D7BD4A0E-A4D1-4C65-97FB-786021FC2FDA}" dt="2018-10-30T18:33:23.413" v="1445" actId="20577"/>
          <ac:spMkLst>
            <pc:docMk/>
            <pc:sldMk cId="2519043809" sldId="360"/>
            <ac:spMk id="32" creationId="{8EBD31BE-62BB-446E-B64D-550126ED7CAE}"/>
          </ac:spMkLst>
        </pc:spChg>
      </pc:sldChg>
      <pc:sldChg chg="addSp delSp modSp add">
        <pc:chgData name="Tamola, Alejandro" userId="19f278d7-d991-4374-af94-d18d921abc19" providerId="ADAL" clId="{D7BD4A0E-A4D1-4C65-97FB-786021FC2FDA}" dt="2018-10-30T19:34:33.186" v="1959" actId="20577"/>
        <pc:sldMkLst>
          <pc:docMk/>
          <pc:sldMk cId="3695675875" sldId="363"/>
        </pc:sldMkLst>
        <pc:spChg chg="add del mod">
          <ac:chgData name="Tamola, Alejandro" userId="19f278d7-d991-4374-af94-d18d921abc19" providerId="ADAL" clId="{D7BD4A0E-A4D1-4C65-97FB-786021FC2FDA}" dt="2018-10-30T19:33:58.200" v="1863" actId="11529"/>
          <ac:spMkLst>
            <pc:docMk/>
            <pc:sldMk cId="3695675875" sldId="363"/>
            <ac:spMk id="2" creationId="{35DD9773-3094-4823-B215-4757082A01A5}"/>
          </ac:spMkLst>
        </pc:spChg>
        <pc:spChg chg="del mod">
          <ac:chgData name="Tamola, Alejandro" userId="19f278d7-d991-4374-af94-d18d921abc19" providerId="ADAL" clId="{D7BD4A0E-A4D1-4C65-97FB-786021FC2FDA}" dt="2018-10-30T19:25:11.260" v="1469" actId="478"/>
          <ac:spMkLst>
            <pc:docMk/>
            <pc:sldMk cId="3695675875" sldId="363"/>
            <ac:spMk id="3" creationId="{41DF8C37-006E-4823-809C-74241BFCE08C}"/>
          </ac:spMkLst>
        </pc:spChg>
        <pc:spChg chg="del mod">
          <ac:chgData name="Tamola, Alejandro" userId="19f278d7-d991-4374-af94-d18d921abc19" providerId="ADAL" clId="{D7BD4A0E-A4D1-4C65-97FB-786021FC2FDA}" dt="2018-10-30T19:24:58.985" v="1461" actId="478"/>
          <ac:spMkLst>
            <pc:docMk/>
            <pc:sldMk cId="3695675875" sldId="363"/>
            <ac:spMk id="6" creationId="{271C9540-2750-44F1-B589-BBA86759D270}"/>
          </ac:spMkLst>
        </pc:spChg>
        <pc:spChg chg="del">
          <ac:chgData name="Tamola, Alejandro" userId="19f278d7-d991-4374-af94-d18d921abc19" providerId="ADAL" clId="{D7BD4A0E-A4D1-4C65-97FB-786021FC2FDA}" dt="2018-10-30T19:24:55.682" v="1460" actId="478"/>
          <ac:spMkLst>
            <pc:docMk/>
            <pc:sldMk cId="3695675875" sldId="363"/>
            <ac:spMk id="7" creationId="{8B11BBFE-5A4F-4E14-8625-0C2014C2B929}"/>
          </ac:spMkLst>
        </pc:spChg>
        <pc:spChg chg="add del">
          <ac:chgData name="Tamola, Alejandro" userId="19f278d7-d991-4374-af94-d18d921abc19" providerId="ADAL" clId="{D7BD4A0E-A4D1-4C65-97FB-786021FC2FDA}" dt="2018-10-30T19:25:01.547" v="1463" actId="478"/>
          <ac:spMkLst>
            <pc:docMk/>
            <pc:sldMk cId="3695675875" sldId="363"/>
            <ac:spMk id="12" creationId="{5D7E4E1D-779B-4098-913A-A793D09D7DCE}"/>
          </ac:spMkLst>
        </pc:spChg>
        <pc:spChg chg="add del">
          <ac:chgData name="Tamola, Alejandro" userId="19f278d7-d991-4374-af94-d18d921abc19" providerId="ADAL" clId="{D7BD4A0E-A4D1-4C65-97FB-786021FC2FDA}" dt="2018-10-30T19:24:51.578" v="1458" actId="478"/>
          <ac:spMkLst>
            <pc:docMk/>
            <pc:sldMk cId="3695675875" sldId="363"/>
            <ac:spMk id="14" creationId="{9634FD0E-FC05-4EC9-9EDD-A5CA17F207F9}"/>
          </ac:spMkLst>
        </pc:spChg>
        <pc:spChg chg="add del">
          <ac:chgData name="Tamola, Alejandro" userId="19f278d7-d991-4374-af94-d18d921abc19" providerId="ADAL" clId="{D7BD4A0E-A4D1-4C65-97FB-786021FC2FDA}" dt="2018-10-30T19:24:47.521" v="1457" actId="478"/>
          <ac:spMkLst>
            <pc:docMk/>
            <pc:sldMk cId="3695675875" sldId="363"/>
            <ac:spMk id="32" creationId="{8EBD31BE-62BB-446E-B64D-550126ED7CAE}"/>
          </ac:spMkLst>
        </pc:spChg>
        <pc:spChg chg="add mod">
          <ac:chgData name="Tamola, Alejandro" userId="19f278d7-d991-4374-af94-d18d921abc19" providerId="ADAL" clId="{D7BD4A0E-A4D1-4C65-97FB-786021FC2FDA}" dt="2018-10-30T19:26:50.828" v="1532" actId="20577"/>
          <ac:spMkLst>
            <pc:docMk/>
            <pc:sldMk cId="3695675875" sldId="363"/>
            <ac:spMk id="37" creationId="{760C49B0-7300-4FB1-8ED2-AEC0CE5F15B8}"/>
          </ac:spMkLst>
        </pc:spChg>
        <pc:spChg chg="mod">
          <ac:chgData name="Tamola, Alejandro" userId="19f278d7-d991-4374-af94-d18d921abc19" providerId="ADAL" clId="{D7BD4A0E-A4D1-4C65-97FB-786021FC2FDA}" dt="2018-10-30T19:25:05.141" v="1466" actId="6549"/>
          <ac:spMkLst>
            <pc:docMk/>
            <pc:sldMk cId="3695675875" sldId="363"/>
            <ac:spMk id="40" creationId="{1F2AD0E0-8C91-43F2-B289-4341CF60104D}"/>
          </ac:spMkLst>
        </pc:spChg>
        <pc:spChg chg="add mod">
          <ac:chgData name="Tamola, Alejandro" userId="19f278d7-d991-4374-af94-d18d921abc19" providerId="ADAL" clId="{D7BD4A0E-A4D1-4C65-97FB-786021FC2FDA}" dt="2018-10-30T19:34:33.186" v="1959" actId="20577"/>
          <ac:spMkLst>
            <pc:docMk/>
            <pc:sldMk cId="3695675875" sldId="363"/>
            <ac:spMk id="41" creationId="{8A178282-AEFE-47F9-801D-7E4C1857F0AE}"/>
          </ac:spMkLst>
        </pc:spChg>
        <pc:grpChg chg="add del">
          <ac:chgData name="Tamola, Alejandro" userId="19f278d7-d991-4374-af94-d18d921abc19" providerId="ADAL" clId="{D7BD4A0E-A4D1-4C65-97FB-786021FC2FDA}" dt="2018-10-30T19:25:06.666" v="1467" actId="478"/>
          <ac:grpSpMkLst>
            <pc:docMk/>
            <pc:sldMk cId="3695675875" sldId="363"/>
            <ac:grpSpMk id="17" creationId="{B4865513-EA9B-4364-9FAC-0B9F762B4253}"/>
          </ac:grpSpMkLst>
        </pc:grpChg>
        <pc:grpChg chg="add del">
          <ac:chgData name="Tamola, Alejandro" userId="19f278d7-d991-4374-af94-d18d921abc19" providerId="ADAL" clId="{D7BD4A0E-A4D1-4C65-97FB-786021FC2FDA}" dt="2018-10-30T19:25:00.245" v="1462" actId="478"/>
          <ac:grpSpMkLst>
            <pc:docMk/>
            <pc:sldMk cId="3695675875" sldId="363"/>
            <ac:grpSpMk id="43" creationId="{C7F09D61-9866-4A8F-9E2E-FD7188934B26}"/>
          </ac:grpSpMkLst>
        </pc:grpChg>
        <pc:cxnChg chg="add del">
          <ac:chgData name="Tamola, Alejandro" userId="19f278d7-d991-4374-af94-d18d921abc19" providerId="ADAL" clId="{D7BD4A0E-A4D1-4C65-97FB-786021FC2FDA}" dt="2018-10-30T19:25:04.067" v="1465" actId="478"/>
          <ac:cxnSpMkLst>
            <pc:docMk/>
            <pc:sldMk cId="3695675875" sldId="363"/>
            <ac:cxnSpMk id="23" creationId="{57787522-438D-4917-A187-87CAA695A228}"/>
          </ac:cxnSpMkLst>
        </pc:cxnChg>
        <pc:cxnChg chg="add del">
          <ac:chgData name="Tamola, Alejandro" userId="19f278d7-d991-4374-af94-d18d921abc19" providerId="ADAL" clId="{D7BD4A0E-A4D1-4C65-97FB-786021FC2FDA}" dt="2018-10-30T19:25:03.010" v="1464" actId="478"/>
          <ac:cxnSpMkLst>
            <pc:docMk/>
            <pc:sldMk cId="3695675875" sldId="363"/>
            <ac:cxnSpMk id="25" creationId="{3D8A1117-4526-475B-9A27-6A58DC38614D}"/>
          </ac:cxnSpMkLst>
        </pc:cxnChg>
      </pc:sldChg>
    </pc:docChg>
  </pc:docChgLst>
  <pc:docChgLst>
    <pc:chgData name="Barrio Sarmiento, Adela" userId="c2962b7a-c5ef-458f-b90d-c9e19e5f26b7" providerId="ADAL" clId="{72205CF7-9CCA-4D38-9F11-DCD24C875D10}"/>
    <pc:docChg chg="undo custSel mod addSld delSld modSld sldOrd">
      <pc:chgData name="Barrio Sarmiento, Adela" userId="c2962b7a-c5ef-458f-b90d-c9e19e5f26b7" providerId="ADAL" clId="{72205CF7-9CCA-4D38-9F11-DCD24C875D10}" dt="2018-09-17T21:21:59.174" v="808" actId="1076"/>
      <pc:docMkLst>
        <pc:docMk/>
      </pc:docMkLst>
      <pc:sldChg chg="addSp delSp modSp add mod ord setBg">
        <pc:chgData name="Barrio Sarmiento, Adela" userId="c2962b7a-c5ef-458f-b90d-c9e19e5f26b7" providerId="ADAL" clId="{72205CF7-9CCA-4D38-9F11-DCD24C875D10}" dt="2018-09-17T21:21:59.174" v="808" actId="1076"/>
        <pc:sldMkLst>
          <pc:docMk/>
          <pc:sldMk cId="326574741" sldId="275"/>
        </pc:sldMkLst>
        <pc:spChg chg="add del">
          <ac:chgData name="Barrio Sarmiento, Adela" userId="c2962b7a-c5ef-458f-b90d-c9e19e5f26b7" providerId="ADAL" clId="{72205CF7-9CCA-4D38-9F11-DCD24C875D10}" dt="2018-09-17T16:22:39.002" v="573" actId="478"/>
          <ac:spMkLst>
            <pc:docMk/>
            <pc:sldMk cId="326574741" sldId="275"/>
            <ac:spMk id="2" creationId="{944E577B-026A-4591-94B2-9D0F3DD82FA0}"/>
          </ac:spMkLst>
        </pc:spChg>
        <pc:spChg chg="add mod">
          <ac:chgData name="Barrio Sarmiento, Adela" userId="c2962b7a-c5ef-458f-b90d-c9e19e5f26b7" providerId="ADAL" clId="{72205CF7-9CCA-4D38-9F11-DCD24C875D10}" dt="2018-09-17T21:21:48.867" v="806" actId="27636"/>
          <ac:spMkLst>
            <pc:docMk/>
            <pc:sldMk cId="326574741" sldId="275"/>
            <ac:spMk id="4" creationId="{704E4ABA-6444-4BF2-9F3E-2C8BBFA2C84F}"/>
          </ac:spMkLst>
        </pc:spChg>
        <pc:spChg chg="add">
          <ac:chgData name="Barrio Sarmiento, Adela" userId="c2962b7a-c5ef-458f-b90d-c9e19e5f26b7" providerId="ADAL" clId="{72205CF7-9CCA-4D38-9F11-DCD24C875D10}" dt="2018-09-17T16:23:19.770" v="579" actId="26606"/>
          <ac:spMkLst>
            <pc:docMk/>
            <pc:sldMk cId="326574741" sldId="275"/>
            <ac:spMk id="9" creationId="{B558F58E-93BA-44A3-BCDA-585AFF2E4F3F}"/>
          </ac:spMkLst>
        </pc:spChg>
        <pc:spChg chg="add mod">
          <ac:chgData name="Barrio Sarmiento, Adela" userId="c2962b7a-c5ef-458f-b90d-c9e19e5f26b7" providerId="ADAL" clId="{72205CF7-9CCA-4D38-9F11-DCD24C875D10}" dt="2018-09-17T21:21:59.174" v="808" actId="1076"/>
          <ac:spMkLst>
            <pc:docMk/>
            <pc:sldMk cId="326574741" sldId="275"/>
            <ac:spMk id="12" creationId="{CDA06A33-A678-4159-8B0D-0BAA34306E1B}"/>
          </ac:spMkLst>
        </pc:spChg>
        <pc:picChg chg="add mod ord">
          <ac:chgData name="Barrio Sarmiento, Adela" userId="c2962b7a-c5ef-458f-b90d-c9e19e5f26b7" providerId="ADAL" clId="{72205CF7-9CCA-4D38-9F11-DCD24C875D10}" dt="2018-09-17T16:25:17.880" v="605" actId="1076"/>
          <ac:picMkLst>
            <pc:docMk/>
            <pc:sldMk cId="326574741" sldId="275"/>
            <ac:picMk id="3" creationId="{4AB85CC4-ED49-40D7-9006-B0C8C2899287}"/>
          </ac:picMkLst>
        </pc:picChg>
        <pc:picChg chg="add mod">
          <ac:chgData name="Barrio Sarmiento, Adela" userId="c2962b7a-c5ef-458f-b90d-c9e19e5f26b7" providerId="ADAL" clId="{72205CF7-9CCA-4D38-9F11-DCD24C875D10}" dt="2018-09-17T16:25:12.639" v="602" actId="1076"/>
          <ac:picMkLst>
            <pc:docMk/>
            <pc:sldMk cId="326574741" sldId="275"/>
            <ac:picMk id="7" creationId="{DC1E89C9-71FC-41A9-A635-99EE2FC8D7ED}"/>
          </ac:picMkLst>
        </pc:picChg>
        <pc:picChg chg="add mod">
          <ac:chgData name="Barrio Sarmiento, Adela" userId="c2962b7a-c5ef-458f-b90d-c9e19e5f26b7" providerId="ADAL" clId="{72205CF7-9CCA-4D38-9F11-DCD24C875D10}" dt="2018-09-17T16:25:14.384" v="603" actId="1076"/>
          <ac:picMkLst>
            <pc:docMk/>
            <pc:sldMk cId="326574741" sldId="275"/>
            <ac:picMk id="8" creationId="{18800EC8-083C-4228-BB7E-B434CDC55BA6}"/>
          </ac:picMkLst>
        </pc:picChg>
        <pc:picChg chg="add mod">
          <ac:chgData name="Barrio Sarmiento, Adela" userId="c2962b7a-c5ef-458f-b90d-c9e19e5f26b7" providerId="ADAL" clId="{72205CF7-9CCA-4D38-9F11-DCD24C875D10}" dt="2018-09-17T16:25:17.247" v="604" actId="1076"/>
          <ac:picMkLst>
            <pc:docMk/>
            <pc:sldMk cId="326574741" sldId="275"/>
            <ac:picMk id="10" creationId="{9E2E9A09-54F0-4BB4-8F5E-641B467D305C}"/>
          </ac:picMkLst>
        </pc:picChg>
        <pc:cxnChg chg="add">
          <ac:chgData name="Barrio Sarmiento, Adela" userId="c2962b7a-c5ef-458f-b90d-c9e19e5f26b7" providerId="ADAL" clId="{72205CF7-9CCA-4D38-9F11-DCD24C875D10}" dt="2018-09-17T16:23:19.770" v="579" actId="26606"/>
          <ac:cxnSpMkLst>
            <pc:docMk/>
            <pc:sldMk cId="326574741" sldId="275"/>
            <ac:cxnSpMk id="11" creationId="{BCD0BBC1-A7D4-445D-98AC-95A6A45D8EB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E5AAB-43B1-48FD-BBDF-8911984901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9BF59-E024-4AC1-AED4-E4F5EF7AE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9BF59-E024-4AC1-AED4-E4F5EF7AEE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9BF59-E024-4AC1-AED4-E4F5EF7AEE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9BF59-E024-4AC1-AED4-E4F5EF7AEE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570B-A648-4329-8D72-EAE5CD4A1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95C2E-C202-41DD-856F-E993A3B1D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DFAA-9221-48BE-AC5E-80F11D0D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F81F-0BAD-4F61-8434-CE238CA1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579D6-53D3-413E-A00F-ABB43182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2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1A42F-DFCC-4674-9DCA-5550BAB0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27882-3CE5-46A1-9A35-C9529C31B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CE7B5-6B77-4CE9-B098-ABA8B072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83AD6-4C72-4E9A-8FC4-4A72A121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7B661-746B-4809-B5C9-13E3DEAB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4640F-088E-44DC-82BA-76DC900F3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D9EF2-BEA7-4A80-A2A6-500C5B94A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98124-1C47-4E83-9068-1EAC38DD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6FB1D-FC1B-4E12-ABA2-A8B046EE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A5744-462B-4E5E-A725-7FE8BE3B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7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87B4E-B408-402B-AF89-4FAB0C39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FC62-954C-4FCC-9EF6-EC48FBE4A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14675-3387-43A6-AA24-49C7E5FA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89E7-A642-4A4E-A39D-C414072D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01E0A-CA8E-408B-B1AE-2D7BEE5A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23E8-8244-47D3-B2CB-2346D3F4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7CD09-9FA4-4EEC-872B-D0931C520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6057C-C15D-49B4-B20E-7E6F5227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D3B32-C80C-454E-BE81-5E075717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58A1-6654-4DD8-8F93-2E710821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7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DABA-0C07-4E7E-8D66-295DCBE4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C7E52-559D-4C5D-A310-A87C9C17B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6D853-3F4B-4951-9F26-342111974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63317-9EF3-4720-9902-D0A70B3D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02FA6-7A4E-4770-9819-B98C7B1F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964A-A43E-4320-84BF-B1DD63F6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4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45CC-5AD9-44D8-93A1-D97DF2AE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4350-9A7D-4757-9D66-C6C1FA99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66F60-E92B-4965-BAA9-F2939247F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6E256-827F-4E52-9EDA-EB8FCC014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8C05A-3937-4931-A313-B3D9A2A09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51DB2-AE44-490B-B796-31DCA75E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01459-3DF2-42F3-B20D-F5AF7D32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823D8-D8F3-4ED8-827E-CD045FDE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CC94-5F5B-4122-B2C9-64123532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28660-6D00-4921-891F-365E2257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C830D-0C34-47FE-8697-D2DD82DF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79B12-EB95-4186-ABBF-E3CB1100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4E431-E833-41F9-9368-FBF7655E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7D02D-844B-4D67-A88A-3350E11F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45F66-DC96-484C-B2FE-FFD65BA1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A802-B222-4B73-8872-19790130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549C-7306-4852-BC9A-6649D6B2D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52875-EFD1-48FA-8E8C-C713A46D3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A7A3-291C-4126-BE41-56C4AC4A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4A5E1-F097-49E9-A5CF-AC5E3297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30924-ADCF-44E4-B074-2682D6AE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56C2-6FF6-4225-ACB1-8F092259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2C406-5B9B-4254-AEF3-B7D99067B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C7C09-C2CB-4B90-AA31-CD3E7422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61DBD-0A56-4E75-85CA-830447C3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A18DC-480C-4671-82FC-FCA84868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EA4DF-AB6F-4CB2-ABAE-8EA4DA40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87B97-37B7-41CA-8BAD-704BF622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701EC-EF44-47D3-AF35-E7A0EAC7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A79E7-0473-43A3-AC02-33FF5F8B9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824D-A928-42ED-A959-9925850278D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43FA2-FA9B-4B36-A82B-BB9A7D830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A6D7-F4D8-41DC-8669-863DD1A85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4E4ABA-6444-4BF2-9F3E-2C8BBFA2C84F}"/>
              </a:ext>
            </a:extLst>
          </p:cNvPr>
          <p:cNvSpPr txBox="1">
            <a:spLocks/>
          </p:cNvSpPr>
          <p:nvPr/>
        </p:nvSpPr>
        <p:spPr>
          <a:xfrm>
            <a:off x="604519" y="3311861"/>
            <a:ext cx="4846322" cy="1857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600" dirty="0" err="1"/>
              <a:t>Aspectos</a:t>
            </a:r>
            <a:r>
              <a:rPr lang="en-US" sz="2600" dirty="0"/>
              <a:t> </a:t>
            </a:r>
            <a:r>
              <a:rPr lang="en-US" sz="2600" dirty="0" err="1"/>
              <a:t>conceptuales</a:t>
            </a:r>
            <a:r>
              <a:rPr lang="en-US" sz="2600" dirty="0"/>
              <a:t> de </a:t>
            </a:r>
            <a:r>
              <a:rPr lang="en-US" sz="2600" dirty="0" err="1"/>
              <a:t>Evaluación</a:t>
            </a:r>
            <a:r>
              <a:rPr lang="en-US" sz="2600" dirty="0"/>
              <a:t> de </a:t>
            </a:r>
            <a:r>
              <a:rPr lang="en-US" sz="2600" dirty="0" err="1"/>
              <a:t>Impacto</a:t>
            </a:r>
            <a:r>
              <a:rPr lang="en-US" sz="2600" dirty="0"/>
              <a:t> y </a:t>
            </a:r>
            <a:r>
              <a:rPr lang="es-ES_tradnl" sz="2600" dirty="0"/>
              <a:t>Monitoreo</a:t>
            </a:r>
          </a:p>
        </p:txBody>
      </p:sp>
      <p:pic>
        <p:nvPicPr>
          <p:cNvPr id="3" name="Picture 2" descr="drafting instruments on top of table">
            <a:extLst>
              <a:ext uri="{FF2B5EF4-FFF2-40B4-BE49-F238E27FC236}">
                <a16:creationId xmlns:a16="http://schemas.microsoft.com/office/drawing/2014/main" id="{4AB85CC4-ED49-40D7-9006-B0C8C28992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5" r="19111" b="-1"/>
          <a:stretch/>
        </p:blipFill>
        <p:spPr bwMode="auto">
          <a:xfrm>
            <a:off x="5913123" y="-198491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 FIRA">
            <a:extLst>
              <a:ext uri="{FF2B5EF4-FFF2-40B4-BE49-F238E27FC236}">
                <a16:creationId xmlns:a16="http://schemas.microsoft.com/office/drawing/2014/main" id="{DC1E89C9-71FC-41A9-A635-99EE2FC8D7E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013" y="5996559"/>
            <a:ext cx="1668780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800EC8-083C-4228-BB7E-B434CDC55BA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3" y="5747983"/>
            <a:ext cx="1668780" cy="1087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2E9A09-54F0-4BB4-8F5E-641B467D305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15" y="5915025"/>
            <a:ext cx="1995170" cy="76581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DA06A33-A678-4159-8B0D-0BAA34306E1B}"/>
              </a:ext>
            </a:extLst>
          </p:cNvPr>
          <p:cNvSpPr txBox="1">
            <a:spLocks/>
          </p:cNvSpPr>
          <p:nvPr/>
        </p:nvSpPr>
        <p:spPr>
          <a:xfrm>
            <a:off x="655320" y="5206927"/>
            <a:ext cx="2667000" cy="6629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>
                <a:latin typeface="+mj-lt"/>
              </a:rPr>
              <a:t>Morelia, México</a:t>
            </a:r>
            <a:br>
              <a:rPr lang="en-US" sz="1500" dirty="0">
                <a:latin typeface="+mj-lt"/>
              </a:rPr>
            </a:br>
            <a:r>
              <a:rPr lang="en-US" sz="1500" dirty="0" err="1">
                <a:latin typeface="+mj-lt"/>
              </a:rPr>
              <a:t>Noviembre</a:t>
            </a:r>
            <a:r>
              <a:rPr lang="en-US" sz="1500" dirty="0">
                <a:latin typeface="+mj-lt"/>
              </a:rPr>
              <a:t> 6-7, 2018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207D4B-6D1D-4967-9429-765C743D9AA9}"/>
              </a:ext>
            </a:extLst>
          </p:cNvPr>
          <p:cNvSpPr txBox="1">
            <a:spLocks/>
          </p:cNvSpPr>
          <p:nvPr/>
        </p:nvSpPr>
        <p:spPr>
          <a:xfrm>
            <a:off x="501411" y="983101"/>
            <a:ext cx="5998847" cy="18073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C00000"/>
                </a:solidFill>
              </a:rPr>
              <a:t>Evaluación</a:t>
            </a:r>
            <a:r>
              <a:rPr lang="en-US" sz="4000" b="1" dirty="0">
                <a:solidFill>
                  <a:srgbClr val="C00000"/>
                </a:solidFill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</a:rPr>
              <a:t>Impacto</a:t>
            </a:r>
            <a:r>
              <a:rPr lang="en-US" sz="4000" b="1" dirty="0">
                <a:solidFill>
                  <a:srgbClr val="C00000"/>
                </a:solidFill>
              </a:rPr>
              <a:t>: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 err="1">
                <a:solidFill>
                  <a:srgbClr val="C00000"/>
                </a:solidFill>
              </a:rPr>
              <a:t>Conceptos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fundamentales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2451633-8598-4481-B06A-134E4E0C6B3B}"/>
              </a:ext>
            </a:extLst>
          </p:cNvPr>
          <p:cNvSpPr txBox="1">
            <a:spLocks/>
          </p:cNvSpPr>
          <p:nvPr/>
        </p:nvSpPr>
        <p:spPr>
          <a:xfrm>
            <a:off x="603014" y="2314474"/>
            <a:ext cx="4846322" cy="4191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i="1" dirty="0"/>
              <a:t>Alejandro Támola</a:t>
            </a:r>
          </a:p>
        </p:txBody>
      </p:sp>
    </p:spTree>
    <p:extLst>
      <p:ext uri="{BB962C8B-B14F-4D97-AF65-F5344CB8AC3E}">
        <p14:creationId xmlns:p14="http://schemas.microsoft.com/office/powerpoint/2010/main" val="32657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88"/>
    </mc:Choice>
    <mc:Fallback>
      <p:transition spd="slow" advTm="278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C4BA43-D258-406B-AA28-5B9A2DEDA3D3}"/>
              </a:ext>
            </a:extLst>
          </p:cNvPr>
          <p:cNvCxnSpPr/>
          <p:nvPr/>
        </p:nvCxnSpPr>
        <p:spPr>
          <a:xfrm>
            <a:off x="571500" y="18288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1DB855-9550-430D-BD32-FBA1CD49E979}"/>
              </a:ext>
            </a:extLst>
          </p:cNvPr>
          <p:cNvCxnSpPr/>
          <p:nvPr/>
        </p:nvCxnSpPr>
        <p:spPr>
          <a:xfrm>
            <a:off x="571500" y="27813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131D2-E166-4B3D-A79B-5B57DFB1FE4E}"/>
              </a:ext>
            </a:extLst>
          </p:cNvPr>
          <p:cNvCxnSpPr/>
          <p:nvPr/>
        </p:nvCxnSpPr>
        <p:spPr>
          <a:xfrm>
            <a:off x="571500" y="42291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2F24B3-2AB9-4BE1-A59C-B63083F2C010}"/>
              </a:ext>
            </a:extLst>
          </p:cNvPr>
          <p:cNvCxnSpPr>
            <a:cxnSpLocks/>
          </p:cNvCxnSpPr>
          <p:nvPr/>
        </p:nvCxnSpPr>
        <p:spPr>
          <a:xfrm>
            <a:off x="6096000" y="6477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60F23D-A749-4AA9-B9F1-6D51B2B92759}"/>
              </a:ext>
            </a:extLst>
          </p:cNvPr>
          <p:cNvGrpSpPr/>
          <p:nvPr/>
        </p:nvGrpSpPr>
        <p:grpSpPr>
          <a:xfrm>
            <a:off x="1181100" y="1953784"/>
            <a:ext cx="1046940" cy="660433"/>
            <a:chOff x="1181100" y="1953784"/>
            <a:chExt cx="1046940" cy="66043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51C7EEC-2354-4323-B478-7BB27BDA0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100" y="1980789"/>
              <a:ext cx="549274" cy="549274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588E925-5FE9-48FC-B0D3-824C9291EDEA}"/>
                </a:ext>
              </a:extLst>
            </p:cNvPr>
            <p:cNvGrpSpPr/>
            <p:nvPr/>
          </p:nvGrpSpPr>
          <p:grpSpPr>
            <a:xfrm>
              <a:off x="1805763" y="1953784"/>
              <a:ext cx="422277" cy="334978"/>
              <a:chOff x="1790700" y="2617771"/>
              <a:chExt cx="422277" cy="33497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FFEEE05-17BB-4F09-8A99-5B942B75E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003F3132-8010-464C-92B4-D8D0A41C5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49B5FCC-FD0E-498F-A549-B2024859D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4766622-3D27-484F-98DE-62216D12E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8C548B-41A7-4340-8F6D-9D3E54300B41}"/>
                </a:ext>
              </a:extLst>
            </p:cNvPr>
            <p:cNvGrpSpPr/>
            <p:nvPr/>
          </p:nvGrpSpPr>
          <p:grpSpPr>
            <a:xfrm>
              <a:off x="1805763" y="2279239"/>
              <a:ext cx="422277" cy="334978"/>
              <a:chOff x="1790700" y="2617771"/>
              <a:chExt cx="422277" cy="334978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D5D9DE65-FC51-47E9-ADE6-27B5040921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B903ADF2-BCC3-4BAB-8EC6-F0C87EC51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04A07B1-D657-4400-87DD-C6F67931F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76EF4FA7-9189-4339-BAB2-39952EECA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C2729CD-DC9A-4750-AF97-DC90B309B9AC}"/>
              </a:ext>
            </a:extLst>
          </p:cNvPr>
          <p:cNvCxnSpPr/>
          <p:nvPr/>
        </p:nvCxnSpPr>
        <p:spPr>
          <a:xfrm>
            <a:off x="571500" y="5462094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21D1E9-B020-4A79-AF6A-5FD5143F8EB9}"/>
              </a:ext>
            </a:extLst>
          </p:cNvPr>
          <p:cNvGrpSpPr/>
          <p:nvPr/>
        </p:nvGrpSpPr>
        <p:grpSpPr>
          <a:xfrm>
            <a:off x="1181100" y="559988"/>
            <a:ext cx="8904282" cy="1133485"/>
            <a:chOff x="1181100" y="559988"/>
            <a:chExt cx="8904282" cy="113348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9A61FE-C972-49E1-8B53-0DF4B59C7952}"/>
                </a:ext>
              </a:extLst>
            </p:cNvPr>
            <p:cNvGrpSpPr/>
            <p:nvPr/>
          </p:nvGrpSpPr>
          <p:grpSpPr>
            <a:xfrm>
              <a:off x="1181100" y="559988"/>
              <a:ext cx="1112022" cy="1123950"/>
              <a:chOff x="1524000" y="628650"/>
              <a:chExt cx="1112022" cy="112395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602384E-C507-46C2-9532-CE20C845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6038D15-57FB-4F36-8DDD-1C77F49A93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6ACD810-8447-48F3-9DE0-8A54994DE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8606525-5D54-4E8D-A5D0-124E51E4C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529965-C4D3-44C6-B4D0-5850D766A478}"/>
                </a:ext>
              </a:extLst>
            </p:cNvPr>
            <p:cNvGrpSpPr/>
            <p:nvPr/>
          </p:nvGrpSpPr>
          <p:grpSpPr>
            <a:xfrm>
              <a:off x="3124236" y="617163"/>
              <a:ext cx="1066764" cy="1058020"/>
              <a:chOff x="2857500" y="685825"/>
              <a:chExt cx="1066764" cy="105802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21EAECD-2C62-4F6A-A130-4CFF5642DB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15BA80CF-3362-4ED0-B866-F248E9DD8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38C6E74-2375-4D72-979E-7BC11FD30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8E9979F-C649-47BB-BBCC-26E08B6746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24" name="Equals 23">
              <a:extLst>
                <a:ext uri="{FF2B5EF4-FFF2-40B4-BE49-F238E27FC236}">
                  <a16:creationId xmlns:a16="http://schemas.microsoft.com/office/drawing/2014/main" id="{050CC94F-4D29-41A9-B737-87E02C781DF1}"/>
                </a:ext>
              </a:extLst>
            </p:cNvPr>
            <p:cNvSpPr/>
            <p:nvPr/>
          </p:nvSpPr>
          <p:spPr>
            <a:xfrm>
              <a:off x="2400300" y="960038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D80173A-9BF7-4CE3-A558-BCF53525A152}"/>
                </a:ext>
              </a:extLst>
            </p:cNvPr>
            <p:cNvGrpSpPr/>
            <p:nvPr/>
          </p:nvGrpSpPr>
          <p:grpSpPr>
            <a:xfrm>
              <a:off x="7075482" y="569523"/>
              <a:ext cx="1112022" cy="1123950"/>
              <a:chOff x="1524000" y="628650"/>
              <a:chExt cx="1112022" cy="1123950"/>
            </a:xfrm>
          </p:grpSpPr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BDDAD251-3A53-4E01-809B-9C2B31E0AE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0FC08228-5DC1-4084-9FBB-4EFC76F90C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D4AC50F3-8069-4EF8-8EB9-42E42D7371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C1A77350-1322-46C1-A525-ECBF663D1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A35C4CF-9629-47C1-B277-23769F1D8F91}"/>
                </a:ext>
              </a:extLst>
            </p:cNvPr>
            <p:cNvGrpSpPr/>
            <p:nvPr/>
          </p:nvGrpSpPr>
          <p:grpSpPr>
            <a:xfrm>
              <a:off x="9018618" y="626698"/>
              <a:ext cx="1066764" cy="1058020"/>
              <a:chOff x="2857500" y="685825"/>
              <a:chExt cx="1066764" cy="1058020"/>
            </a:xfrm>
          </p:grpSpPr>
          <p:pic>
            <p:nvPicPr>
              <p:cNvPr id="110" name="Picture 109">
                <a:extLst>
                  <a:ext uri="{FF2B5EF4-FFF2-40B4-BE49-F238E27FC236}">
                    <a16:creationId xmlns:a16="http://schemas.microsoft.com/office/drawing/2014/main" id="{C1D1E5A0-AD87-437D-B903-453FD543B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99591361-8070-4630-8C0D-10635E7873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2" name="Picture 111">
                <a:extLst>
                  <a:ext uri="{FF2B5EF4-FFF2-40B4-BE49-F238E27FC236}">
                    <a16:creationId xmlns:a16="http://schemas.microsoft.com/office/drawing/2014/main" id="{D40C2D29-60B4-4575-A569-3E4B8C3972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E4EF4907-CD88-459B-8713-8C7E60C2BD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14" name="Equals 113">
              <a:extLst>
                <a:ext uri="{FF2B5EF4-FFF2-40B4-BE49-F238E27FC236}">
                  <a16:creationId xmlns:a16="http://schemas.microsoft.com/office/drawing/2014/main" id="{9436ED2F-F00F-4A84-AF30-5E2DD4B437D8}"/>
                </a:ext>
              </a:extLst>
            </p:cNvPr>
            <p:cNvSpPr/>
            <p:nvPr/>
          </p:nvSpPr>
          <p:spPr>
            <a:xfrm>
              <a:off x="8294682" y="969573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47D9D5-4DF6-46FF-9474-2E1D18AB8148}"/>
              </a:ext>
            </a:extLst>
          </p:cNvPr>
          <p:cNvGrpSpPr/>
          <p:nvPr/>
        </p:nvGrpSpPr>
        <p:grpSpPr>
          <a:xfrm>
            <a:off x="1116018" y="2916256"/>
            <a:ext cx="10123482" cy="1182782"/>
            <a:chOff x="1116018" y="2916256"/>
            <a:chExt cx="10123482" cy="1182782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72C7D18-443C-48FB-A331-38718D1796E8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34B9E0E2-8300-446F-9245-F371CD11C7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E7CBFC3A-37E4-4149-B533-77A55D255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CF5DD079-481C-47AC-8C9F-BC8CC1858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3B0038BF-7665-43AB-A266-3291B4223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FE6C617-ADDD-4EB4-A0C5-012FF032B0EE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EA43B718-C3CA-47F1-A0CD-AF1330E9E1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B993536D-BA7C-4604-A820-8F69271DFA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8FE1FA57-D464-4102-946F-74D9F0F6F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1A01A93A-9950-40EE-9139-D2141B827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54" name="Equals 53">
              <a:extLst>
                <a:ext uri="{FF2B5EF4-FFF2-40B4-BE49-F238E27FC236}">
                  <a16:creationId xmlns:a16="http://schemas.microsoft.com/office/drawing/2014/main" id="{780C2808-457B-43FB-B620-F3A768A22820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B45A023-FC0B-4B61-92D7-C85F72BB9492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BE2A8C69-189E-4950-8FD8-61D31CB45F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6995DD67-23BB-42FA-BBAE-0F8D0CA50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57B20E38-42B7-4EB4-896A-03FA1A1A93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F59474D9-1FEB-4E45-96C9-DF22E8D746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ADA76BF-D21B-42F0-A20A-4324926AB3E8}"/>
                </a:ext>
              </a:extLst>
            </p:cNvPr>
            <p:cNvGrpSpPr/>
            <p:nvPr/>
          </p:nvGrpSpPr>
          <p:grpSpPr>
            <a:xfrm>
              <a:off x="7010400" y="2925791"/>
              <a:ext cx="1112022" cy="1173247"/>
              <a:chOff x="1524000" y="628650"/>
              <a:chExt cx="1112022" cy="1123950"/>
            </a:xfrm>
          </p:grpSpPr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563A052F-1073-4D7F-A5FD-E21664234A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190FDBD4-E072-4771-8557-FFC0A79494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FAB39F57-8D9D-4ACC-A7D9-7FD2BAD562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DE20F2ED-3BFA-47B1-AC6F-2ED7051E28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438C0350-3F83-422E-ABD2-2863A43B23DA}"/>
                </a:ext>
              </a:extLst>
            </p:cNvPr>
            <p:cNvGrpSpPr/>
            <p:nvPr/>
          </p:nvGrpSpPr>
          <p:grpSpPr>
            <a:xfrm>
              <a:off x="8953536" y="2982966"/>
              <a:ext cx="1066764" cy="1104425"/>
              <a:chOff x="2857500" y="685825"/>
              <a:chExt cx="1066764" cy="1058020"/>
            </a:xfrm>
          </p:grpSpPr>
          <p:pic>
            <p:nvPicPr>
              <p:cNvPr id="132" name="Picture 131">
                <a:extLst>
                  <a:ext uri="{FF2B5EF4-FFF2-40B4-BE49-F238E27FC236}">
                    <a16:creationId xmlns:a16="http://schemas.microsoft.com/office/drawing/2014/main" id="{A99F7631-6B6F-4C2B-81E2-24005AF179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C2BDDDCA-B2BF-4A78-982B-8FA3B71086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76D7873B-E7EB-4C2A-B35F-1EEFE0C185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E7BE205A-9380-4202-86C2-CE23FD35F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36" name="Equals 135">
              <a:extLst>
                <a:ext uri="{FF2B5EF4-FFF2-40B4-BE49-F238E27FC236}">
                  <a16:creationId xmlns:a16="http://schemas.microsoft.com/office/drawing/2014/main" id="{FE9CE987-DDB5-4AE1-9AB9-1127D2548506}"/>
                </a:ext>
              </a:extLst>
            </p:cNvPr>
            <p:cNvSpPr/>
            <p:nvPr/>
          </p:nvSpPr>
          <p:spPr>
            <a:xfrm>
              <a:off x="8229600" y="3325842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3B698228-03CD-43C8-B9B3-7DC0FF5B2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736" y="2982941"/>
              <a:ext cx="495264" cy="516986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0F490312-4E06-4D4A-AEE6-9666948ED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736" y="3570380"/>
              <a:ext cx="495264" cy="516986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11A24512-A0D0-4519-B484-F4739E974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4236" y="3570380"/>
              <a:ext cx="495264" cy="516986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40A7AC-4F38-4A01-9EDB-0B97BC21E7EF}"/>
              </a:ext>
            </a:extLst>
          </p:cNvPr>
          <p:cNvGrpSpPr/>
          <p:nvPr/>
        </p:nvGrpSpPr>
        <p:grpSpPr>
          <a:xfrm>
            <a:off x="1159182" y="5563185"/>
            <a:ext cx="4912602" cy="923330"/>
            <a:chOff x="1159182" y="5563185"/>
            <a:chExt cx="4912602" cy="923330"/>
          </a:xfrm>
        </p:grpSpPr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087DF4A0-76B3-4989-A339-4EC455003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240" y="5748738"/>
              <a:ext cx="549274" cy="549274"/>
            </a:xfrm>
            <a:prstGeom prst="rect">
              <a:avLst/>
            </a:prstGeom>
          </p:spPr>
        </p:pic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6D51FE4-2BB5-456C-9CD6-310C72257455}"/>
                </a:ext>
              </a:extLst>
            </p:cNvPr>
            <p:cNvGrpSpPr/>
            <p:nvPr/>
          </p:nvGrpSpPr>
          <p:grpSpPr>
            <a:xfrm>
              <a:off x="2695903" y="5721733"/>
              <a:ext cx="422277" cy="334978"/>
              <a:chOff x="1790700" y="2617771"/>
              <a:chExt cx="422277" cy="334978"/>
            </a:xfrm>
          </p:grpSpPr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D9CBD367-86CB-4BF9-B2BC-242A64B5C7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365F6798-6E41-4751-8B02-93D6EAC817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D25E7EE7-B4B7-44C1-A385-419A4901F1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5" name="Picture 174">
                <a:extLst>
                  <a:ext uri="{FF2B5EF4-FFF2-40B4-BE49-F238E27FC236}">
                    <a16:creationId xmlns:a16="http://schemas.microsoft.com/office/drawing/2014/main" id="{4BDFB079-B8BD-4777-B2BF-CF8F67BF63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02882A1D-C8E8-482A-A232-B4B67964A651}"/>
                </a:ext>
              </a:extLst>
            </p:cNvPr>
            <p:cNvGrpSpPr/>
            <p:nvPr/>
          </p:nvGrpSpPr>
          <p:grpSpPr>
            <a:xfrm>
              <a:off x="2695903" y="6047188"/>
              <a:ext cx="422277" cy="334978"/>
              <a:chOff x="1790700" y="2617771"/>
              <a:chExt cx="422277" cy="334978"/>
            </a:xfrm>
          </p:grpSpPr>
          <p:pic>
            <p:nvPicPr>
              <p:cNvPr id="177" name="Picture 176">
                <a:extLst>
                  <a:ext uri="{FF2B5EF4-FFF2-40B4-BE49-F238E27FC236}">
                    <a16:creationId xmlns:a16="http://schemas.microsoft.com/office/drawing/2014/main" id="{BD8536CB-AB30-4BE8-9DE7-A5C16A64BD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8" name="Picture 177">
                <a:extLst>
                  <a:ext uri="{FF2B5EF4-FFF2-40B4-BE49-F238E27FC236}">
                    <a16:creationId xmlns:a16="http://schemas.microsoft.com/office/drawing/2014/main" id="{2CC9FEF6-4B2C-43B5-A890-65E5AEE4D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9" name="Picture 178">
                <a:extLst>
                  <a:ext uri="{FF2B5EF4-FFF2-40B4-BE49-F238E27FC236}">
                    <a16:creationId xmlns:a16="http://schemas.microsoft.com/office/drawing/2014/main" id="{10FBF94F-3F04-46CC-B26B-7E9EB02684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80" name="Picture 179">
                <a:extLst>
                  <a:ext uri="{FF2B5EF4-FFF2-40B4-BE49-F238E27FC236}">
                    <a16:creationId xmlns:a16="http://schemas.microsoft.com/office/drawing/2014/main" id="{22880C9D-7197-40C0-BF11-F5BB210F6A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3BA85B5-3F27-4C79-B8FD-ACD75F7A9489}"/>
                </a:ext>
              </a:extLst>
            </p:cNvPr>
            <p:cNvSpPr/>
            <p:nvPr/>
          </p:nvSpPr>
          <p:spPr>
            <a:xfrm>
              <a:off x="3806420" y="5563185"/>
              <a:ext cx="22653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bg1">
                      <a:lumMod val="65000"/>
                    </a:schemeClr>
                  </a:solidFill>
                  <a:effectLst/>
                </a:rPr>
                <a:t>+14,3%</a:t>
              </a:r>
            </a:p>
          </p:txBody>
        </p:sp>
        <p:sp>
          <p:nvSpPr>
            <p:cNvPr id="182" name="Equals 181">
              <a:extLst>
                <a:ext uri="{FF2B5EF4-FFF2-40B4-BE49-F238E27FC236}">
                  <a16:creationId xmlns:a16="http://schemas.microsoft.com/office/drawing/2014/main" id="{28C7486D-B05C-4930-93D8-C3EA855AB84F}"/>
                </a:ext>
              </a:extLst>
            </p:cNvPr>
            <p:cNvSpPr/>
            <p:nvPr/>
          </p:nvSpPr>
          <p:spPr>
            <a:xfrm>
              <a:off x="3300802" y="5849525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F66F298-2A92-40BF-8199-0F1CA4518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9182" y="5719771"/>
              <a:ext cx="607208" cy="607208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278062D-1ACB-4C66-BFDB-4BAF58D3E904}"/>
              </a:ext>
            </a:extLst>
          </p:cNvPr>
          <p:cNvGrpSpPr/>
          <p:nvPr/>
        </p:nvGrpSpPr>
        <p:grpSpPr>
          <a:xfrm>
            <a:off x="1140261" y="4296034"/>
            <a:ext cx="4580217" cy="923330"/>
            <a:chOff x="1140261" y="4296034"/>
            <a:chExt cx="4580217" cy="92333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2BDFA54-C1DA-4794-91D3-E698D561EDBE}"/>
                </a:ext>
              </a:extLst>
            </p:cNvPr>
            <p:cNvGrpSpPr/>
            <p:nvPr/>
          </p:nvGrpSpPr>
          <p:grpSpPr>
            <a:xfrm>
              <a:off x="1140261" y="4533146"/>
              <a:ext cx="1458416" cy="618007"/>
              <a:chOff x="1140261" y="4533146"/>
              <a:chExt cx="1458416" cy="618007"/>
            </a:xfrm>
          </p:grpSpPr>
          <p:pic>
            <p:nvPicPr>
              <p:cNvPr id="1026" name="Picture 2" descr="Image result for calculator emoji">
                <a:extLst>
                  <a:ext uri="{FF2B5EF4-FFF2-40B4-BE49-F238E27FC236}">
                    <a16:creationId xmlns:a16="http://schemas.microsoft.com/office/drawing/2014/main" id="{1B93F3AC-1722-4C39-9A48-78118A5FEF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566" y="4540042"/>
                <a:ext cx="611111" cy="6111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577434D-7C55-4C06-B107-50FC2B062A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0261" y="4533146"/>
                <a:ext cx="616466" cy="616466"/>
              </a:xfrm>
              <a:prstGeom prst="rect">
                <a:avLst/>
              </a:prstGeom>
            </p:spPr>
          </p:pic>
        </p:grpSp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85548BF9-C965-4B85-8950-5E1616E62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338" y="4540042"/>
              <a:ext cx="495264" cy="516986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78D182-96FC-4391-802D-DDD1AC569FA3}"/>
                </a:ext>
              </a:extLst>
            </p:cNvPr>
            <p:cNvSpPr/>
            <p:nvPr/>
          </p:nvSpPr>
          <p:spPr>
            <a:xfrm>
              <a:off x="3630764" y="4296034"/>
              <a:ext cx="52931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÷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2361086-1DDA-4EE5-878D-6A75B6CED9D8}"/>
                </a:ext>
              </a:extLst>
            </p:cNvPr>
            <p:cNvGrpSpPr/>
            <p:nvPr/>
          </p:nvGrpSpPr>
          <p:grpSpPr>
            <a:xfrm>
              <a:off x="4356484" y="4459839"/>
              <a:ext cx="1363994" cy="689262"/>
              <a:chOff x="4199766" y="4201040"/>
              <a:chExt cx="2285964" cy="1104450"/>
            </a:xfrm>
          </p:grpSpPr>
          <p:pic>
            <p:nvPicPr>
              <p:cNvPr id="184" name="Picture 183">
                <a:extLst>
                  <a:ext uri="{FF2B5EF4-FFF2-40B4-BE49-F238E27FC236}">
                    <a16:creationId xmlns:a16="http://schemas.microsoft.com/office/drawing/2014/main" id="{C9A12964-D6AA-4D39-9B61-DFB0ED174F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766" y="4201065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095D2002-3B94-4C23-8194-08A466132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1266" y="4201065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6" name="Picture 185">
                <a:extLst>
                  <a:ext uri="{FF2B5EF4-FFF2-40B4-BE49-F238E27FC236}">
                    <a16:creationId xmlns:a16="http://schemas.microsoft.com/office/drawing/2014/main" id="{AFCE45DD-35C8-4E6E-8726-81FC0DA4D5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766" y="4788504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7" name="Picture 186">
                <a:extLst>
                  <a:ext uri="{FF2B5EF4-FFF2-40B4-BE49-F238E27FC236}">
                    <a16:creationId xmlns:a16="http://schemas.microsoft.com/office/drawing/2014/main" id="{E1723081-E5A0-4C02-AD16-7A65626432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1266" y="4788504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8" name="Picture 187">
                <a:extLst>
                  <a:ext uri="{FF2B5EF4-FFF2-40B4-BE49-F238E27FC236}">
                    <a16:creationId xmlns:a16="http://schemas.microsoft.com/office/drawing/2014/main" id="{FAFB01F9-A008-43BC-A921-3639DC05F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8966" y="4201040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9" name="Picture 188">
                <a:extLst>
                  <a:ext uri="{FF2B5EF4-FFF2-40B4-BE49-F238E27FC236}">
                    <a16:creationId xmlns:a16="http://schemas.microsoft.com/office/drawing/2014/main" id="{F3F5CBED-3843-4820-81A7-7A87B0CA72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8966" y="4788479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90" name="Picture 189">
                <a:extLst>
                  <a:ext uri="{FF2B5EF4-FFF2-40B4-BE49-F238E27FC236}">
                    <a16:creationId xmlns:a16="http://schemas.microsoft.com/office/drawing/2014/main" id="{6189738C-0CC5-41EC-B592-2C23498478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466" y="4788479"/>
                <a:ext cx="495264" cy="516986"/>
              </a:xfrm>
              <a:prstGeom prst="rect">
                <a:avLst/>
              </a:prstGeom>
            </p:spPr>
          </p:pic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1BC188F3-6362-4BBC-A0C6-0E9657DB7211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DF8C37-006E-4823-809C-74241BFCE08C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Contrafactuales falsos: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444153-3A3E-4028-A3B0-15B271452E2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02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C4BA43-D258-406B-AA28-5B9A2DEDA3D3}"/>
              </a:ext>
            </a:extLst>
          </p:cNvPr>
          <p:cNvCxnSpPr/>
          <p:nvPr/>
        </p:nvCxnSpPr>
        <p:spPr>
          <a:xfrm>
            <a:off x="609600" y="3224111"/>
            <a:ext cx="82818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1DB855-9550-430D-BD32-FBA1CD49E979}"/>
              </a:ext>
            </a:extLst>
          </p:cNvPr>
          <p:cNvCxnSpPr/>
          <p:nvPr/>
        </p:nvCxnSpPr>
        <p:spPr>
          <a:xfrm>
            <a:off x="609600" y="3928353"/>
            <a:ext cx="82818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131D2-E166-4B3D-A79B-5B57DFB1FE4E}"/>
              </a:ext>
            </a:extLst>
          </p:cNvPr>
          <p:cNvCxnSpPr/>
          <p:nvPr/>
        </p:nvCxnSpPr>
        <p:spPr>
          <a:xfrm>
            <a:off x="609600" y="4998801"/>
            <a:ext cx="82818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2F24B3-2AB9-4BE1-A59C-B63083F2C010}"/>
              </a:ext>
            </a:extLst>
          </p:cNvPr>
          <p:cNvCxnSpPr>
            <a:cxnSpLocks/>
          </p:cNvCxnSpPr>
          <p:nvPr/>
        </p:nvCxnSpPr>
        <p:spPr>
          <a:xfrm>
            <a:off x="4694204" y="2350851"/>
            <a:ext cx="0" cy="4507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98582A7-5BC1-4168-B30E-DDE3F59DFE50}"/>
              </a:ext>
            </a:extLst>
          </p:cNvPr>
          <p:cNvGrpSpPr/>
          <p:nvPr/>
        </p:nvGrpSpPr>
        <p:grpSpPr>
          <a:xfrm>
            <a:off x="1060315" y="2286000"/>
            <a:ext cx="2225405" cy="831006"/>
            <a:chOff x="1181100" y="559988"/>
            <a:chExt cx="3009900" cy="112395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9A61FE-C972-49E1-8B53-0DF4B59C7952}"/>
                </a:ext>
              </a:extLst>
            </p:cNvPr>
            <p:cNvGrpSpPr/>
            <p:nvPr/>
          </p:nvGrpSpPr>
          <p:grpSpPr>
            <a:xfrm>
              <a:off x="1181100" y="559988"/>
              <a:ext cx="1112022" cy="1123950"/>
              <a:chOff x="1524000" y="628650"/>
              <a:chExt cx="1112022" cy="112395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602384E-C507-46C2-9532-CE20C845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6038D15-57FB-4F36-8DDD-1C77F49A93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6ACD810-8447-48F3-9DE0-8A54994DE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8606525-5D54-4E8D-A5D0-124E51E4C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529965-C4D3-44C6-B4D0-5850D766A478}"/>
                </a:ext>
              </a:extLst>
            </p:cNvPr>
            <p:cNvGrpSpPr/>
            <p:nvPr/>
          </p:nvGrpSpPr>
          <p:grpSpPr>
            <a:xfrm>
              <a:off x="3124236" y="617163"/>
              <a:ext cx="1066764" cy="1058020"/>
              <a:chOff x="2857500" y="685825"/>
              <a:chExt cx="1066764" cy="105802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21EAECD-2C62-4F6A-A130-4CFF5642DB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15BA80CF-3362-4ED0-B866-F248E9DD8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38C6E74-2375-4D72-979E-7BC11FD30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8E9979F-C649-47BB-BBCC-26E08B6746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24" name="Equals 23">
              <a:extLst>
                <a:ext uri="{FF2B5EF4-FFF2-40B4-BE49-F238E27FC236}">
                  <a16:creationId xmlns:a16="http://schemas.microsoft.com/office/drawing/2014/main" id="{050CC94F-4D29-41A9-B737-87E02C781DF1}"/>
                </a:ext>
              </a:extLst>
            </p:cNvPr>
            <p:cNvSpPr/>
            <p:nvPr/>
          </p:nvSpPr>
          <p:spPr>
            <a:xfrm>
              <a:off x="2400300" y="960038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0C5BAB9-3A5B-411A-B339-5A253BC92915}"/>
              </a:ext>
            </a:extLst>
          </p:cNvPr>
          <p:cNvGrpSpPr/>
          <p:nvPr/>
        </p:nvGrpSpPr>
        <p:grpSpPr>
          <a:xfrm>
            <a:off x="1060315" y="3316519"/>
            <a:ext cx="774067" cy="488299"/>
            <a:chOff x="1181100" y="1953784"/>
            <a:chExt cx="1046940" cy="66043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51C7EEC-2354-4323-B478-7BB27BDA0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100" y="1980789"/>
              <a:ext cx="549274" cy="549274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588E925-5FE9-48FC-B0D3-824C9291EDEA}"/>
                </a:ext>
              </a:extLst>
            </p:cNvPr>
            <p:cNvGrpSpPr/>
            <p:nvPr/>
          </p:nvGrpSpPr>
          <p:grpSpPr>
            <a:xfrm>
              <a:off x="1805763" y="1953784"/>
              <a:ext cx="422277" cy="334978"/>
              <a:chOff x="1790700" y="2617771"/>
              <a:chExt cx="422277" cy="33497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FFEEE05-17BB-4F09-8A99-5B942B75E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003F3132-8010-464C-92B4-D8D0A41C5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49B5FCC-FD0E-498F-A549-B2024859D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4766622-3D27-484F-98DE-62216D12E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8C548B-41A7-4340-8F6D-9D3E54300B41}"/>
                </a:ext>
              </a:extLst>
            </p:cNvPr>
            <p:cNvGrpSpPr/>
            <p:nvPr/>
          </p:nvGrpSpPr>
          <p:grpSpPr>
            <a:xfrm>
              <a:off x="1805763" y="2279239"/>
              <a:ext cx="422277" cy="334978"/>
              <a:chOff x="1790700" y="2617771"/>
              <a:chExt cx="422277" cy="334978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D5D9DE65-FC51-47E9-ADE6-27B5040921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B903ADF2-BCC3-4BAB-8EC6-F0C87EC51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04A07B1-D657-4400-87DD-C6F67931F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76EF4FA7-9189-4339-BAB2-39952EECA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552CD47-A380-49C8-BDAC-9F07C926E114}"/>
              </a:ext>
            </a:extLst>
          </p:cNvPr>
          <p:cNvGrpSpPr/>
          <p:nvPr/>
        </p:nvGrpSpPr>
        <p:grpSpPr>
          <a:xfrm>
            <a:off x="1012196" y="4028134"/>
            <a:ext cx="3126835" cy="867454"/>
            <a:chOff x="1116018" y="2916256"/>
            <a:chExt cx="4229100" cy="117324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72C7D18-443C-48FB-A331-38718D1796E8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34B9E0E2-8300-446F-9245-F371CD11C7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E7CBFC3A-37E4-4149-B533-77A55D255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CF5DD079-481C-47AC-8C9F-BC8CC1858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3B0038BF-7665-43AB-A266-3291B4223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FE6C617-ADDD-4EB4-A0C5-012FF032B0EE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EA43B718-C3CA-47F1-A0CD-AF1330E9E1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B993536D-BA7C-4604-A820-8F69271DFA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8FE1FA57-D464-4102-946F-74D9F0F6F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1A01A93A-9950-40EE-9139-D2141B827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54" name="Equals 53">
              <a:extLst>
                <a:ext uri="{FF2B5EF4-FFF2-40B4-BE49-F238E27FC236}">
                  <a16:creationId xmlns:a16="http://schemas.microsoft.com/office/drawing/2014/main" id="{780C2808-457B-43FB-B620-F3A768A22820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B45A023-FC0B-4B61-92D7-C85F72BB9492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BE2A8C69-189E-4950-8FD8-61D31CB45F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6995DD67-23BB-42FA-BBAE-0F8D0CA50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57B20E38-42B7-4EB4-896A-03FA1A1A93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F59474D9-1FEB-4E45-96C9-DF22E8D746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C2729CD-DC9A-4750-AF97-DC90B309B9AC}"/>
              </a:ext>
            </a:extLst>
          </p:cNvPr>
          <p:cNvCxnSpPr/>
          <p:nvPr/>
        </p:nvCxnSpPr>
        <p:spPr>
          <a:xfrm>
            <a:off x="609600" y="5910430"/>
            <a:ext cx="82818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B85A21CC-CABA-4F61-A1F5-C8BDA47C8795}"/>
              </a:ext>
            </a:extLst>
          </p:cNvPr>
          <p:cNvGrpSpPr/>
          <p:nvPr/>
        </p:nvGrpSpPr>
        <p:grpSpPr>
          <a:xfrm>
            <a:off x="1718450" y="6102397"/>
            <a:ext cx="1359806" cy="488299"/>
            <a:chOff x="2071240" y="5721733"/>
            <a:chExt cx="1839162" cy="660433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F6622603-C66D-4028-A5CB-E5DADB3FA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240" y="5748738"/>
              <a:ext cx="549274" cy="549274"/>
            </a:xfrm>
            <a:prstGeom prst="rect">
              <a:avLst/>
            </a:prstGeom>
          </p:spPr>
        </p:pic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4A94928A-13B9-48BD-BED2-820642DE1214}"/>
                </a:ext>
              </a:extLst>
            </p:cNvPr>
            <p:cNvGrpSpPr/>
            <p:nvPr/>
          </p:nvGrpSpPr>
          <p:grpSpPr>
            <a:xfrm>
              <a:off x="2695903" y="5721733"/>
              <a:ext cx="422277" cy="334978"/>
              <a:chOff x="1790700" y="2617771"/>
              <a:chExt cx="422277" cy="334978"/>
            </a:xfrm>
          </p:grpSpPr>
          <p:pic>
            <p:nvPicPr>
              <p:cNvPr id="93" name="Picture 92">
                <a:extLst>
                  <a:ext uri="{FF2B5EF4-FFF2-40B4-BE49-F238E27FC236}">
                    <a16:creationId xmlns:a16="http://schemas.microsoft.com/office/drawing/2014/main" id="{6FB10A8E-93F5-486F-84FC-FE3C535C1B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5745169F-70F1-4214-B789-B7F684BB0F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58D3DEB8-4EB1-42B0-8474-C94EA09395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59733D7D-BC82-423A-988C-2DBBD23802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B9E41F3-D9BC-4EAA-BC70-80E8C8720155}"/>
                </a:ext>
              </a:extLst>
            </p:cNvPr>
            <p:cNvGrpSpPr/>
            <p:nvPr/>
          </p:nvGrpSpPr>
          <p:grpSpPr>
            <a:xfrm>
              <a:off x="2695903" y="6047188"/>
              <a:ext cx="422277" cy="334978"/>
              <a:chOff x="1790700" y="2617771"/>
              <a:chExt cx="422277" cy="334978"/>
            </a:xfrm>
          </p:grpSpPr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C8F800F6-C3B6-4C5E-B9B4-A7DC4C639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BC76586C-5A7F-4C41-9458-22CA5C44B9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42B97917-3584-4DE8-A119-609AB3794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3CA592CC-69BB-445D-B5D5-ACFB2CA2DA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sp>
          <p:nvSpPr>
            <p:cNvPr id="172" name="Equals 171">
              <a:extLst>
                <a:ext uri="{FF2B5EF4-FFF2-40B4-BE49-F238E27FC236}">
                  <a16:creationId xmlns:a16="http://schemas.microsoft.com/office/drawing/2014/main" id="{C3050A29-9554-4A83-82BB-EC1A955C6D8D}"/>
                </a:ext>
              </a:extLst>
            </p:cNvPr>
            <p:cNvSpPr/>
            <p:nvPr/>
          </p:nvSpPr>
          <p:spPr>
            <a:xfrm>
              <a:off x="3300802" y="5849525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E016E02B-2D76-47FA-AD2C-C4BDF000BB30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Contrafactuales falsos: </a:t>
            </a:r>
            <a:r>
              <a:rPr lang="es-AR" sz="3400" i="1" dirty="0"/>
              <a:t>Condición </a:t>
            </a:r>
            <a:r>
              <a:rPr lang="es-AR" sz="3400" i="1" dirty="0" err="1"/>
              <a:t>pre-programa</a:t>
            </a:r>
            <a:endParaRPr lang="es-AR" sz="340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2E46E2-FC2F-42B4-BAB2-1B76E1542988}"/>
              </a:ext>
            </a:extLst>
          </p:cNvPr>
          <p:cNvSpPr/>
          <p:nvPr/>
        </p:nvSpPr>
        <p:spPr>
          <a:xfrm>
            <a:off x="4812326" y="59966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1" i="1" dirty="0">
                <a:solidFill>
                  <a:srgbClr val="FF0000"/>
                </a:solidFill>
              </a:rPr>
              <a:t>No se consideran otros factores que pueden</a:t>
            </a:r>
          </a:p>
          <a:p>
            <a:r>
              <a:rPr lang="es-ES_tradnl" b="1" i="1" dirty="0">
                <a:solidFill>
                  <a:srgbClr val="FF0000"/>
                </a:solidFill>
              </a:rPr>
              <a:t>haber afectado la producción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963D0B84-359D-4654-9AB6-88D1F1ED7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69" y="6019826"/>
            <a:ext cx="613367" cy="613367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FA3F512A-10C9-4769-9467-0BFA2968DA83}"/>
              </a:ext>
            </a:extLst>
          </p:cNvPr>
          <p:cNvGrpSpPr/>
          <p:nvPr/>
        </p:nvGrpSpPr>
        <p:grpSpPr>
          <a:xfrm>
            <a:off x="869591" y="5079651"/>
            <a:ext cx="2268658" cy="707886"/>
            <a:chOff x="2439820" y="5355800"/>
            <a:chExt cx="2268658" cy="707886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D601594F-82B4-445C-9B9A-86C7C181BED9}"/>
                </a:ext>
              </a:extLst>
            </p:cNvPr>
            <p:cNvGrpSpPr/>
            <p:nvPr/>
          </p:nvGrpSpPr>
          <p:grpSpPr>
            <a:xfrm>
              <a:off x="2439820" y="5490296"/>
              <a:ext cx="1078297" cy="456930"/>
              <a:chOff x="1140261" y="4533146"/>
              <a:chExt cx="1458416" cy="618007"/>
            </a:xfrm>
          </p:grpSpPr>
          <p:pic>
            <p:nvPicPr>
              <p:cNvPr id="90" name="Picture 2" descr="Image result for calculator emoji">
                <a:extLst>
                  <a:ext uri="{FF2B5EF4-FFF2-40B4-BE49-F238E27FC236}">
                    <a16:creationId xmlns:a16="http://schemas.microsoft.com/office/drawing/2014/main" id="{5886FDEB-6D76-4B42-BC19-7499F1EABF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566" y="4540042"/>
                <a:ext cx="611111" cy="6111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8CE19303-35C8-40C8-8EA4-FCF228E6F4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0261" y="4533146"/>
                <a:ext cx="616466" cy="616466"/>
              </a:xfrm>
              <a:prstGeom prst="rect">
                <a:avLst/>
              </a:prstGeom>
            </p:spPr>
          </p:pic>
        </p:grp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F794263-3FE5-43BE-BDC0-4AC0D0BD1A05}"/>
                </a:ext>
              </a:extLst>
            </p:cNvPr>
            <p:cNvSpPr/>
            <p:nvPr/>
          </p:nvSpPr>
          <p:spPr>
            <a:xfrm>
              <a:off x="4158327" y="5355800"/>
              <a:ext cx="55015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…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9B2E282-6673-4EE1-8059-8660A3BA6A81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1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>
            <a:extLst>
              <a:ext uri="{FF2B5EF4-FFF2-40B4-BE49-F238E27FC236}">
                <a16:creationId xmlns:a16="http://schemas.microsoft.com/office/drawing/2014/main" id="{E016E02B-2D76-47FA-AD2C-C4BDF000BB30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Contrafactuales falsos: </a:t>
            </a:r>
            <a:r>
              <a:rPr lang="es-AR" sz="3400" i="1" dirty="0"/>
              <a:t>autoselección / sesgo de selección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B46C044-2B4B-4DB9-B9C6-D5B8C7680BE7}"/>
              </a:ext>
            </a:extLst>
          </p:cNvPr>
          <p:cNvGrpSpPr/>
          <p:nvPr/>
        </p:nvGrpSpPr>
        <p:grpSpPr>
          <a:xfrm>
            <a:off x="2421896" y="4294835"/>
            <a:ext cx="6583485" cy="874504"/>
            <a:chOff x="1116018" y="2916256"/>
            <a:chExt cx="8904282" cy="1182782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7FD72693-8142-40F4-85EC-42D4AA772D85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9713B047-2CCB-42CB-B0F1-F2A9BD12F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1EAFDFB8-3CD3-428D-8713-9BF72DBBE1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C2837B48-EEE1-46D8-B9E4-A3C909BE6D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A69611C8-BB6B-4F63-B24A-A0F4E3547D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E9AF0908-D569-46CD-B896-7C27AACB7D37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75E139A3-5EEA-42FC-9A82-FAA1621FC1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4950E857-27F5-4DFC-82D9-C219862C48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3" name="Picture 162">
                <a:extLst>
                  <a:ext uri="{FF2B5EF4-FFF2-40B4-BE49-F238E27FC236}">
                    <a16:creationId xmlns:a16="http://schemas.microsoft.com/office/drawing/2014/main" id="{7A92E69E-1709-4C1E-8202-7979DE2159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069465BD-8FD2-42C3-9A29-F1FFD09221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41" name="Equals 140">
              <a:extLst>
                <a:ext uri="{FF2B5EF4-FFF2-40B4-BE49-F238E27FC236}">
                  <a16:creationId xmlns:a16="http://schemas.microsoft.com/office/drawing/2014/main" id="{0C5C8172-B63D-4290-9B9B-4195954E4E68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FE59B3FB-674D-4CC5-91EC-68064C31A3E1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DE1879BA-8D87-4257-8251-4C78978B5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54D2506F-DFA1-441A-849F-23E3A08545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CEC90991-CAC2-4B06-B57F-083F54A11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2D334D8C-A2E5-45B6-BA61-FA9B60774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FA9A3BBC-4D28-42FD-A0F8-4959D111B921}"/>
                </a:ext>
              </a:extLst>
            </p:cNvPr>
            <p:cNvGrpSpPr/>
            <p:nvPr/>
          </p:nvGrpSpPr>
          <p:grpSpPr>
            <a:xfrm>
              <a:off x="7010400" y="2925791"/>
              <a:ext cx="1112022" cy="1173247"/>
              <a:chOff x="1524000" y="628650"/>
              <a:chExt cx="1112022" cy="1123950"/>
            </a:xfrm>
          </p:grpSpPr>
          <p:pic>
            <p:nvPicPr>
              <p:cNvPr id="153" name="Picture 152">
                <a:extLst>
                  <a:ext uri="{FF2B5EF4-FFF2-40B4-BE49-F238E27FC236}">
                    <a16:creationId xmlns:a16="http://schemas.microsoft.com/office/drawing/2014/main" id="{8A17231A-8363-4760-90FD-7E9FF5516D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425AAE36-2609-44E8-A111-BFB110E7B6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C7A02032-5A43-4084-AF3E-1384ABB849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967E0ED1-D3F8-403B-8E78-DFBCC45725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57E3F0C-95ED-4505-B212-1330440978A0}"/>
                </a:ext>
              </a:extLst>
            </p:cNvPr>
            <p:cNvGrpSpPr/>
            <p:nvPr/>
          </p:nvGrpSpPr>
          <p:grpSpPr>
            <a:xfrm>
              <a:off x="8953536" y="2982966"/>
              <a:ext cx="1066764" cy="1104425"/>
              <a:chOff x="2857500" y="685825"/>
              <a:chExt cx="1066764" cy="1058020"/>
            </a:xfrm>
          </p:grpSpPr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CD7DBED1-8E27-4889-863F-08347B919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931A6C80-11B5-4B20-B034-5BEC7FCCB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D9A4D903-E469-456B-8883-708011A855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A942BD7F-07AD-48EA-9BC9-175039E76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45" name="Equals 144">
              <a:extLst>
                <a:ext uri="{FF2B5EF4-FFF2-40B4-BE49-F238E27FC236}">
                  <a16:creationId xmlns:a16="http://schemas.microsoft.com/office/drawing/2014/main" id="{DE8D0080-2A0A-48F5-8FB1-CD61215D7773}"/>
                </a:ext>
              </a:extLst>
            </p:cNvPr>
            <p:cNvSpPr/>
            <p:nvPr/>
          </p:nvSpPr>
          <p:spPr>
            <a:xfrm>
              <a:off x="8229600" y="3325842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5C8A0B5C-8D93-449C-AF9C-C6AB3EF66252}"/>
              </a:ext>
            </a:extLst>
          </p:cNvPr>
          <p:cNvGrpSpPr/>
          <p:nvPr/>
        </p:nvGrpSpPr>
        <p:grpSpPr>
          <a:xfrm>
            <a:off x="5186070" y="1038910"/>
            <a:ext cx="1724156" cy="831006"/>
            <a:chOff x="5186070" y="1038910"/>
            <a:chExt cx="1724156" cy="831006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654EDE60-265F-4AF4-B614-90B9CF705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070" y="1038912"/>
              <a:ext cx="408452" cy="408452"/>
            </a:xfrm>
            <a:prstGeom prst="rect">
              <a:avLst/>
            </a:prstGeom>
          </p:spPr>
        </p:pic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A8085A4A-F8C3-4291-AE66-54CAA4A9E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9804" y="1038911"/>
              <a:ext cx="408452" cy="408452"/>
            </a:xfrm>
            <a:prstGeom prst="rect">
              <a:avLst/>
            </a:prstGeom>
          </p:spPr>
        </p:pic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8766C267-C8BD-4211-90AE-E288E2421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070" y="1461464"/>
              <a:ext cx="408452" cy="408452"/>
            </a:xfrm>
            <a:prstGeom prst="rect">
              <a:avLst/>
            </a:prstGeom>
          </p:spPr>
        </p:pic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8ED8D3D3-D2BE-41A4-85EC-31A327687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9804" y="1461463"/>
              <a:ext cx="408452" cy="408452"/>
            </a:xfrm>
            <a:prstGeom prst="rect">
              <a:avLst/>
            </a:prstGeom>
          </p:spPr>
        </p:pic>
        <p:pic>
          <p:nvPicPr>
            <p:cNvPr id="210" name="Picture 209">
              <a:extLst>
                <a:ext uri="{FF2B5EF4-FFF2-40B4-BE49-F238E27FC236}">
                  <a16:creationId xmlns:a16="http://schemas.microsoft.com/office/drawing/2014/main" id="{23A95C77-CF69-4891-AD67-8CF4F95FD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040" y="1038911"/>
              <a:ext cx="408452" cy="408452"/>
            </a:xfrm>
            <a:prstGeom prst="rect">
              <a:avLst/>
            </a:prstGeom>
          </p:spPr>
        </p:pic>
        <p:pic>
          <p:nvPicPr>
            <p:cNvPr id="211" name="Picture 210">
              <a:extLst>
                <a:ext uri="{FF2B5EF4-FFF2-40B4-BE49-F238E27FC236}">
                  <a16:creationId xmlns:a16="http://schemas.microsoft.com/office/drawing/2014/main" id="{D3F937F1-A910-45AD-9EBB-8F71A86BA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774" y="1038910"/>
              <a:ext cx="408452" cy="408452"/>
            </a:xfrm>
            <a:prstGeom prst="rect">
              <a:avLst/>
            </a:prstGeom>
          </p:spPr>
        </p:pic>
        <p:pic>
          <p:nvPicPr>
            <p:cNvPr id="212" name="Picture 211">
              <a:extLst>
                <a:ext uri="{FF2B5EF4-FFF2-40B4-BE49-F238E27FC236}">
                  <a16:creationId xmlns:a16="http://schemas.microsoft.com/office/drawing/2014/main" id="{8D65D0EC-411C-4E39-BA00-C163F0805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040" y="1461463"/>
              <a:ext cx="408452" cy="408452"/>
            </a:xfrm>
            <a:prstGeom prst="rect">
              <a:avLst/>
            </a:prstGeom>
          </p:spPr>
        </p:pic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2A2E6D3A-E5BD-4060-A4D6-5103A57D5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774" y="1461462"/>
              <a:ext cx="408452" cy="408452"/>
            </a:xfrm>
            <a:prstGeom prst="rect">
              <a:avLst/>
            </a:prstGeom>
          </p:spPr>
        </p:pic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7C95BCBD-7F5C-4D59-8DB7-F97047464DB2}"/>
              </a:ext>
            </a:extLst>
          </p:cNvPr>
          <p:cNvGrpSpPr/>
          <p:nvPr/>
        </p:nvGrpSpPr>
        <p:grpSpPr>
          <a:xfrm>
            <a:off x="794171" y="877541"/>
            <a:ext cx="3918454" cy="1668443"/>
            <a:chOff x="794171" y="877541"/>
            <a:chExt cx="3918454" cy="166844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0A4B81B-90BD-43D4-BBB4-69482CFC3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71" y="1517284"/>
              <a:ext cx="1028700" cy="1028700"/>
            </a:xfrm>
            <a:prstGeom prst="rect">
              <a:avLst/>
            </a:prstGeom>
          </p:spPr>
        </p:pic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B79FB7E9-F020-40E9-9ADA-5C10BB4A7FBC}"/>
                </a:ext>
              </a:extLst>
            </p:cNvPr>
            <p:cNvSpPr/>
            <p:nvPr/>
          </p:nvSpPr>
          <p:spPr>
            <a:xfrm>
              <a:off x="2323608" y="877541"/>
              <a:ext cx="2389017" cy="1479441"/>
            </a:xfrm>
            <a:prstGeom prst="wedgeEllipseCallout">
              <a:avLst>
                <a:gd name="adj1" fmla="val -69491"/>
                <a:gd name="adj2" fmla="val 10231"/>
              </a:avLst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5" name="Picture 214">
              <a:extLst>
                <a:ext uri="{FF2B5EF4-FFF2-40B4-BE49-F238E27FC236}">
                  <a16:creationId xmlns:a16="http://schemas.microsoft.com/office/drawing/2014/main" id="{5BDF3A7C-8A46-44A2-BC39-61FFF338A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348" y="1315970"/>
              <a:ext cx="549274" cy="549274"/>
            </a:xfrm>
            <a:prstGeom prst="rect">
              <a:avLst/>
            </a:prstGeom>
          </p:spPr>
        </p:pic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15EF6DAA-6A5D-4505-ACE0-F5BFCD196B9B}"/>
                </a:ext>
              </a:extLst>
            </p:cNvPr>
            <p:cNvGrpSpPr/>
            <p:nvPr/>
          </p:nvGrpSpPr>
          <p:grpSpPr>
            <a:xfrm>
              <a:off x="3455011" y="1288965"/>
              <a:ext cx="422277" cy="334978"/>
              <a:chOff x="1790700" y="2617771"/>
              <a:chExt cx="422277" cy="334978"/>
            </a:xfrm>
          </p:grpSpPr>
          <p:pic>
            <p:nvPicPr>
              <p:cNvPr id="222" name="Picture 221">
                <a:extLst>
                  <a:ext uri="{FF2B5EF4-FFF2-40B4-BE49-F238E27FC236}">
                    <a16:creationId xmlns:a16="http://schemas.microsoft.com/office/drawing/2014/main" id="{23BC8A09-0608-4C41-83E3-2A5CD001A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CB3F8BFC-1629-4337-BEA6-B62B94AFA0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4" name="Picture 223">
                <a:extLst>
                  <a:ext uri="{FF2B5EF4-FFF2-40B4-BE49-F238E27FC236}">
                    <a16:creationId xmlns:a16="http://schemas.microsoft.com/office/drawing/2014/main" id="{A92CDB8F-A69A-412A-B417-B5AEAC3C41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5" name="Picture 224">
                <a:extLst>
                  <a:ext uri="{FF2B5EF4-FFF2-40B4-BE49-F238E27FC236}">
                    <a16:creationId xmlns:a16="http://schemas.microsoft.com/office/drawing/2014/main" id="{5721C19A-2ECA-4751-9CC3-CAF3226A0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C121AD57-4F04-45BF-9013-87E932230613}"/>
                </a:ext>
              </a:extLst>
            </p:cNvPr>
            <p:cNvGrpSpPr/>
            <p:nvPr/>
          </p:nvGrpSpPr>
          <p:grpSpPr>
            <a:xfrm>
              <a:off x="3455011" y="1614420"/>
              <a:ext cx="422277" cy="334978"/>
              <a:chOff x="1790700" y="2617771"/>
              <a:chExt cx="422277" cy="334978"/>
            </a:xfrm>
          </p:grpSpPr>
          <p:pic>
            <p:nvPicPr>
              <p:cNvPr id="218" name="Picture 217">
                <a:extLst>
                  <a:ext uri="{FF2B5EF4-FFF2-40B4-BE49-F238E27FC236}">
                    <a16:creationId xmlns:a16="http://schemas.microsoft.com/office/drawing/2014/main" id="{2D78E6F4-E99A-4ABF-BE35-935F8267B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19" name="Picture 218">
                <a:extLst>
                  <a:ext uri="{FF2B5EF4-FFF2-40B4-BE49-F238E27FC236}">
                    <a16:creationId xmlns:a16="http://schemas.microsoft.com/office/drawing/2014/main" id="{EBA7EBF3-64BA-4D49-ADA0-6A78CDCA6D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0" name="Picture 219">
                <a:extLst>
                  <a:ext uri="{FF2B5EF4-FFF2-40B4-BE49-F238E27FC236}">
                    <a16:creationId xmlns:a16="http://schemas.microsoft.com/office/drawing/2014/main" id="{A8A9D646-DD0D-4BD0-958C-928F8CFE0B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1" name="Picture 220">
                <a:extLst>
                  <a:ext uri="{FF2B5EF4-FFF2-40B4-BE49-F238E27FC236}">
                    <a16:creationId xmlns:a16="http://schemas.microsoft.com/office/drawing/2014/main" id="{17E7B1A8-E887-4807-81D1-9C39950B9B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4B46E6D3-BAC6-44EA-AC20-EF4AF453BBE3}"/>
              </a:ext>
            </a:extLst>
          </p:cNvPr>
          <p:cNvGrpSpPr/>
          <p:nvPr/>
        </p:nvGrpSpPr>
        <p:grpSpPr>
          <a:xfrm>
            <a:off x="2019300" y="1853907"/>
            <a:ext cx="8281886" cy="4889793"/>
            <a:chOff x="2019300" y="1853907"/>
            <a:chExt cx="8281886" cy="4889793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FEAFC2E-BFAA-46A7-9FAE-D2BF8F5EFA2E}"/>
                </a:ext>
              </a:extLst>
            </p:cNvPr>
            <p:cNvCxnSpPr/>
            <p:nvPr/>
          </p:nvCxnSpPr>
          <p:spPr>
            <a:xfrm>
              <a:off x="2019300" y="4195054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2EA5C41-8399-49D5-A2C8-00E738B76961}"/>
                </a:ext>
              </a:extLst>
            </p:cNvPr>
            <p:cNvCxnSpPr/>
            <p:nvPr/>
          </p:nvCxnSpPr>
          <p:spPr>
            <a:xfrm>
              <a:off x="2019300" y="5265502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2F50AD4-6DB3-4A15-9464-0B2917578BE1}"/>
                </a:ext>
              </a:extLst>
            </p:cNvPr>
            <p:cNvCxnSpPr>
              <a:cxnSpLocks/>
            </p:cNvCxnSpPr>
            <p:nvPr/>
          </p:nvCxnSpPr>
          <p:spPr>
            <a:xfrm>
              <a:off x="6103904" y="2249869"/>
              <a:ext cx="0" cy="44938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E361CE78-50E7-41A0-B264-85E6134BDF31}"/>
                </a:ext>
              </a:extLst>
            </p:cNvPr>
            <p:cNvGrpSpPr/>
            <p:nvPr/>
          </p:nvGrpSpPr>
          <p:grpSpPr>
            <a:xfrm>
              <a:off x="2470015" y="3583220"/>
              <a:ext cx="774067" cy="488299"/>
              <a:chOff x="1181100" y="1953784"/>
              <a:chExt cx="1046940" cy="660433"/>
            </a:xfrm>
          </p:grpSpPr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7A50E92B-816C-4A26-A029-69858BCE80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1100" y="1980789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74251922-E642-47B5-9371-2BB5198A1B95}"/>
                  </a:ext>
                </a:extLst>
              </p:cNvPr>
              <p:cNvGrpSpPr/>
              <p:nvPr/>
            </p:nvGrpSpPr>
            <p:grpSpPr>
              <a:xfrm>
                <a:off x="1805763" y="1953784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267B6BFE-BDD7-422B-A4A0-C6E6EFD25E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1" name="Picture 110">
                  <a:extLst>
                    <a:ext uri="{FF2B5EF4-FFF2-40B4-BE49-F238E27FC236}">
                      <a16:creationId xmlns:a16="http://schemas.microsoft.com/office/drawing/2014/main" id="{240681E5-BA47-480E-80A2-911E34666C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2" name="Picture 111">
                  <a:extLst>
                    <a:ext uri="{FF2B5EF4-FFF2-40B4-BE49-F238E27FC236}">
                      <a16:creationId xmlns:a16="http://schemas.microsoft.com/office/drawing/2014/main" id="{D20411F2-2114-41D0-9621-2EB428A344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3" name="Picture 112">
                  <a:extLst>
                    <a:ext uri="{FF2B5EF4-FFF2-40B4-BE49-F238E27FC236}">
                      <a16:creationId xmlns:a16="http://schemas.microsoft.com/office/drawing/2014/main" id="{DAB3447B-9A8E-4B50-9D6B-E362717884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E84080C7-5C62-42D9-905F-617368D0D5E4}"/>
                  </a:ext>
                </a:extLst>
              </p:cNvPr>
              <p:cNvGrpSpPr/>
              <p:nvPr/>
            </p:nvGrpSpPr>
            <p:grpSpPr>
              <a:xfrm>
                <a:off x="1805763" y="2279239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06" name="Picture 105">
                  <a:extLst>
                    <a:ext uri="{FF2B5EF4-FFF2-40B4-BE49-F238E27FC236}">
                      <a16:creationId xmlns:a16="http://schemas.microsoft.com/office/drawing/2014/main" id="{DA65BDA2-DE59-4991-AF79-1F8ED44764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7" name="Picture 106">
                  <a:extLst>
                    <a:ext uri="{FF2B5EF4-FFF2-40B4-BE49-F238E27FC236}">
                      <a16:creationId xmlns:a16="http://schemas.microsoft.com/office/drawing/2014/main" id="{C5A7DC92-C04E-4EBF-BBDE-16A393A3A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8" name="Picture 107">
                  <a:extLst>
                    <a:ext uri="{FF2B5EF4-FFF2-40B4-BE49-F238E27FC236}">
                      <a16:creationId xmlns:a16="http://schemas.microsoft.com/office/drawing/2014/main" id="{A53C078F-5ACD-4469-B73B-011E5DDECD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9" name="Picture 108">
                  <a:extLst>
                    <a:ext uri="{FF2B5EF4-FFF2-40B4-BE49-F238E27FC236}">
                      <a16:creationId xmlns:a16="http://schemas.microsoft.com/office/drawing/2014/main" id="{FF0A9B1B-AC63-47C9-A284-BCAB3B2A95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DB5803B-B75B-4FFF-BABE-902A818EC51E}"/>
                </a:ext>
              </a:extLst>
            </p:cNvPr>
            <p:cNvCxnSpPr/>
            <p:nvPr/>
          </p:nvCxnSpPr>
          <p:spPr>
            <a:xfrm>
              <a:off x="2019300" y="6177130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B34F083D-4C9B-45D5-8BDE-04F6D3611E6A}"/>
                </a:ext>
              </a:extLst>
            </p:cNvPr>
            <p:cNvGrpSpPr/>
            <p:nvPr/>
          </p:nvGrpSpPr>
          <p:grpSpPr>
            <a:xfrm>
              <a:off x="2470015" y="2552701"/>
              <a:ext cx="6583485" cy="838055"/>
              <a:chOff x="1181100" y="559988"/>
              <a:chExt cx="8904282" cy="1133485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E0FBA86-7643-468A-8B19-C9549EF0AFE9}"/>
                  </a:ext>
                </a:extLst>
              </p:cNvPr>
              <p:cNvGrpSpPr/>
              <p:nvPr/>
            </p:nvGrpSpPr>
            <p:grpSpPr>
              <a:xfrm>
                <a:off x="1181100" y="559988"/>
                <a:ext cx="1112022" cy="1123950"/>
                <a:chOff x="1524000" y="628650"/>
                <a:chExt cx="1112022" cy="1123950"/>
              </a:xfrm>
            </p:grpSpPr>
            <p:pic>
              <p:nvPicPr>
                <p:cNvPr id="134" name="Picture 133">
                  <a:extLst>
                    <a:ext uri="{FF2B5EF4-FFF2-40B4-BE49-F238E27FC236}">
                      <a16:creationId xmlns:a16="http://schemas.microsoft.com/office/drawing/2014/main" id="{4826AA8F-394A-4007-9042-8A7D4723A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5" name="Picture 134">
                  <a:extLst>
                    <a:ext uri="{FF2B5EF4-FFF2-40B4-BE49-F238E27FC236}">
                      <a16:creationId xmlns:a16="http://schemas.microsoft.com/office/drawing/2014/main" id="{30953EBD-DE8D-4606-A6DC-0261246AD1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6" name="Picture 135">
                  <a:extLst>
                    <a:ext uri="{FF2B5EF4-FFF2-40B4-BE49-F238E27FC236}">
                      <a16:creationId xmlns:a16="http://schemas.microsoft.com/office/drawing/2014/main" id="{004E279C-3B5E-4ABE-A5D6-C89C42F588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7" name="Picture 136">
                  <a:extLst>
                    <a:ext uri="{FF2B5EF4-FFF2-40B4-BE49-F238E27FC236}">
                      <a16:creationId xmlns:a16="http://schemas.microsoft.com/office/drawing/2014/main" id="{79E58704-FE89-4E88-B7DE-FFEF9A18E2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A6211ECE-ED88-4F01-8991-716B119CFE26}"/>
                  </a:ext>
                </a:extLst>
              </p:cNvPr>
              <p:cNvGrpSpPr/>
              <p:nvPr/>
            </p:nvGrpSpPr>
            <p:grpSpPr>
              <a:xfrm>
                <a:off x="3124236" y="617163"/>
                <a:ext cx="1066764" cy="1058020"/>
                <a:chOff x="2857500" y="685825"/>
                <a:chExt cx="1066764" cy="1058020"/>
              </a:xfrm>
            </p:grpSpPr>
            <p:pic>
              <p:nvPicPr>
                <p:cNvPr id="130" name="Picture 129">
                  <a:extLst>
                    <a:ext uri="{FF2B5EF4-FFF2-40B4-BE49-F238E27FC236}">
                      <a16:creationId xmlns:a16="http://schemas.microsoft.com/office/drawing/2014/main" id="{9D27AA04-77F9-45F5-BD1B-3E2D1EC0E7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1" name="Picture 130">
                  <a:extLst>
                    <a:ext uri="{FF2B5EF4-FFF2-40B4-BE49-F238E27FC236}">
                      <a16:creationId xmlns:a16="http://schemas.microsoft.com/office/drawing/2014/main" id="{8779B282-213B-418F-98DD-9D8949F520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2" name="Picture 131">
                  <a:extLst>
                    <a:ext uri="{FF2B5EF4-FFF2-40B4-BE49-F238E27FC236}">
                      <a16:creationId xmlns:a16="http://schemas.microsoft.com/office/drawing/2014/main" id="{BC711253-8D70-4248-896D-2424A08A2C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3" name="Picture 132">
                  <a:extLst>
                    <a:ext uri="{FF2B5EF4-FFF2-40B4-BE49-F238E27FC236}">
                      <a16:creationId xmlns:a16="http://schemas.microsoft.com/office/drawing/2014/main" id="{D36630C6-56A7-4E16-BF5A-937483FD3E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118" name="Equals 117">
                <a:extLst>
                  <a:ext uri="{FF2B5EF4-FFF2-40B4-BE49-F238E27FC236}">
                    <a16:creationId xmlns:a16="http://schemas.microsoft.com/office/drawing/2014/main" id="{B96A14A1-EC52-45D6-B95E-168DE6C109B9}"/>
                  </a:ext>
                </a:extLst>
              </p:cNvPr>
              <p:cNvSpPr/>
              <p:nvPr/>
            </p:nvSpPr>
            <p:spPr>
              <a:xfrm>
                <a:off x="2400300" y="960038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B0E912E6-050D-4E28-83B2-686658EAA2BD}"/>
                  </a:ext>
                </a:extLst>
              </p:cNvPr>
              <p:cNvGrpSpPr/>
              <p:nvPr/>
            </p:nvGrpSpPr>
            <p:grpSpPr>
              <a:xfrm>
                <a:off x="7075482" y="569523"/>
                <a:ext cx="1112022" cy="1123950"/>
                <a:chOff x="1524000" y="628650"/>
                <a:chExt cx="1112022" cy="1123950"/>
              </a:xfrm>
            </p:grpSpPr>
            <p:pic>
              <p:nvPicPr>
                <p:cNvPr id="126" name="Picture 125">
                  <a:extLst>
                    <a:ext uri="{FF2B5EF4-FFF2-40B4-BE49-F238E27FC236}">
                      <a16:creationId xmlns:a16="http://schemas.microsoft.com/office/drawing/2014/main" id="{1A6937AD-462C-4AB3-ACFF-988953349A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7" name="Picture 126">
                  <a:extLst>
                    <a:ext uri="{FF2B5EF4-FFF2-40B4-BE49-F238E27FC236}">
                      <a16:creationId xmlns:a16="http://schemas.microsoft.com/office/drawing/2014/main" id="{FFB3E64C-66E7-4795-8798-7F772755F1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8" name="Picture 127">
                  <a:extLst>
                    <a:ext uri="{FF2B5EF4-FFF2-40B4-BE49-F238E27FC236}">
                      <a16:creationId xmlns:a16="http://schemas.microsoft.com/office/drawing/2014/main" id="{60986481-EF4C-4FA7-8933-BD36FA0C1E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9" name="Picture 128">
                  <a:extLst>
                    <a:ext uri="{FF2B5EF4-FFF2-40B4-BE49-F238E27FC236}">
                      <a16:creationId xmlns:a16="http://schemas.microsoft.com/office/drawing/2014/main" id="{6815953B-E825-48A3-B5A1-92659ED872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2509F107-8CD5-494E-B6C5-CA0089170C42}"/>
                  </a:ext>
                </a:extLst>
              </p:cNvPr>
              <p:cNvGrpSpPr/>
              <p:nvPr/>
            </p:nvGrpSpPr>
            <p:grpSpPr>
              <a:xfrm>
                <a:off x="9018618" y="626698"/>
                <a:ext cx="1066764" cy="1058020"/>
                <a:chOff x="2857500" y="685825"/>
                <a:chExt cx="1066764" cy="1058020"/>
              </a:xfrm>
            </p:grpSpPr>
            <p:pic>
              <p:nvPicPr>
                <p:cNvPr id="122" name="Picture 121">
                  <a:extLst>
                    <a:ext uri="{FF2B5EF4-FFF2-40B4-BE49-F238E27FC236}">
                      <a16:creationId xmlns:a16="http://schemas.microsoft.com/office/drawing/2014/main" id="{31DF99AE-416A-4F18-AADC-9AB3D1861C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3" name="Picture 122">
                  <a:extLst>
                    <a:ext uri="{FF2B5EF4-FFF2-40B4-BE49-F238E27FC236}">
                      <a16:creationId xmlns:a16="http://schemas.microsoft.com/office/drawing/2014/main" id="{8BFFF70C-8662-489F-9BAF-DAD5B0E5D0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4" name="Picture 123">
                  <a:extLst>
                    <a:ext uri="{FF2B5EF4-FFF2-40B4-BE49-F238E27FC236}">
                      <a16:creationId xmlns:a16="http://schemas.microsoft.com/office/drawing/2014/main" id="{F30F5211-8C83-454F-B9B9-75B2E67000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5" name="Picture 124">
                  <a:extLst>
                    <a:ext uri="{FF2B5EF4-FFF2-40B4-BE49-F238E27FC236}">
                      <a16:creationId xmlns:a16="http://schemas.microsoft.com/office/drawing/2014/main" id="{18F48F95-8F80-43C1-A1AC-C7694B27C4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121" name="Equals 120">
                <a:extLst>
                  <a:ext uri="{FF2B5EF4-FFF2-40B4-BE49-F238E27FC236}">
                    <a16:creationId xmlns:a16="http://schemas.microsoft.com/office/drawing/2014/main" id="{834831D2-1EA1-41C7-BDBF-DF853C30339A}"/>
                  </a:ext>
                </a:extLst>
              </p:cNvPr>
              <p:cNvSpPr/>
              <p:nvPr/>
            </p:nvSpPr>
            <p:spPr>
              <a:xfrm>
                <a:off x="8294682" y="969573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10CF61BD-826C-4FF0-AF4E-CFA1D67F56EE}"/>
                </a:ext>
              </a:extLst>
            </p:cNvPr>
            <p:cNvCxnSpPr/>
            <p:nvPr/>
          </p:nvCxnSpPr>
          <p:spPr>
            <a:xfrm>
              <a:off x="2019300" y="2552700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E726BF0A-E095-4F65-A4F4-D61DC41362BC}"/>
                </a:ext>
              </a:extLst>
            </p:cNvPr>
            <p:cNvSpPr/>
            <p:nvPr/>
          </p:nvSpPr>
          <p:spPr>
            <a:xfrm rot="2583974">
              <a:off x="5030279" y="1894701"/>
              <a:ext cx="203427" cy="85863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Arrow: Down 225">
              <a:extLst>
                <a:ext uri="{FF2B5EF4-FFF2-40B4-BE49-F238E27FC236}">
                  <a16:creationId xmlns:a16="http://schemas.microsoft.com/office/drawing/2014/main" id="{09B71441-CF7C-48DF-9B6B-C8967FC8B72C}"/>
                </a:ext>
              </a:extLst>
            </p:cNvPr>
            <p:cNvSpPr/>
            <p:nvPr/>
          </p:nvSpPr>
          <p:spPr>
            <a:xfrm rot="19011539">
              <a:off x="6897921" y="1853907"/>
              <a:ext cx="203427" cy="85863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FBC2D8BF-D6B9-466F-B94F-30FB139F47DC}"/>
              </a:ext>
            </a:extLst>
          </p:cNvPr>
          <p:cNvGrpSpPr/>
          <p:nvPr/>
        </p:nvGrpSpPr>
        <p:grpSpPr>
          <a:xfrm>
            <a:off x="2439820" y="5357401"/>
            <a:ext cx="2388350" cy="707886"/>
            <a:chOff x="2439820" y="5357401"/>
            <a:chExt cx="2388350" cy="707886"/>
          </a:xfrm>
        </p:grpSpPr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8A918D14-C6FE-4122-B328-E02FA76E44C6}"/>
                </a:ext>
              </a:extLst>
            </p:cNvPr>
            <p:cNvGrpSpPr/>
            <p:nvPr/>
          </p:nvGrpSpPr>
          <p:grpSpPr>
            <a:xfrm>
              <a:off x="2439820" y="5490296"/>
              <a:ext cx="1078297" cy="456930"/>
              <a:chOff x="1140261" y="4533146"/>
              <a:chExt cx="1458416" cy="618007"/>
            </a:xfrm>
          </p:grpSpPr>
          <p:pic>
            <p:nvPicPr>
              <p:cNvPr id="202" name="Picture 2" descr="Image result for calculator emoji">
                <a:extLst>
                  <a:ext uri="{FF2B5EF4-FFF2-40B4-BE49-F238E27FC236}">
                    <a16:creationId xmlns:a16="http://schemas.microsoft.com/office/drawing/2014/main" id="{A2ED319D-1217-4945-9149-3BF2534A25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566" y="4540042"/>
                <a:ext cx="611111" cy="6111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3" name="Picture 202">
                <a:extLst>
                  <a:ext uri="{FF2B5EF4-FFF2-40B4-BE49-F238E27FC236}">
                    <a16:creationId xmlns:a16="http://schemas.microsoft.com/office/drawing/2014/main" id="{3978642B-0D95-4FB5-9E54-0EE5AA399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0261" y="4533146"/>
                <a:ext cx="616466" cy="616466"/>
              </a:xfrm>
              <a:prstGeom prst="rect">
                <a:avLst/>
              </a:prstGeom>
            </p:spPr>
          </p:pic>
        </p:grp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5D5CB3EF-46D4-4E96-A6E4-E339A7F2F774}"/>
                </a:ext>
              </a:extLst>
            </p:cNvPr>
            <p:cNvSpPr/>
            <p:nvPr/>
          </p:nvSpPr>
          <p:spPr>
            <a:xfrm>
              <a:off x="4278019" y="5357401"/>
              <a:ext cx="55015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…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D67E113D-EB68-4B0E-B3EF-424782CD427A}"/>
              </a:ext>
            </a:extLst>
          </p:cNvPr>
          <p:cNvGrpSpPr/>
          <p:nvPr/>
        </p:nvGrpSpPr>
        <p:grpSpPr>
          <a:xfrm>
            <a:off x="3128151" y="6239647"/>
            <a:ext cx="2002184" cy="617745"/>
            <a:chOff x="3128151" y="6239647"/>
            <a:chExt cx="2002184" cy="617745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B97B187-4C57-46BD-A2B4-53254AED56FA}"/>
                </a:ext>
              </a:extLst>
            </p:cNvPr>
            <p:cNvGrpSpPr/>
            <p:nvPr/>
          </p:nvGrpSpPr>
          <p:grpSpPr>
            <a:xfrm>
              <a:off x="3128151" y="6369094"/>
              <a:ext cx="1359806" cy="488298"/>
              <a:chOff x="2071240" y="5721733"/>
              <a:chExt cx="1839162" cy="660433"/>
            </a:xfrm>
          </p:grpSpPr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C211DF3C-1363-49C5-864E-B5D617725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240" y="5748738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FD38504-9D2F-4A61-B434-F86227370235}"/>
                  </a:ext>
                </a:extLst>
              </p:cNvPr>
              <p:cNvGrpSpPr/>
              <p:nvPr/>
            </p:nvGrpSpPr>
            <p:grpSpPr>
              <a:xfrm>
                <a:off x="2695903" y="5721733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86" name="Picture 185">
                  <a:extLst>
                    <a:ext uri="{FF2B5EF4-FFF2-40B4-BE49-F238E27FC236}">
                      <a16:creationId xmlns:a16="http://schemas.microsoft.com/office/drawing/2014/main" id="{40F7F314-0BF0-4F9C-85E2-829764A5D7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7" name="Picture 186">
                  <a:extLst>
                    <a:ext uri="{FF2B5EF4-FFF2-40B4-BE49-F238E27FC236}">
                      <a16:creationId xmlns:a16="http://schemas.microsoft.com/office/drawing/2014/main" id="{17B7AC36-15C7-47EF-A058-62D4D33EB5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8" name="Picture 187">
                  <a:extLst>
                    <a:ext uri="{FF2B5EF4-FFF2-40B4-BE49-F238E27FC236}">
                      <a16:creationId xmlns:a16="http://schemas.microsoft.com/office/drawing/2014/main" id="{4DA9A6CA-16A6-43B3-ACAB-86B1ED6ABE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9" name="Picture 188">
                  <a:extLst>
                    <a:ext uri="{FF2B5EF4-FFF2-40B4-BE49-F238E27FC236}">
                      <a16:creationId xmlns:a16="http://schemas.microsoft.com/office/drawing/2014/main" id="{9A4C6A2F-5C90-4817-BE33-0318FEA615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DF5F3D39-3902-4FC3-B9C7-208E725E5711}"/>
                  </a:ext>
                </a:extLst>
              </p:cNvPr>
              <p:cNvGrpSpPr/>
              <p:nvPr/>
            </p:nvGrpSpPr>
            <p:grpSpPr>
              <a:xfrm>
                <a:off x="2695903" y="6047188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82" name="Picture 181">
                  <a:extLst>
                    <a:ext uri="{FF2B5EF4-FFF2-40B4-BE49-F238E27FC236}">
                      <a16:creationId xmlns:a16="http://schemas.microsoft.com/office/drawing/2014/main" id="{FB630362-0647-4D2A-96C3-1247812302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3" name="Picture 182">
                  <a:extLst>
                    <a:ext uri="{FF2B5EF4-FFF2-40B4-BE49-F238E27FC236}">
                      <a16:creationId xmlns:a16="http://schemas.microsoft.com/office/drawing/2014/main" id="{7D2343B5-6BA5-4886-9BF5-EF9249AB6F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4" name="Picture 183">
                  <a:extLst>
                    <a:ext uri="{FF2B5EF4-FFF2-40B4-BE49-F238E27FC236}">
                      <a16:creationId xmlns:a16="http://schemas.microsoft.com/office/drawing/2014/main" id="{09FF83D6-2F39-40ED-AF6A-7C448E58F1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5" name="Picture 184">
                  <a:extLst>
                    <a:ext uri="{FF2B5EF4-FFF2-40B4-BE49-F238E27FC236}">
                      <a16:creationId xmlns:a16="http://schemas.microsoft.com/office/drawing/2014/main" id="{316342E2-1D2C-4948-8BE1-BF1B7FA6E1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sp>
            <p:nvSpPr>
              <p:cNvPr id="180" name="Equals 179">
                <a:extLst>
                  <a:ext uri="{FF2B5EF4-FFF2-40B4-BE49-F238E27FC236}">
                    <a16:creationId xmlns:a16="http://schemas.microsoft.com/office/drawing/2014/main" id="{CDF08289-04ED-4A61-95EB-2E20E0E68BE0}"/>
                  </a:ext>
                </a:extLst>
              </p:cNvPr>
              <p:cNvSpPr/>
              <p:nvPr/>
            </p:nvSpPr>
            <p:spPr>
              <a:xfrm>
                <a:off x="3300802" y="5849525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9A686AEF-7416-4B96-A1D1-DF7AC622A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968" y="6239647"/>
              <a:ext cx="613367" cy="613367"/>
            </a:xfrm>
            <a:prstGeom prst="rect">
              <a:avLst/>
            </a:prstGeom>
          </p:spPr>
        </p:pic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CCEDBCAC-A336-4363-A5CD-74F3DECA94A6}"/>
              </a:ext>
            </a:extLst>
          </p:cNvPr>
          <p:cNvSpPr txBox="1"/>
          <p:nvPr/>
        </p:nvSpPr>
        <p:spPr>
          <a:xfrm>
            <a:off x="6251353" y="6155646"/>
            <a:ext cx="60145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300" b="1" i="1" dirty="0">
                <a:solidFill>
                  <a:srgbClr val="FF0000"/>
                </a:solidFill>
              </a:rPr>
              <a:t>Los grupos nos son comparables</a:t>
            </a:r>
          </a:p>
          <a:p>
            <a:r>
              <a:rPr lang="es-ES_tradnl" sz="2300" b="1" i="1" dirty="0">
                <a:solidFill>
                  <a:srgbClr val="FF0000"/>
                </a:solidFill>
              </a:rPr>
              <a:t>(autoselección)</a:t>
            </a:r>
            <a:endParaRPr lang="en-US" sz="2300" b="1" i="1" dirty="0">
              <a:solidFill>
                <a:srgbClr val="FF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993EB4FD-9A1D-4E12-9D9B-489A4364413E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DF8C37-006E-4823-809C-74241BFCE08C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Contexto de una evaluación de impacto</a:t>
            </a:r>
            <a:endParaRPr lang="es-AR" sz="3400" i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D7E4E1D-779B-4098-913A-A793D09D7DCE}"/>
              </a:ext>
            </a:extLst>
          </p:cNvPr>
          <p:cNvSpPr/>
          <p:nvPr/>
        </p:nvSpPr>
        <p:spPr>
          <a:xfrm>
            <a:off x="7200900" y="1212950"/>
            <a:ext cx="2400300" cy="1181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Evaluación de impacto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F09D61-9866-4A8F-9E2E-FD7188934B26}"/>
              </a:ext>
            </a:extLst>
          </p:cNvPr>
          <p:cNvGrpSpPr/>
          <p:nvPr/>
        </p:nvGrpSpPr>
        <p:grpSpPr>
          <a:xfrm>
            <a:off x="581314" y="1212950"/>
            <a:ext cx="5667086" cy="4286291"/>
            <a:chOff x="581314" y="1212950"/>
            <a:chExt cx="5667086" cy="428629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71C9540-2750-44F1-B589-BBA86759D270}"/>
                </a:ext>
              </a:extLst>
            </p:cNvPr>
            <p:cNvSpPr/>
            <p:nvPr/>
          </p:nvSpPr>
          <p:spPr>
            <a:xfrm>
              <a:off x="609600" y="1257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técnicos</a:t>
              </a:r>
            </a:p>
            <a:p>
              <a:pPr algn="ctr"/>
              <a:r>
                <a:rPr lang="es-ES_tradnl" dirty="0"/>
                <a:t>Análisis financieros</a:t>
              </a:r>
              <a:endParaRPr lang="en-US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B11BBFE-5A4F-4E14-8625-0C2014C2B929}"/>
                </a:ext>
              </a:extLst>
            </p:cNvPr>
            <p:cNvSpPr/>
            <p:nvPr/>
          </p:nvSpPr>
          <p:spPr>
            <a:xfrm>
              <a:off x="3848100" y="12129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Seguimientos</a:t>
              </a:r>
              <a:br>
                <a:rPr lang="es-ES_tradnl" dirty="0"/>
              </a:br>
              <a:r>
                <a:rPr lang="es-ES_tradnl" dirty="0"/>
                <a:t>Auditorías</a:t>
              </a:r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2ADAC66-2060-41BB-9021-C32C07567AD9}"/>
                </a:ext>
              </a:extLst>
            </p:cNvPr>
            <p:cNvSpPr/>
            <p:nvPr/>
          </p:nvSpPr>
          <p:spPr>
            <a:xfrm>
              <a:off x="609600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procesos</a:t>
              </a:r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453F222-4BAF-4ECC-977B-EAA2C256B533}"/>
                </a:ext>
              </a:extLst>
            </p:cNvPr>
            <p:cNvSpPr/>
            <p:nvPr/>
          </p:nvSpPr>
          <p:spPr>
            <a:xfrm>
              <a:off x="3841173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resultados</a:t>
              </a:r>
              <a:endParaRPr 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4ECC095-7CDF-4D2D-8694-F20DD3E5A484}"/>
                </a:ext>
              </a:extLst>
            </p:cNvPr>
            <p:cNvSpPr/>
            <p:nvPr/>
          </p:nvSpPr>
          <p:spPr>
            <a:xfrm>
              <a:off x="581314" y="4305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beneficio</a:t>
              </a:r>
              <a:endParaRPr 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1A5056A-1EA2-47DE-B39C-64271DF77632}"/>
                </a:ext>
              </a:extLst>
            </p:cNvPr>
            <p:cNvSpPr/>
            <p:nvPr/>
          </p:nvSpPr>
          <p:spPr>
            <a:xfrm>
              <a:off x="3834246" y="4318141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efectividad</a:t>
              </a:r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21E18F-B4B9-4AA4-9755-19071BB27B0B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1847850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C7AEE7-7027-461C-B47B-DBAB90684A1F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3388014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C56748-9B61-4161-A28D-4202E83513DA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891809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B8F0DA-8187-40D2-BB79-BC3A81FC8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146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94073FE-3E74-4D91-821E-1B0E6AB14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631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C263D6-4C14-4605-A0CB-7C3EEC98A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6455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B4F23F-6543-449F-87B8-DC31B975E2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8659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A1054B-3E33-4972-94EA-D89F97E755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38187" y="2418730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E0114E-09DE-4B25-A6CD-8BCFB04837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9546" y="3946336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5EDEDF0-808F-4C83-8257-A54D094FD7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59546" y="2304517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F4EF25-8646-47BF-B08B-DFBC54939C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87832" y="3952108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3A51EDD-CA54-4FAE-8852-5AF61F9D82BE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DF8C37-006E-4823-809C-74241BFCE08C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Contexto de una evaluación de impacto</a:t>
            </a:r>
            <a:endParaRPr lang="es-AR" sz="3400" i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D7E4E1D-779B-4098-913A-A793D09D7DCE}"/>
              </a:ext>
            </a:extLst>
          </p:cNvPr>
          <p:cNvSpPr/>
          <p:nvPr/>
        </p:nvSpPr>
        <p:spPr>
          <a:xfrm>
            <a:off x="7200900" y="1212950"/>
            <a:ext cx="2400300" cy="11811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Evaluación de impacto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F09D61-9866-4A8F-9E2E-FD7188934B26}"/>
              </a:ext>
            </a:extLst>
          </p:cNvPr>
          <p:cNvGrpSpPr/>
          <p:nvPr/>
        </p:nvGrpSpPr>
        <p:grpSpPr>
          <a:xfrm>
            <a:off x="581314" y="1212950"/>
            <a:ext cx="5667086" cy="4286291"/>
            <a:chOff x="581314" y="1212950"/>
            <a:chExt cx="5667086" cy="428629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71C9540-2750-44F1-B589-BBA86759D270}"/>
                </a:ext>
              </a:extLst>
            </p:cNvPr>
            <p:cNvSpPr/>
            <p:nvPr/>
          </p:nvSpPr>
          <p:spPr>
            <a:xfrm>
              <a:off x="609600" y="1257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técnicos</a:t>
              </a:r>
            </a:p>
            <a:p>
              <a:pPr algn="ctr"/>
              <a:r>
                <a:rPr lang="es-ES_tradnl" dirty="0"/>
                <a:t>Análisis financieros</a:t>
              </a:r>
              <a:endParaRPr lang="en-US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B11BBFE-5A4F-4E14-8625-0C2014C2B929}"/>
                </a:ext>
              </a:extLst>
            </p:cNvPr>
            <p:cNvSpPr/>
            <p:nvPr/>
          </p:nvSpPr>
          <p:spPr>
            <a:xfrm>
              <a:off x="3848100" y="12129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Seguimientos</a:t>
              </a:r>
              <a:br>
                <a:rPr lang="es-ES_tradnl" dirty="0"/>
              </a:br>
              <a:r>
                <a:rPr lang="es-ES_tradnl" dirty="0"/>
                <a:t>Auditorías</a:t>
              </a:r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2ADAC66-2060-41BB-9021-C32C07567AD9}"/>
                </a:ext>
              </a:extLst>
            </p:cNvPr>
            <p:cNvSpPr/>
            <p:nvPr/>
          </p:nvSpPr>
          <p:spPr>
            <a:xfrm>
              <a:off x="609600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procesos</a:t>
              </a:r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453F222-4BAF-4ECC-977B-EAA2C256B533}"/>
                </a:ext>
              </a:extLst>
            </p:cNvPr>
            <p:cNvSpPr/>
            <p:nvPr/>
          </p:nvSpPr>
          <p:spPr>
            <a:xfrm>
              <a:off x="3841173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resultados</a:t>
              </a:r>
              <a:endParaRPr 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4ECC095-7CDF-4D2D-8694-F20DD3E5A484}"/>
                </a:ext>
              </a:extLst>
            </p:cNvPr>
            <p:cNvSpPr/>
            <p:nvPr/>
          </p:nvSpPr>
          <p:spPr>
            <a:xfrm>
              <a:off x="581314" y="4305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beneficio</a:t>
              </a:r>
              <a:endParaRPr 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1A5056A-1EA2-47DE-B39C-64271DF77632}"/>
                </a:ext>
              </a:extLst>
            </p:cNvPr>
            <p:cNvSpPr/>
            <p:nvPr/>
          </p:nvSpPr>
          <p:spPr>
            <a:xfrm>
              <a:off x="3834246" y="4318141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efectividad</a:t>
              </a:r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21E18F-B4B9-4AA4-9755-19071BB27B0B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1847850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C7AEE7-7027-461C-B47B-DBAB90684A1F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3388014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C56748-9B61-4161-A28D-4202E83513DA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891809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B8F0DA-8187-40D2-BB79-BC3A81FC8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146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94073FE-3E74-4D91-821E-1B0E6AB14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631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C263D6-4C14-4605-A0CB-7C3EEC98A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6455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B4F23F-6543-449F-87B8-DC31B975E2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8659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A1054B-3E33-4972-94EA-D89F97E755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38187" y="2418730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E0114E-09DE-4B25-A6CD-8BCFB04837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9546" y="3946336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5EDEDF0-808F-4C83-8257-A54D094FD7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59546" y="2304517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F4EF25-8646-47BF-B08B-DFBC54939C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87832" y="3952108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87522-438D-4917-A187-87CAA695A228}"/>
              </a:ext>
            </a:extLst>
          </p:cNvPr>
          <p:cNvCxnSpPr>
            <a:cxnSpLocks/>
          </p:cNvCxnSpPr>
          <p:nvPr/>
        </p:nvCxnSpPr>
        <p:spPr>
          <a:xfrm flipH="1">
            <a:off x="6324601" y="1847850"/>
            <a:ext cx="800099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8A1117-4526-475B-9A27-6A58DC38614D}"/>
              </a:ext>
            </a:extLst>
          </p:cNvPr>
          <p:cNvCxnSpPr>
            <a:cxnSpLocks/>
          </p:cNvCxnSpPr>
          <p:nvPr/>
        </p:nvCxnSpPr>
        <p:spPr>
          <a:xfrm flipH="1">
            <a:off x="6324602" y="1911329"/>
            <a:ext cx="800098" cy="146744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634FD0E-FC05-4EC9-9EDD-A5CA17F207F9}"/>
              </a:ext>
            </a:extLst>
          </p:cNvPr>
          <p:cNvSpPr/>
          <p:nvPr/>
        </p:nvSpPr>
        <p:spPr>
          <a:xfrm>
            <a:off x="304800" y="914936"/>
            <a:ext cx="9715500" cy="4914364"/>
          </a:xfrm>
          <a:prstGeom prst="roundRect">
            <a:avLst/>
          </a:prstGeom>
          <a:solidFill>
            <a:srgbClr val="FF0000">
              <a:alpha val="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4865513-EA9B-4364-9FAC-0B9F762B4253}"/>
              </a:ext>
            </a:extLst>
          </p:cNvPr>
          <p:cNvGrpSpPr/>
          <p:nvPr/>
        </p:nvGrpSpPr>
        <p:grpSpPr>
          <a:xfrm>
            <a:off x="7065818" y="2655491"/>
            <a:ext cx="2649682" cy="2092727"/>
            <a:chOff x="7065818" y="2655491"/>
            <a:chExt cx="2649682" cy="20927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A395A7-E5BD-4207-8DBE-937858ABBFAB}"/>
                </a:ext>
              </a:extLst>
            </p:cNvPr>
            <p:cNvSpPr txBox="1"/>
            <p:nvPr/>
          </p:nvSpPr>
          <p:spPr>
            <a:xfrm>
              <a:off x="7065819" y="4040332"/>
              <a:ext cx="26496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000" b="1" dirty="0">
                  <a:solidFill>
                    <a:srgbClr val="00B050"/>
                  </a:solidFill>
                </a:rPr>
                <a:t>Racionalización procesos de evaluación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2C76689-973E-4854-A99E-D4547C321621}"/>
                </a:ext>
              </a:extLst>
            </p:cNvPr>
            <p:cNvSpPr/>
            <p:nvPr/>
          </p:nvSpPr>
          <p:spPr>
            <a:xfrm>
              <a:off x="7661275" y="2655491"/>
              <a:ext cx="1533813" cy="1294256"/>
            </a:xfrm>
            <a:prstGeom prst="roundRect">
              <a:avLst/>
            </a:prstGeom>
            <a:solidFill>
              <a:srgbClr val="FF0000">
                <a:alpha val="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F2AD0E0-8C91-43F2-B289-4341CF60104D}"/>
                </a:ext>
              </a:extLst>
            </p:cNvPr>
            <p:cNvSpPr txBox="1"/>
            <p:nvPr/>
          </p:nvSpPr>
          <p:spPr>
            <a:xfrm>
              <a:off x="7065818" y="2707498"/>
              <a:ext cx="26496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Cómo</a:t>
              </a:r>
            </a:p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Cuándo</a:t>
              </a:r>
            </a:p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Por qué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3E1162D-D2EA-4AFE-AD4A-72824E60DCA0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6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58E571-A6F8-4C12-8A09-A6CC2F6095BD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</a:t>
            </a:r>
            <a:r>
              <a:rPr lang="es-AR" b="1" dirty="0">
                <a:solidFill>
                  <a:srgbClr val="0070C0"/>
                </a:solidFill>
              </a:rPr>
              <a:t>B – Autoanálisis: objetivos y restricciones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523D08-AB9C-4C2F-9CED-CD7387DBE596}"/>
              </a:ext>
            </a:extLst>
          </p:cNvPr>
          <p:cNvSpPr txBox="1"/>
          <p:nvPr/>
        </p:nvSpPr>
        <p:spPr>
          <a:xfrm>
            <a:off x="495300" y="1409700"/>
            <a:ext cx="1146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i="1" dirty="0">
                <a:solidFill>
                  <a:schemeClr val="bg1">
                    <a:lumMod val="95000"/>
                  </a:schemeClr>
                </a:solidFill>
              </a:rPr>
              <a:t>A- D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efinir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clarificar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contextualizar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los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conceptos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evaluación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de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impacto</a:t>
            </a:r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 y </a:t>
            </a:r>
            <a:r>
              <a:rPr lang="en-US" sz="4000" i="1" dirty="0" err="1">
                <a:solidFill>
                  <a:schemeClr val="bg1">
                    <a:lumMod val="95000"/>
                  </a:schemeClr>
                </a:solidFill>
              </a:rPr>
              <a:t>monitoreo</a:t>
            </a: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2E9589-B7E9-451F-8005-52C98E486537}"/>
              </a:ext>
            </a:extLst>
          </p:cNvPr>
          <p:cNvSpPr txBox="1"/>
          <p:nvPr/>
        </p:nvSpPr>
        <p:spPr>
          <a:xfrm>
            <a:off x="495300" y="3406914"/>
            <a:ext cx="10372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i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B – </a:t>
            </a:r>
            <a:r>
              <a:rPr lang="es-ES" dirty="0"/>
              <a:t>Motivar autoanálisis: clara definición de objetivos institucionales y restricciones.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1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DF8C37-006E-4823-809C-74241BFCE08C}"/>
              </a:ext>
            </a:extLst>
          </p:cNvPr>
          <p:cNvSpPr txBox="1"/>
          <p:nvPr/>
        </p:nvSpPr>
        <p:spPr>
          <a:xfrm>
            <a:off x="0" y="29938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Contexto de una evaluación de impacto</a:t>
            </a:r>
            <a:endParaRPr lang="es-AR" sz="3400" i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D7E4E1D-779B-4098-913A-A793D09D7DCE}"/>
              </a:ext>
            </a:extLst>
          </p:cNvPr>
          <p:cNvSpPr/>
          <p:nvPr/>
        </p:nvSpPr>
        <p:spPr>
          <a:xfrm>
            <a:off x="7200900" y="1212950"/>
            <a:ext cx="2400300" cy="11811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Evaluación de impacto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F09D61-9866-4A8F-9E2E-FD7188934B26}"/>
              </a:ext>
            </a:extLst>
          </p:cNvPr>
          <p:cNvGrpSpPr/>
          <p:nvPr/>
        </p:nvGrpSpPr>
        <p:grpSpPr>
          <a:xfrm>
            <a:off x="581314" y="1212950"/>
            <a:ext cx="5667086" cy="4286291"/>
            <a:chOff x="581314" y="1212950"/>
            <a:chExt cx="5667086" cy="428629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71C9540-2750-44F1-B589-BBA86759D270}"/>
                </a:ext>
              </a:extLst>
            </p:cNvPr>
            <p:cNvSpPr/>
            <p:nvPr/>
          </p:nvSpPr>
          <p:spPr>
            <a:xfrm>
              <a:off x="609600" y="1257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técnicos</a:t>
              </a:r>
            </a:p>
            <a:p>
              <a:pPr algn="ctr"/>
              <a:r>
                <a:rPr lang="es-ES_tradnl" dirty="0"/>
                <a:t>Análisis financieros</a:t>
              </a:r>
              <a:endParaRPr lang="en-US" dirty="0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B11BBFE-5A4F-4E14-8625-0C2014C2B929}"/>
                </a:ext>
              </a:extLst>
            </p:cNvPr>
            <p:cNvSpPr/>
            <p:nvPr/>
          </p:nvSpPr>
          <p:spPr>
            <a:xfrm>
              <a:off x="3848100" y="12129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Seguimientos</a:t>
              </a:r>
              <a:br>
                <a:rPr lang="es-ES_tradnl" dirty="0"/>
              </a:br>
              <a:r>
                <a:rPr lang="es-ES_tradnl" dirty="0"/>
                <a:t>Auditorías</a:t>
              </a:r>
              <a:endParaRPr lang="en-US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2ADAC66-2060-41BB-9021-C32C07567AD9}"/>
                </a:ext>
              </a:extLst>
            </p:cNvPr>
            <p:cNvSpPr/>
            <p:nvPr/>
          </p:nvSpPr>
          <p:spPr>
            <a:xfrm>
              <a:off x="609600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procesos</a:t>
              </a:r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453F222-4BAF-4ECC-977B-EAA2C256B533}"/>
                </a:ext>
              </a:extLst>
            </p:cNvPr>
            <p:cNvSpPr/>
            <p:nvPr/>
          </p:nvSpPr>
          <p:spPr>
            <a:xfrm>
              <a:off x="3841173" y="283845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Evaluación de resultados</a:t>
              </a:r>
              <a:endParaRPr lang="en-US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4ECC095-7CDF-4D2D-8694-F20DD3E5A484}"/>
                </a:ext>
              </a:extLst>
            </p:cNvPr>
            <p:cNvSpPr/>
            <p:nvPr/>
          </p:nvSpPr>
          <p:spPr>
            <a:xfrm>
              <a:off x="581314" y="4305300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beneficio</a:t>
              </a:r>
              <a:endParaRPr lang="en-US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1A5056A-1EA2-47DE-B39C-64271DF77632}"/>
                </a:ext>
              </a:extLst>
            </p:cNvPr>
            <p:cNvSpPr/>
            <p:nvPr/>
          </p:nvSpPr>
          <p:spPr>
            <a:xfrm>
              <a:off x="3834246" y="4318141"/>
              <a:ext cx="2400300" cy="118110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/>
                <a:t>Análisis de costo efectividad</a:t>
              </a:r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21E18F-B4B9-4AA4-9755-19071BB27B0B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1847850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C7AEE7-7027-461C-B47B-DBAB90684A1F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3388014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C56748-9B61-4161-A28D-4202E83513DA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4891809"/>
              <a:ext cx="7620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B8F0DA-8187-40D2-BB79-BC3A81FC8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146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94073FE-3E74-4D91-821E-1B0E6AB14E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6314" y="2514600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C263D6-4C14-4605-A0CB-7C3EEC98A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6455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B4F23F-6543-449F-87B8-DC31B975E2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8659" y="4042064"/>
              <a:ext cx="0" cy="22513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A1054B-3E33-4972-94EA-D89F97E755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38187" y="2418730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BE0114E-09DE-4B25-A6CD-8BCFB04837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9546" y="3946336"/>
              <a:ext cx="762000" cy="512618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5EDEDF0-808F-4C83-8257-A54D094FD7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59546" y="2304517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AF4EF25-8646-47BF-B08B-DFBC54939C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87832" y="3952108"/>
              <a:ext cx="760269" cy="607147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87522-438D-4917-A187-87CAA695A228}"/>
              </a:ext>
            </a:extLst>
          </p:cNvPr>
          <p:cNvCxnSpPr>
            <a:cxnSpLocks/>
          </p:cNvCxnSpPr>
          <p:nvPr/>
        </p:nvCxnSpPr>
        <p:spPr>
          <a:xfrm flipH="1">
            <a:off x="6324601" y="1847850"/>
            <a:ext cx="800099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8A1117-4526-475B-9A27-6A58DC38614D}"/>
              </a:ext>
            </a:extLst>
          </p:cNvPr>
          <p:cNvCxnSpPr>
            <a:cxnSpLocks/>
          </p:cNvCxnSpPr>
          <p:nvPr/>
        </p:nvCxnSpPr>
        <p:spPr>
          <a:xfrm flipH="1">
            <a:off x="6324602" y="1911329"/>
            <a:ext cx="800098" cy="146744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634FD0E-FC05-4EC9-9EDD-A5CA17F207F9}"/>
              </a:ext>
            </a:extLst>
          </p:cNvPr>
          <p:cNvSpPr/>
          <p:nvPr/>
        </p:nvSpPr>
        <p:spPr>
          <a:xfrm>
            <a:off x="304800" y="914936"/>
            <a:ext cx="9715500" cy="4914364"/>
          </a:xfrm>
          <a:prstGeom prst="roundRect">
            <a:avLst/>
          </a:prstGeom>
          <a:solidFill>
            <a:srgbClr val="FF0000">
              <a:alpha val="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4865513-EA9B-4364-9FAC-0B9F762B4253}"/>
              </a:ext>
            </a:extLst>
          </p:cNvPr>
          <p:cNvGrpSpPr/>
          <p:nvPr/>
        </p:nvGrpSpPr>
        <p:grpSpPr>
          <a:xfrm>
            <a:off x="7065818" y="2655491"/>
            <a:ext cx="2649682" cy="2092727"/>
            <a:chOff x="7065818" y="2655491"/>
            <a:chExt cx="2649682" cy="20927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A395A7-E5BD-4207-8DBE-937858ABBFAB}"/>
                </a:ext>
              </a:extLst>
            </p:cNvPr>
            <p:cNvSpPr txBox="1"/>
            <p:nvPr/>
          </p:nvSpPr>
          <p:spPr>
            <a:xfrm>
              <a:off x="7065819" y="4040332"/>
              <a:ext cx="26496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000" b="1" dirty="0">
                  <a:solidFill>
                    <a:srgbClr val="00B050"/>
                  </a:solidFill>
                </a:rPr>
                <a:t>Racionalización procesos de evaluación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2C76689-973E-4854-A99E-D4547C321621}"/>
                </a:ext>
              </a:extLst>
            </p:cNvPr>
            <p:cNvSpPr/>
            <p:nvPr/>
          </p:nvSpPr>
          <p:spPr>
            <a:xfrm>
              <a:off x="7661275" y="2655491"/>
              <a:ext cx="1533813" cy="1294256"/>
            </a:xfrm>
            <a:prstGeom prst="roundRect">
              <a:avLst/>
            </a:prstGeom>
            <a:solidFill>
              <a:srgbClr val="FF0000">
                <a:alpha val="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F2AD0E0-8C91-43F2-B289-4341CF60104D}"/>
                </a:ext>
              </a:extLst>
            </p:cNvPr>
            <p:cNvSpPr txBox="1"/>
            <p:nvPr/>
          </p:nvSpPr>
          <p:spPr>
            <a:xfrm>
              <a:off x="7065818" y="2707498"/>
              <a:ext cx="26496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Cómo</a:t>
              </a:r>
            </a:p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Cuándo</a:t>
              </a:r>
            </a:p>
            <a:p>
              <a:pPr algn="ctr"/>
              <a:r>
                <a:rPr lang="es-ES_tradnl" sz="2400" b="1" dirty="0">
                  <a:solidFill>
                    <a:srgbClr val="00B050"/>
                  </a:solidFill>
                </a:rPr>
                <a:t>Por qué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C89A309-1B5C-4F50-9356-2C0A45CCAFDE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4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760C49B0-7300-4FB1-8ED2-AEC0CE5F15B8}"/>
              </a:ext>
            </a:extLst>
          </p:cNvPr>
          <p:cNvSpPr txBox="1"/>
          <p:nvPr/>
        </p:nvSpPr>
        <p:spPr>
          <a:xfrm>
            <a:off x="0" y="47321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Autodiagnóstico: </a:t>
            </a:r>
          </a:p>
          <a:p>
            <a:r>
              <a:rPr lang="es-AR" sz="4000" b="1" dirty="0">
                <a:solidFill>
                  <a:srgbClr val="C00000"/>
                </a:solidFill>
              </a:rPr>
              <a:t>objetivos institucionales y restricciones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2019300"/>
            <a:ext cx="1219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dirty="0">
                <a:solidFill>
                  <a:srgbClr val="0070C0"/>
                </a:solidFill>
              </a:rPr>
              <a:t>Distintos objetivos institucionales</a:t>
            </a:r>
          </a:p>
          <a:p>
            <a:r>
              <a:rPr lang="es-ES_tradnl" sz="3400" dirty="0">
                <a:solidFill>
                  <a:srgbClr val="0070C0"/>
                </a:solidFill>
              </a:rPr>
              <a:t>+</a:t>
            </a:r>
          </a:p>
          <a:p>
            <a:r>
              <a:rPr lang="es-ES_tradnl" sz="3400" dirty="0">
                <a:solidFill>
                  <a:srgbClr val="0070C0"/>
                </a:solidFill>
              </a:rPr>
              <a:t>Distintas restricciones (presupuestarias, técnicas, sociales)</a:t>
            </a:r>
          </a:p>
          <a:p>
            <a:r>
              <a:rPr lang="en-US" sz="3400" dirty="0">
                <a:solidFill>
                  <a:srgbClr val="0070C0"/>
                </a:solidFill>
              </a:rPr>
              <a:t>_________________________________________</a:t>
            </a:r>
          </a:p>
          <a:p>
            <a:r>
              <a:rPr lang="en-US" sz="3400" dirty="0" err="1">
                <a:solidFill>
                  <a:srgbClr val="0070C0"/>
                </a:solidFill>
              </a:rPr>
              <a:t>Distintas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dirty="0" err="1">
                <a:solidFill>
                  <a:srgbClr val="0070C0"/>
                </a:solidFill>
              </a:rPr>
              <a:t>decisiones</a:t>
            </a:r>
            <a:r>
              <a:rPr lang="en-US" sz="3400" dirty="0">
                <a:solidFill>
                  <a:srgbClr val="0070C0"/>
                </a:solidFill>
              </a:rPr>
              <a:t> de </a:t>
            </a:r>
            <a:r>
              <a:rPr lang="en-US" sz="3400" dirty="0" err="1">
                <a:solidFill>
                  <a:srgbClr val="0070C0"/>
                </a:solidFill>
              </a:rPr>
              <a:t>evaluaci</a:t>
            </a:r>
            <a:r>
              <a:rPr lang="es-ES_tradnl" sz="3400" dirty="0" err="1">
                <a:solidFill>
                  <a:srgbClr val="0070C0"/>
                </a:solidFill>
              </a:rPr>
              <a:t>ón</a:t>
            </a:r>
            <a:endParaRPr lang="es-ES_tradnl" sz="3400" dirty="0">
              <a:solidFill>
                <a:srgbClr val="0070C0"/>
              </a:solidFill>
            </a:endParaRPr>
          </a:p>
          <a:p>
            <a:endParaRPr lang="es-ES_tradnl" sz="3400" dirty="0">
              <a:solidFill>
                <a:srgbClr val="0070C0"/>
              </a:solidFill>
            </a:endParaRPr>
          </a:p>
          <a:p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87009-09A4-4528-8476-306F3909B6FB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7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609600"/>
            <a:ext cx="1219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Distintos objetivos institucionales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Apoyo a planeamiento (nacional, local, sectorial,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Apoyo al gerenciamiento (monitoreo, desempeño, efectividad)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Rediseño de programas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Asignaciones presupuestarias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Publicidad de resultados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Búsqueda de apoyo (fondeo)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E048C-EC53-4172-8B63-E60C90C07BED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C288AD-2577-489A-A293-176D343E9E29}"/>
              </a:ext>
            </a:extLst>
          </p:cNvPr>
          <p:cNvSpPr txBox="1"/>
          <p:nvPr/>
        </p:nvSpPr>
        <p:spPr>
          <a:xfrm>
            <a:off x="495300" y="604971"/>
            <a:ext cx="1101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Objetivos de la presentación:</a:t>
            </a:r>
            <a:endParaRPr lang="es-AR" sz="40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7B889B-44F1-4A0D-B227-960412EA8EA5}"/>
              </a:ext>
            </a:extLst>
          </p:cNvPr>
          <p:cNvSpPr txBox="1"/>
          <p:nvPr/>
        </p:nvSpPr>
        <p:spPr>
          <a:xfrm>
            <a:off x="495300" y="1409700"/>
            <a:ext cx="1146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i="1" dirty="0">
                <a:solidFill>
                  <a:srgbClr val="0070C0"/>
                </a:solidFill>
              </a:rPr>
              <a:t>A- D</a:t>
            </a:r>
            <a:r>
              <a:rPr lang="en-US" sz="4000" i="1" dirty="0" err="1">
                <a:solidFill>
                  <a:srgbClr val="0070C0"/>
                </a:solidFill>
              </a:rPr>
              <a:t>efinir</a:t>
            </a:r>
            <a:r>
              <a:rPr lang="en-US" sz="4000" i="1" dirty="0">
                <a:solidFill>
                  <a:srgbClr val="0070C0"/>
                </a:solidFill>
              </a:rPr>
              <a:t>, </a:t>
            </a:r>
            <a:r>
              <a:rPr lang="en-US" sz="4000" i="1" dirty="0" err="1">
                <a:solidFill>
                  <a:srgbClr val="0070C0"/>
                </a:solidFill>
              </a:rPr>
              <a:t>clarificar</a:t>
            </a:r>
            <a:r>
              <a:rPr lang="en-US" sz="4000" i="1" dirty="0">
                <a:solidFill>
                  <a:srgbClr val="0070C0"/>
                </a:solidFill>
              </a:rPr>
              <a:t> y </a:t>
            </a:r>
            <a:r>
              <a:rPr lang="en-US" sz="4000" i="1" dirty="0" err="1">
                <a:solidFill>
                  <a:srgbClr val="0070C0"/>
                </a:solidFill>
              </a:rPr>
              <a:t>contextualizar</a:t>
            </a:r>
            <a:r>
              <a:rPr lang="en-US" sz="4000" i="1" dirty="0">
                <a:solidFill>
                  <a:srgbClr val="0070C0"/>
                </a:solidFill>
              </a:rPr>
              <a:t> los </a:t>
            </a:r>
            <a:r>
              <a:rPr lang="en-US" sz="4000" i="1" dirty="0" err="1">
                <a:solidFill>
                  <a:srgbClr val="0070C0"/>
                </a:solidFill>
              </a:rPr>
              <a:t>conceptos</a:t>
            </a:r>
            <a:r>
              <a:rPr lang="en-US" sz="4000" i="1" dirty="0">
                <a:solidFill>
                  <a:srgbClr val="0070C0"/>
                </a:solidFill>
              </a:rPr>
              <a:t> de </a:t>
            </a:r>
            <a:r>
              <a:rPr lang="en-US" sz="4000" i="1" dirty="0" err="1">
                <a:solidFill>
                  <a:srgbClr val="0070C0"/>
                </a:solidFill>
              </a:rPr>
              <a:t>evaluación</a:t>
            </a:r>
            <a:r>
              <a:rPr lang="en-US" sz="4000" i="1" dirty="0">
                <a:solidFill>
                  <a:srgbClr val="0070C0"/>
                </a:solidFill>
              </a:rPr>
              <a:t> de </a:t>
            </a:r>
            <a:r>
              <a:rPr lang="en-US" sz="4000" i="1" dirty="0" err="1">
                <a:solidFill>
                  <a:srgbClr val="0070C0"/>
                </a:solidFill>
              </a:rPr>
              <a:t>impacto</a:t>
            </a:r>
            <a:r>
              <a:rPr lang="en-US" sz="40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322EF9-583C-4D5F-99BB-594EBD8BE48F}"/>
              </a:ext>
            </a:extLst>
          </p:cNvPr>
          <p:cNvSpPr txBox="1"/>
          <p:nvPr/>
        </p:nvSpPr>
        <p:spPr>
          <a:xfrm>
            <a:off x="495300" y="3406914"/>
            <a:ext cx="10372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i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B – </a:t>
            </a:r>
            <a:r>
              <a:rPr lang="en-US" dirty="0" err="1"/>
              <a:t>Motivar</a:t>
            </a:r>
            <a:r>
              <a:rPr lang="en-US" dirty="0"/>
              <a:t> </a:t>
            </a:r>
            <a:r>
              <a:rPr lang="en-US" dirty="0" err="1"/>
              <a:t>autoanálisis</a:t>
            </a:r>
            <a:r>
              <a:rPr lang="en-US" dirty="0"/>
              <a:t>: </a:t>
            </a:r>
            <a:r>
              <a:rPr lang="en-US" dirty="0" err="1"/>
              <a:t>clara</a:t>
            </a:r>
            <a:r>
              <a:rPr lang="en-US" dirty="0"/>
              <a:t> </a:t>
            </a:r>
            <a:r>
              <a:rPr lang="en-US" dirty="0" err="1"/>
              <a:t>definición</a:t>
            </a:r>
            <a:r>
              <a:rPr lang="en-US" dirty="0"/>
              <a:t> de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institucionales</a:t>
            </a:r>
            <a:r>
              <a:rPr lang="en-US" dirty="0"/>
              <a:t> y </a:t>
            </a:r>
            <a:r>
              <a:rPr lang="en-US" dirty="0" err="1"/>
              <a:t>restricciones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26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609600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Distintas restricciones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Presupuesto, recursos humanos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Marco de interacción con </a:t>
            </a:r>
            <a:r>
              <a:rPr lang="es-ES_tradnl" sz="3400" dirty="0" err="1">
                <a:solidFill>
                  <a:srgbClr val="0070C0"/>
                </a:solidFill>
              </a:rPr>
              <a:t>IFIs</a:t>
            </a: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Sistemas de información existentes (institución, privados, Gob.)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 err="1">
                <a:solidFill>
                  <a:srgbClr val="0070C0"/>
                </a:solidFill>
              </a:rPr>
              <a:t>Restriccions</a:t>
            </a:r>
            <a:r>
              <a:rPr lang="es-ES_tradnl" sz="3400" dirty="0">
                <a:solidFill>
                  <a:srgbClr val="0070C0"/>
                </a:solidFill>
              </a:rPr>
              <a:t> legales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Restricciones culturales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Restricciones técnicas </a:t>
            </a:r>
          </a:p>
          <a:p>
            <a:endParaRPr lang="es-ES_tradnl" sz="3400" dirty="0">
              <a:solidFill>
                <a:srgbClr val="0070C0"/>
              </a:solidFill>
            </a:endParaRPr>
          </a:p>
          <a:p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74F977-3469-440B-851F-EB175B411847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3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609600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>
                <a:solidFill>
                  <a:srgbClr val="C00000"/>
                </a:solidFill>
              </a:rPr>
              <a:t>Distintas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decisiones</a:t>
            </a:r>
            <a:r>
              <a:rPr lang="en-US" sz="3400" b="1" dirty="0">
                <a:solidFill>
                  <a:srgbClr val="C00000"/>
                </a:solidFill>
              </a:rPr>
              <a:t> de </a:t>
            </a:r>
            <a:r>
              <a:rPr lang="en-US" sz="3400" b="1" dirty="0" err="1">
                <a:solidFill>
                  <a:srgbClr val="C00000"/>
                </a:solidFill>
              </a:rPr>
              <a:t>evaluaci</a:t>
            </a:r>
            <a:r>
              <a:rPr lang="es-ES_tradnl" sz="3400" b="1" dirty="0" err="1">
                <a:solidFill>
                  <a:srgbClr val="C00000"/>
                </a:solidFill>
              </a:rPr>
              <a:t>ón</a:t>
            </a:r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Políticas, programas (institución), </a:t>
            </a:r>
            <a:r>
              <a:rPr lang="es-ES_tradnl" sz="3400" u="sng" dirty="0">
                <a:solidFill>
                  <a:srgbClr val="0070C0"/>
                </a:solidFill>
              </a:rPr>
              <a:t>productos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Variables de impacto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Producción, empleo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Ventas o beneficios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Inclusión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Empleo de tecnologías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Desarrollo geográfico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04312-EB6C-4420-8DCE-32B8CE9EBDD4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609600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Optimización de decisiones</a:t>
            </a:r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Evaluar para obtener una utilidad definida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Cuándo evaluar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Innovadora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No probada, falta de información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Estratégica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Influyente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Replicable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Creíble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73DCE-0B62-4A51-9627-58C6D3BDC2E0}"/>
              </a:ext>
            </a:extLst>
          </p:cNvPr>
          <p:cNvSpPr txBox="1"/>
          <p:nvPr/>
        </p:nvSpPr>
        <p:spPr>
          <a:xfrm>
            <a:off x="0" y="136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– Definir, clarificar y contextualizar</a:t>
            </a:r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	      B – Autoanálisis: objetivos y restricciones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6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C288AD-2577-489A-A293-176D343E9E29}"/>
              </a:ext>
            </a:extLst>
          </p:cNvPr>
          <p:cNvSpPr txBox="1"/>
          <p:nvPr/>
        </p:nvSpPr>
        <p:spPr>
          <a:xfrm>
            <a:off x="495300" y="604971"/>
            <a:ext cx="1101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Resumen</a:t>
            </a:r>
            <a:endParaRPr lang="es-AR" sz="40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7B889B-44F1-4A0D-B227-960412EA8EA5}"/>
              </a:ext>
            </a:extLst>
          </p:cNvPr>
          <p:cNvSpPr txBox="1"/>
          <p:nvPr/>
        </p:nvSpPr>
        <p:spPr>
          <a:xfrm>
            <a:off x="495300" y="1409700"/>
            <a:ext cx="1146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000" dirty="0">
                <a:solidFill>
                  <a:srgbClr val="0070C0"/>
                </a:solidFill>
              </a:rPr>
              <a:t>Elemento central de una EI: énfasis en atribución causal implementada por la definición de un contrafactual estadísticamente riguroso.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A9B465-72B4-4945-B07B-13DEEFB938EF}"/>
              </a:ext>
            </a:extLst>
          </p:cNvPr>
          <p:cNvSpPr txBox="1"/>
          <p:nvPr/>
        </p:nvSpPr>
        <p:spPr>
          <a:xfrm>
            <a:off x="495300" y="3390900"/>
            <a:ext cx="1146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AR" sz="4000" dirty="0">
                <a:solidFill>
                  <a:srgbClr val="0070C0"/>
                </a:solidFill>
              </a:rPr>
              <a:t>Las decisiones de qué, cuándo, cómo deben tomarse con atención a los objetivos institucionales y a las restricciones relevantes a cada institución.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9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7B889B-44F1-4A0D-B227-960412EA8EA5}"/>
              </a:ext>
            </a:extLst>
          </p:cNvPr>
          <p:cNvSpPr txBox="1"/>
          <p:nvPr/>
        </p:nvSpPr>
        <p:spPr>
          <a:xfrm>
            <a:off x="495300" y="1409700"/>
            <a:ext cx="1146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i="1" dirty="0">
                <a:solidFill>
                  <a:srgbClr val="0070C0"/>
                </a:solidFill>
              </a:rPr>
              <a:t>A- D</a:t>
            </a:r>
            <a:r>
              <a:rPr lang="en-US" sz="4000" i="1" dirty="0" err="1">
                <a:solidFill>
                  <a:srgbClr val="0070C0"/>
                </a:solidFill>
              </a:rPr>
              <a:t>efinir</a:t>
            </a:r>
            <a:r>
              <a:rPr lang="en-US" sz="4000" i="1" dirty="0">
                <a:solidFill>
                  <a:srgbClr val="0070C0"/>
                </a:solidFill>
              </a:rPr>
              <a:t>, </a:t>
            </a:r>
            <a:r>
              <a:rPr lang="en-US" sz="4000" i="1" dirty="0" err="1">
                <a:solidFill>
                  <a:srgbClr val="0070C0"/>
                </a:solidFill>
              </a:rPr>
              <a:t>clarificar</a:t>
            </a:r>
            <a:r>
              <a:rPr lang="en-US" sz="4000" i="1" dirty="0">
                <a:solidFill>
                  <a:srgbClr val="0070C0"/>
                </a:solidFill>
              </a:rPr>
              <a:t> y </a:t>
            </a:r>
            <a:r>
              <a:rPr lang="en-US" sz="4000" i="1" dirty="0" err="1">
                <a:solidFill>
                  <a:srgbClr val="0070C0"/>
                </a:solidFill>
              </a:rPr>
              <a:t>contextualizar</a:t>
            </a:r>
            <a:r>
              <a:rPr lang="en-US" sz="4000" i="1" dirty="0">
                <a:solidFill>
                  <a:srgbClr val="0070C0"/>
                </a:solidFill>
              </a:rPr>
              <a:t> los </a:t>
            </a:r>
            <a:r>
              <a:rPr lang="en-US" sz="4000" i="1" dirty="0" err="1">
                <a:solidFill>
                  <a:srgbClr val="0070C0"/>
                </a:solidFill>
              </a:rPr>
              <a:t>conceptos</a:t>
            </a:r>
            <a:r>
              <a:rPr lang="en-US" sz="4000" i="1" dirty="0">
                <a:solidFill>
                  <a:srgbClr val="0070C0"/>
                </a:solidFill>
              </a:rPr>
              <a:t> de </a:t>
            </a:r>
            <a:r>
              <a:rPr lang="en-US" sz="4000" i="1" dirty="0" err="1">
                <a:solidFill>
                  <a:srgbClr val="0070C0"/>
                </a:solidFill>
              </a:rPr>
              <a:t>evaluación</a:t>
            </a:r>
            <a:r>
              <a:rPr lang="en-US" sz="4000" i="1" dirty="0">
                <a:solidFill>
                  <a:srgbClr val="0070C0"/>
                </a:solidFill>
              </a:rPr>
              <a:t> de </a:t>
            </a:r>
            <a:r>
              <a:rPr lang="en-US" sz="4000" i="1" dirty="0" err="1">
                <a:solidFill>
                  <a:srgbClr val="0070C0"/>
                </a:solidFill>
              </a:rPr>
              <a:t>impacto</a:t>
            </a:r>
            <a:r>
              <a:rPr lang="en-US" sz="40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B0754-158B-4015-80C5-A6B3306B13C6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6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A71E52-E575-4E07-B2B1-0EA3B1201B88}"/>
              </a:ext>
            </a:extLst>
          </p:cNvPr>
          <p:cNvSpPr txBox="1"/>
          <p:nvPr/>
        </p:nvSpPr>
        <p:spPr>
          <a:xfrm>
            <a:off x="0" y="299383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Evaluación de impacto:</a:t>
            </a:r>
          </a:p>
          <a:p>
            <a:r>
              <a:rPr lang="es-AR" sz="3400" i="1" dirty="0"/>
              <a:t>Proceso mediante el cual se miden cambios en variables de interés </a:t>
            </a:r>
            <a:r>
              <a:rPr lang="es-AR" sz="3400" i="1" u="sng" dirty="0">
                <a:solidFill>
                  <a:srgbClr val="C00000"/>
                </a:solidFill>
                <a:highlight>
                  <a:srgbClr val="FFFF00"/>
                </a:highlight>
              </a:rPr>
              <a:t>atribuibles de manera causal</a:t>
            </a:r>
            <a:r>
              <a:rPr lang="es-AR" sz="3400" i="1" dirty="0"/>
              <a:t> a una intervención específica y determinada.</a:t>
            </a:r>
            <a:endParaRPr lang="en-US" sz="3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F1A2C-F969-4AB1-906D-7CC63FCCEE7B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43A302D-986D-4A64-97A3-D6D4AB5A2AEF}"/>
              </a:ext>
            </a:extLst>
          </p:cNvPr>
          <p:cNvSpPr txBox="1"/>
          <p:nvPr/>
        </p:nvSpPr>
        <p:spPr>
          <a:xfrm>
            <a:off x="0" y="299383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Evaluación de impacto:</a:t>
            </a:r>
          </a:p>
          <a:p>
            <a:r>
              <a:rPr lang="es-AR" sz="3400" i="1" dirty="0"/>
              <a:t>Proceso mediante el cual se miden cambios en variables de interés </a:t>
            </a:r>
            <a:r>
              <a:rPr lang="es-AR" sz="3400" i="1" u="sng" dirty="0">
                <a:solidFill>
                  <a:srgbClr val="C00000"/>
                </a:solidFill>
              </a:rPr>
              <a:t>atribuibles de manera causal</a:t>
            </a:r>
            <a:r>
              <a:rPr lang="es-AR" sz="3400" i="1" dirty="0"/>
              <a:t> a una intervención específica y determinada.</a:t>
            </a:r>
          </a:p>
          <a:p>
            <a:endParaRPr lang="es-AR" sz="2000" i="1" dirty="0"/>
          </a:p>
          <a:p>
            <a:r>
              <a:rPr lang="es-AR" sz="3400" dirty="0"/>
              <a:t>La </a:t>
            </a:r>
            <a:r>
              <a:rPr lang="es-AR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atribución causal</a:t>
            </a:r>
            <a:r>
              <a:rPr lang="es-AR" sz="3400" dirty="0">
                <a:highlight>
                  <a:srgbClr val="FFFF00"/>
                </a:highlight>
              </a:rPr>
              <a:t> </a:t>
            </a:r>
            <a:r>
              <a:rPr lang="es-AR" sz="3400" dirty="0"/>
              <a:t>es el elemento distintivo de una evaluación de impacto.</a:t>
            </a:r>
          </a:p>
          <a:p>
            <a:endParaRPr lang="es-AR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7AB08-0140-4B2F-83D6-51D6860E3CEF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8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0D8F5D-CA32-4126-91E2-A5FCE0A24C9A}"/>
              </a:ext>
            </a:extLst>
          </p:cNvPr>
          <p:cNvSpPr txBox="1"/>
          <p:nvPr/>
        </p:nvSpPr>
        <p:spPr>
          <a:xfrm>
            <a:off x="0" y="299383"/>
            <a:ext cx="1219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Evaluación de impacto:</a:t>
            </a:r>
          </a:p>
          <a:p>
            <a:r>
              <a:rPr lang="es-AR" sz="3400" i="1" dirty="0"/>
              <a:t>Proceso mediante el cual se miden cambios en variables de interés </a:t>
            </a:r>
            <a:r>
              <a:rPr lang="es-AR" sz="3400" i="1" u="sng" dirty="0">
                <a:solidFill>
                  <a:srgbClr val="C00000"/>
                </a:solidFill>
              </a:rPr>
              <a:t>atribuibles de manera causal</a:t>
            </a:r>
            <a:r>
              <a:rPr lang="es-AR" sz="3400" i="1" dirty="0"/>
              <a:t> a una intervención específica y determinada.</a:t>
            </a:r>
          </a:p>
          <a:p>
            <a:endParaRPr lang="es-AR" sz="2000" i="1" dirty="0"/>
          </a:p>
          <a:p>
            <a:r>
              <a:rPr lang="es-AR" sz="3400" dirty="0"/>
              <a:t>La </a:t>
            </a:r>
            <a:r>
              <a:rPr lang="es-AR" sz="3400" b="1" dirty="0">
                <a:solidFill>
                  <a:srgbClr val="C00000"/>
                </a:solidFill>
              </a:rPr>
              <a:t>atribución causal</a:t>
            </a:r>
            <a:r>
              <a:rPr lang="es-AR" sz="3400" dirty="0"/>
              <a:t> es el elemento distintivo de una evaluación de impacto.</a:t>
            </a:r>
          </a:p>
          <a:p>
            <a:endParaRPr lang="es-AR" sz="2000" dirty="0"/>
          </a:p>
          <a:p>
            <a:r>
              <a:rPr lang="es-AR" sz="3400" dirty="0"/>
              <a:t>Cambio asociado a una </a:t>
            </a:r>
            <a:r>
              <a:rPr lang="es-AR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relación causa-efecto</a:t>
            </a:r>
            <a:r>
              <a:rPr lang="es-AR" sz="3400" dirty="0"/>
              <a:t>.</a:t>
            </a:r>
          </a:p>
          <a:p>
            <a:endParaRPr lang="es-AR" sz="36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r>
              <a:rPr lang="es-AR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Causa:</a:t>
            </a:r>
            <a:r>
              <a:rPr lang="es-AR" sz="3400" dirty="0"/>
              <a:t> programa, intervención, tratamiento.</a:t>
            </a:r>
            <a:endParaRPr 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A7FC6E-E6AC-40D2-B452-44B24ECAF6B3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5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0D8F5D-CA32-4126-91E2-A5FCE0A24C9A}"/>
              </a:ext>
            </a:extLst>
          </p:cNvPr>
          <p:cNvSpPr txBox="1"/>
          <p:nvPr/>
        </p:nvSpPr>
        <p:spPr>
          <a:xfrm>
            <a:off x="0" y="299383"/>
            <a:ext cx="1219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Escenario contrafactual / Grupo de control</a:t>
            </a:r>
          </a:p>
          <a:p>
            <a:endParaRPr lang="es-AR" sz="3400" dirty="0"/>
          </a:p>
          <a:p>
            <a:r>
              <a:rPr lang="es-AR" sz="3400" dirty="0"/>
              <a:t>El argumento de </a:t>
            </a:r>
            <a:r>
              <a:rPr lang="es-AR" sz="3400" b="1" dirty="0">
                <a:solidFill>
                  <a:srgbClr val="C00000"/>
                </a:solidFill>
              </a:rPr>
              <a:t>atribución causal</a:t>
            </a:r>
            <a:r>
              <a:rPr lang="es-AR" sz="3400" dirty="0"/>
              <a:t> requiere la definición de un </a:t>
            </a:r>
            <a:r>
              <a:rPr lang="es-AR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escenario contrafactual</a:t>
            </a:r>
            <a:r>
              <a:rPr lang="es-AR" sz="3400" dirty="0"/>
              <a:t> </a:t>
            </a: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es-AR" sz="3400" i="1" dirty="0">
                <a:solidFill>
                  <a:srgbClr val="0070C0"/>
                </a:solidFill>
              </a:rPr>
              <a:t>aquella situación que se hubiese verificado sin la intervención</a:t>
            </a:r>
            <a:r>
              <a:rPr lang="es-AR" sz="3400" dirty="0"/>
              <a:t>.</a:t>
            </a:r>
            <a:endParaRPr lang="es-AR" sz="3400" i="1" dirty="0"/>
          </a:p>
          <a:p>
            <a:endParaRPr lang="es-AR" sz="2000" i="1" dirty="0"/>
          </a:p>
          <a:p>
            <a:r>
              <a:rPr lang="es-AR" sz="3400" dirty="0"/>
              <a:t>Dicho escenario se implementa con la formalización de un </a:t>
            </a:r>
            <a:r>
              <a:rPr lang="es-AR" sz="3400" b="1" dirty="0">
                <a:solidFill>
                  <a:srgbClr val="C00000"/>
                </a:solidFill>
                <a:highlight>
                  <a:srgbClr val="FFFF00"/>
                </a:highlight>
              </a:rPr>
              <a:t>grupo de control</a:t>
            </a:r>
            <a:r>
              <a:rPr lang="es-AR" sz="3400" dirty="0">
                <a:solidFill>
                  <a:srgbClr val="0070C0"/>
                </a:solidFill>
              </a:rPr>
              <a:t> </a:t>
            </a: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</a:t>
            </a:r>
            <a:r>
              <a:rPr lang="en-US" sz="34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s-AR" sz="3400" i="1" dirty="0">
                <a:solidFill>
                  <a:srgbClr val="0070C0"/>
                </a:solidFill>
              </a:rPr>
              <a:t>observaciones estadísticamente idénticas a aquellas bajo tratamiento pero que no reciben la intervención</a:t>
            </a:r>
            <a:r>
              <a:rPr lang="es-AR" sz="3400" i="1" dirty="0"/>
              <a:t>. </a:t>
            </a:r>
          </a:p>
          <a:p>
            <a:endParaRPr lang="es-AR" sz="3400" dirty="0"/>
          </a:p>
          <a:p>
            <a:endParaRPr lang="es-AR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2FB6D5-E975-424D-9001-276C396C233B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5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0D8F5D-CA32-4126-91E2-A5FCE0A24C9A}"/>
              </a:ext>
            </a:extLst>
          </p:cNvPr>
          <p:cNvSpPr txBox="1"/>
          <p:nvPr/>
        </p:nvSpPr>
        <p:spPr>
          <a:xfrm>
            <a:off x="0" y="299383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Evaluación de impacto</a:t>
            </a:r>
          </a:p>
          <a:p>
            <a:r>
              <a:rPr lang="es-AR" sz="3400" i="1" dirty="0"/>
              <a:t>Medición de efectos atribuibles </a:t>
            </a:r>
            <a:r>
              <a:rPr lang="es-AR" sz="3400" b="1" i="1" dirty="0">
                <a:solidFill>
                  <a:srgbClr val="00B050"/>
                </a:solidFill>
              </a:rPr>
              <a:t>causalmente</a:t>
            </a:r>
            <a:r>
              <a:rPr lang="es-AR" sz="3400" i="1" dirty="0"/>
              <a:t> a un tratamiento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9E2964-F3C5-460A-BDDE-DFBC231E8C0C}"/>
              </a:ext>
            </a:extLst>
          </p:cNvPr>
          <p:cNvSpPr txBox="1"/>
          <p:nvPr/>
        </p:nvSpPr>
        <p:spPr>
          <a:xfrm>
            <a:off x="266700" y="1608653"/>
            <a:ext cx="2746329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400" b="1" dirty="0"/>
              <a:t>Tratamiento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Crédito de inversión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err="1"/>
              <a:t>Créd</a:t>
            </a:r>
            <a:r>
              <a:rPr lang="es-AR" dirty="0"/>
              <a:t>. capital de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Asistencia técnica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Plan inclusión financiera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Fondo de garantías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89AA990-EA5A-42A0-B40E-147F56978E4F}"/>
              </a:ext>
            </a:extLst>
          </p:cNvPr>
          <p:cNvSpPr/>
          <p:nvPr/>
        </p:nvSpPr>
        <p:spPr>
          <a:xfrm>
            <a:off x="3352800" y="1943100"/>
            <a:ext cx="5410200" cy="77843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18DE05-E005-4893-AF0A-BB53694BF484}"/>
              </a:ext>
            </a:extLst>
          </p:cNvPr>
          <p:cNvSpPr txBox="1"/>
          <p:nvPr/>
        </p:nvSpPr>
        <p:spPr>
          <a:xfrm>
            <a:off x="9258300" y="1600200"/>
            <a:ext cx="301666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400" b="1" dirty="0"/>
              <a:t>Impacto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Productividad, empleo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Continuidad de actividades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Mejora de rendimientos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Estabilización consumo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Actividades innovadoras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DF7E-FD6A-4529-8882-EDCA309FACD3}"/>
              </a:ext>
            </a:extLst>
          </p:cNvPr>
          <p:cNvSpPr txBox="1"/>
          <p:nvPr/>
        </p:nvSpPr>
        <p:spPr>
          <a:xfrm>
            <a:off x="4540607" y="2702480"/>
            <a:ext cx="304480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000" b="1" dirty="0">
                <a:solidFill>
                  <a:srgbClr val="00B050"/>
                </a:solidFill>
              </a:rPr>
              <a:t>Teoría del Cambio</a:t>
            </a:r>
          </a:p>
          <a:p>
            <a:pPr algn="ctr"/>
            <a:r>
              <a:rPr lang="es-AR" sz="2500" dirty="0"/>
              <a:t>(lógica causal)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031D7D-0BE1-4B9C-9128-F521F4891431}"/>
              </a:ext>
            </a:extLst>
          </p:cNvPr>
          <p:cNvSpPr txBox="1"/>
          <p:nvPr/>
        </p:nvSpPr>
        <p:spPr>
          <a:xfrm>
            <a:off x="324064" y="5046702"/>
            <a:ext cx="37417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000" b="1" dirty="0">
                <a:solidFill>
                  <a:srgbClr val="00B050"/>
                </a:solidFill>
              </a:rPr>
              <a:t>Insumos + Actividades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BA716C-FC71-4C71-8D8A-D506FDA0228A}"/>
              </a:ext>
            </a:extLst>
          </p:cNvPr>
          <p:cNvSpPr txBox="1"/>
          <p:nvPr/>
        </p:nvSpPr>
        <p:spPr>
          <a:xfrm>
            <a:off x="4745353" y="5046016"/>
            <a:ext cx="1792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000" b="1" dirty="0">
                <a:solidFill>
                  <a:srgbClr val="00B050"/>
                </a:solidFill>
              </a:rPr>
              <a:t>Productos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3D29EB-0062-4F52-AD59-D31B8BB66EBB}"/>
              </a:ext>
            </a:extLst>
          </p:cNvPr>
          <p:cNvSpPr txBox="1"/>
          <p:nvPr/>
        </p:nvSpPr>
        <p:spPr>
          <a:xfrm>
            <a:off x="7480172" y="5046017"/>
            <a:ext cx="19305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000" b="1" dirty="0">
                <a:solidFill>
                  <a:srgbClr val="00B050"/>
                </a:solidFill>
              </a:rPr>
              <a:t>Resultados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0706B5-BCA2-47CF-B07A-850241A599BE}"/>
              </a:ext>
            </a:extLst>
          </p:cNvPr>
          <p:cNvSpPr txBox="1"/>
          <p:nvPr/>
        </p:nvSpPr>
        <p:spPr>
          <a:xfrm>
            <a:off x="10090260" y="5046017"/>
            <a:ext cx="1492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000" b="1" dirty="0">
                <a:solidFill>
                  <a:srgbClr val="00B050"/>
                </a:solidFill>
              </a:rPr>
              <a:t>Impacto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A7BE93B-EA1A-4759-A20B-33355D1D5B48}"/>
              </a:ext>
            </a:extLst>
          </p:cNvPr>
          <p:cNvSpPr/>
          <p:nvPr/>
        </p:nvSpPr>
        <p:spPr>
          <a:xfrm>
            <a:off x="4165359" y="5187760"/>
            <a:ext cx="480429" cy="27051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2303301-DAC2-4B90-BC0F-949B20BD459E}"/>
              </a:ext>
            </a:extLst>
          </p:cNvPr>
          <p:cNvSpPr/>
          <p:nvPr/>
        </p:nvSpPr>
        <p:spPr>
          <a:xfrm>
            <a:off x="6768562" y="5197284"/>
            <a:ext cx="480429" cy="27051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27FAC23A-A2C5-45FE-80DE-0103262E3E0E}"/>
              </a:ext>
            </a:extLst>
          </p:cNvPr>
          <p:cNvSpPr/>
          <p:nvPr/>
        </p:nvSpPr>
        <p:spPr>
          <a:xfrm>
            <a:off x="9448800" y="5187759"/>
            <a:ext cx="480429" cy="27051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19168E-ED4A-4F34-993F-2ABEDB820FF0}"/>
              </a:ext>
            </a:extLst>
          </p:cNvPr>
          <p:cNvSpPr/>
          <p:nvPr/>
        </p:nvSpPr>
        <p:spPr>
          <a:xfrm>
            <a:off x="266700" y="4953000"/>
            <a:ext cx="6270681" cy="77843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9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55F7D47-F815-4154-BB58-C25141F06F8C}"/>
              </a:ext>
            </a:extLst>
          </p:cNvPr>
          <p:cNvSpPr/>
          <p:nvPr/>
        </p:nvSpPr>
        <p:spPr>
          <a:xfrm>
            <a:off x="7332347" y="4953000"/>
            <a:ext cx="4326253" cy="77843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9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94781E2-9FE6-4AFF-9E4A-7E0BBDDD973F}"/>
              </a:ext>
            </a:extLst>
          </p:cNvPr>
          <p:cNvSpPr/>
          <p:nvPr/>
        </p:nvSpPr>
        <p:spPr>
          <a:xfrm>
            <a:off x="109238" y="4572000"/>
            <a:ext cx="11888017" cy="15240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0"/>
            </a:schemeClr>
          </a:solidFill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A335ED-0F9D-4416-9485-62E50D8C1B82}"/>
              </a:ext>
            </a:extLst>
          </p:cNvPr>
          <p:cNvSpPr txBox="1"/>
          <p:nvPr/>
        </p:nvSpPr>
        <p:spPr>
          <a:xfrm>
            <a:off x="4982211" y="6194433"/>
            <a:ext cx="31103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dirty="0">
                <a:solidFill>
                  <a:srgbClr val="00B050"/>
                </a:solidFill>
              </a:rPr>
              <a:t>Cadena de Resultados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0E0A7A-E5BE-41D8-86A1-F88FE5CCD551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6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C4BA43-D258-406B-AA28-5B9A2DEDA3D3}"/>
              </a:ext>
            </a:extLst>
          </p:cNvPr>
          <p:cNvCxnSpPr/>
          <p:nvPr/>
        </p:nvCxnSpPr>
        <p:spPr>
          <a:xfrm>
            <a:off x="571500" y="18288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1DB855-9550-430D-BD32-FBA1CD49E979}"/>
              </a:ext>
            </a:extLst>
          </p:cNvPr>
          <p:cNvCxnSpPr/>
          <p:nvPr/>
        </p:nvCxnSpPr>
        <p:spPr>
          <a:xfrm>
            <a:off x="571500" y="27813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131D2-E166-4B3D-A79B-5B57DFB1FE4E}"/>
              </a:ext>
            </a:extLst>
          </p:cNvPr>
          <p:cNvCxnSpPr/>
          <p:nvPr/>
        </p:nvCxnSpPr>
        <p:spPr>
          <a:xfrm>
            <a:off x="571500" y="4229100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2F24B3-2AB9-4BE1-A59C-B63083F2C010}"/>
              </a:ext>
            </a:extLst>
          </p:cNvPr>
          <p:cNvCxnSpPr>
            <a:cxnSpLocks/>
          </p:cNvCxnSpPr>
          <p:nvPr/>
        </p:nvCxnSpPr>
        <p:spPr>
          <a:xfrm>
            <a:off x="6096000" y="647700"/>
            <a:ext cx="0" cy="609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98582A7-5BC1-4168-B30E-DDE3F59DFE50}"/>
              </a:ext>
            </a:extLst>
          </p:cNvPr>
          <p:cNvGrpSpPr/>
          <p:nvPr/>
        </p:nvGrpSpPr>
        <p:grpSpPr>
          <a:xfrm>
            <a:off x="1181100" y="559988"/>
            <a:ext cx="3009900" cy="1123950"/>
            <a:chOff x="1181100" y="559988"/>
            <a:chExt cx="3009900" cy="112395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9A61FE-C972-49E1-8B53-0DF4B59C7952}"/>
                </a:ext>
              </a:extLst>
            </p:cNvPr>
            <p:cNvGrpSpPr/>
            <p:nvPr/>
          </p:nvGrpSpPr>
          <p:grpSpPr>
            <a:xfrm>
              <a:off x="1181100" y="559988"/>
              <a:ext cx="1112022" cy="1123950"/>
              <a:chOff x="1524000" y="628650"/>
              <a:chExt cx="1112022" cy="112395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602384E-C507-46C2-9532-CE20C845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6038D15-57FB-4F36-8DDD-1C77F49A93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6ACD810-8447-48F3-9DE0-8A54994DE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8606525-5D54-4E8D-A5D0-124E51E4C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529965-C4D3-44C6-B4D0-5850D766A478}"/>
                </a:ext>
              </a:extLst>
            </p:cNvPr>
            <p:cNvGrpSpPr/>
            <p:nvPr/>
          </p:nvGrpSpPr>
          <p:grpSpPr>
            <a:xfrm>
              <a:off x="3124236" y="617163"/>
              <a:ext cx="1066764" cy="1058020"/>
              <a:chOff x="2857500" y="685825"/>
              <a:chExt cx="1066764" cy="105802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21EAECD-2C62-4F6A-A130-4CFF5642DB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15BA80CF-3362-4ED0-B866-F248E9DD8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38C6E74-2375-4D72-979E-7BC11FD30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8E9979F-C649-47BB-BBCC-26E08B6746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24" name="Equals 23">
              <a:extLst>
                <a:ext uri="{FF2B5EF4-FFF2-40B4-BE49-F238E27FC236}">
                  <a16:creationId xmlns:a16="http://schemas.microsoft.com/office/drawing/2014/main" id="{050CC94F-4D29-41A9-B737-87E02C781DF1}"/>
                </a:ext>
              </a:extLst>
            </p:cNvPr>
            <p:cNvSpPr/>
            <p:nvPr/>
          </p:nvSpPr>
          <p:spPr>
            <a:xfrm>
              <a:off x="2400300" y="960038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0C5BAB9-3A5B-411A-B339-5A253BC92915}"/>
              </a:ext>
            </a:extLst>
          </p:cNvPr>
          <p:cNvGrpSpPr/>
          <p:nvPr/>
        </p:nvGrpSpPr>
        <p:grpSpPr>
          <a:xfrm>
            <a:off x="1181100" y="1953784"/>
            <a:ext cx="1046940" cy="660433"/>
            <a:chOff x="1181100" y="1953784"/>
            <a:chExt cx="1046940" cy="66043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51C7EEC-2354-4323-B478-7BB27BDA0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100" y="1980789"/>
              <a:ext cx="549274" cy="549274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588E925-5FE9-48FC-B0D3-824C9291EDEA}"/>
                </a:ext>
              </a:extLst>
            </p:cNvPr>
            <p:cNvGrpSpPr/>
            <p:nvPr/>
          </p:nvGrpSpPr>
          <p:grpSpPr>
            <a:xfrm>
              <a:off x="1805763" y="1953784"/>
              <a:ext cx="422277" cy="334978"/>
              <a:chOff x="1790700" y="2617771"/>
              <a:chExt cx="422277" cy="33497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FFEEE05-17BB-4F09-8A99-5B942B75E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003F3132-8010-464C-92B4-D8D0A41C5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49B5FCC-FD0E-498F-A549-B2024859D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4766622-3D27-484F-98DE-62216D12E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8C548B-41A7-4340-8F6D-9D3E54300B41}"/>
                </a:ext>
              </a:extLst>
            </p:cNvPr>
            <p:cNvGrpSpPr/>
            <p:nvPr/>
          </p:nvGrpSpPr>
          <p:grpSpPr>
            <a:xfrm>
              <a:off x="1805763" y="2279239"/>
              <a:ext cx="422277" cy="334978"/>
              <a:chOff x="1790700" y="2617771"/>
              <a:chExt cx="422277" cy="334978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D5D9DE65-FC51-47E9-ADE6-27B5040921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B903ADF2-BCC3-4BAB-8EC6-F0C87EC51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04A07B1-D657-4400-87DD-C6F67931F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76EF4FA7-9189-4339-BAB2-39952EECA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552CD47-A380-49C8-BDAC-9F07C926E114}"/>
              </a:ext>
            </a:extLst>
          </p:cNvPr>
          <p:cNvGrpSpPr/>
          <p:nvPr/>
        </p:nvGrpSpPr>
        <p:grpSpPr>
          <a:xfrm>
            <a:off x="1116018" y="2916256"/>
            <a:ext cx="4229100" cy="1173247"/>
            <a:chOff x="1116018" y="2916256"/>
            <a:chExt cx="4229100" cy="117324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72C7D18-443C-48FB-A331-38718D1796E8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34B9E0E2-8300-446F-9245-F371CD11C7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E7CBFC3A-37E4-4149-B533-77A55D255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CF5DD079-481C-47AC-8C9F-BC8CC1858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3B0038BF-7665-43AB-A266-3291B4223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FE6C617-ADDD-4EB4-A0C5-012FF032B0EE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EA43B718-C3CA-47F1-A0CD-AF1330E9E1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B993536D-BA7C-4604-A820-8F69271DFA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8FE1FA57-D464-4102-946F-74D9F0F6F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1A01A93A-9950-40EE-9139-D2141B827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54" name="Equals 53">
              <a:extLst>
                <a:ext uri="{FF2B5EF4-FFF2-40B4-BE49-F238E27FC236}">
                  <a16:creationId xmlns:a16="http://schemas.microsoft.com/office/drawing/2014/main" id="{780C2808-457B-43FB-B620-F3A768A22820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B45A023-FC0B-4B61-92D7-C85F72BB9492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BE2A8C69-189E-4950-8FD8-61D31CB45F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6995DD67-23BB-42FA-BBAE-0F8D0CA50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57B20E38-42B7-4EB4-896A-03FA1A1A93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F59474D9-1FEB-4E45-96C9-DF22E8D746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C2729CD-DC9A-4750-AF97-DC90B309B9AC}"/>
              </a:ext>
            </a:extLst>
          </p:cNvPr>
          <p:cNvCxnSpPr/>
          <p:nvPr/>
        </p:nvCxnSpPr>
        <p:spPr>
          <a:xfrm>
            <a:off x="571500" y="5462094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B85A21CC-CABA-4F61-A1F5-C8BDA47C8795}"/>
              </a:ext>
            </a:extLst>
          </p:cNvPr>
          <p:cNvGrpSpPr/>
          <p:nvPr/>
        </p:nvGrpSpPr>
        <p:grpSpPr>
          <a:xfrm>
            <a:off x="1120637" y="5563185"/>
            <a:ext cx="4862180" cy="923330"/>
            <a:chOff x="1120637" y="5563185"/>
            <a:chExt cx="4862180" cy="923330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120AF6AC-B9D6-4EBD-81B9-F356FF3E8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637" y="5756647"/>
              <a:ext cx="609738" cy="609738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F6622603-C66D-4028-A5CB-E5DADB3FA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240" y="5748738"/>
              <a:ext cx="549274" cy="549274"/>
            </a:xfrm>
            <a:prstGeom prst="rect">
              <a:avLst/>
            </a:prstGeom>
          </p:spPr>
        </p:pic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4A94928A-13B9-48BD-BED2-820642DE1214}"/>
                </a:ext>
              </a:extLst>
            </p:cNvPr>
            <p:cNvGrpSpPr/>
            <p:nvPr/>
          </p:nvGrpSpPr>
          <p:grpSpPr>
            <a:xfrm>
              <a:off x="2695903" y="5721733"/>
              <a:ext cx="422277" cy="334978"/>
              <a:chOff x="1790700" y="2617771"/>
              <a:chExt cx="422277" cy="334978"/>
            </a:xfrm>
          </p:grpSpPr>
          <p:pic>
            <p:nvPicPr>
              <p:cNvPr id="93" name="Picture 92">
                <a:extLst>
                  <a:ext uri="{FF2B5EF4-FFF2-40B4-BE49-F238E27FC236}">
                    <a16:creationId xmlns:a16="http://schemas.microsoft.com/office/drawing/2014/main" id="{6FB10A8E-93F5-486F-84FC-FE3C535C1B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5745169F-70F1-4214-B789-B7F684BB0F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58D3DEB8-4EB1-42B0-8474-C94EA09395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59733D7D-BC82-423A-988C-2DBBD23802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B9E41F3-D9BC-4EAA-BC70-80E8C8720155}"/>
                </a:ext>
              </a:extLst>
            </p:cNvPr>
            <p:cNvGrpSpPr/>
            <p:nvPr/>
          </p:nvGrpSpPr>
          <p:grpSpPr>
            <a:xfrm>
              <a:off x="2695903" y="6047188"/>
              <a:ext cx="422277" cy="334978"/>
              <a:chOff x="1790700" y="2617771"/>
              <a:chExt cx="422277" cy="334978"/>
            </a:xfrm>
          </p:grpSpPr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C8F800F6-C3B6-4C5E-B9B4-A7DC4C639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BC76586C-5A7F-4C41-9458-22CA5C44B9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42B97917-3584-4DE8-A119-609AB3794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3CA592CC-69BB-445D-B5D5-ACFB2CA2DA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DB418FF-9136-429D-B793-6F35FE8C5F12}"/>
                </a:ext>
              </a:extLst>
            </p:cNvPr>
            <p:cNvSpPr/>
            <p:nvPr/>
          </p:nvSpPr>
          <p:spPr>
            <a:xfrm>
              <a:off x="3895386" y="5563185"/>
              <a:ext cx="20874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+100%</a:t>
              </a:r>
            </a:p>
          </p:txBody>
        </p:sp>
        <p:sp>
          <p:nvSpPr>
            <p:cNvPr id="172" name="Equals 171">
              <a:extLst>
                <a:ext uri="{FF2B5EF4-FFF2-40B4-BE49-F238E27FC236}">
                  <a16:creationId xmlns:a16="http://schemas.microsoft.com/office/drawing/2014/main" id="{C3050A29-9554-4A83-82BB-EC1A955C6D8D}"/>
                </a:ext>
              </a:extLst>
            </p:cNvPr>
            <p:cNvSpPr/>
            <p:nvPr/>
          </p:nvSpPr>
          <p:spPr>
            <a:xfrm>
              <a:off x="3300802" y="5849525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F343588-8628-4596-8539-C5211912A0E7}"/>
              </a:ext>
            </a:extLst>
          </p:cNvPr>
          <p:cNvGrpSpPr/>
          <p:nvPr/>
        </p:nvGrpSpPr>
        <p:grpSpPr>
          <a:xfrm>
            <a:off x="1140261" y="4308301"/>
            <a:ext cx="4898230" cy="923330"/>
            <a:chOff x="1140261" y="4308301"/>
            <a:chExt cx="4898230" cy="92333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E2E8FE5-974E-4E83-A0D6-C53C5FF4010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18180" y="4475290"/>
              <a:ext cx="746735" cy="740614"/>
              <a:chOff x="2857500" y="685825"/>
              <a:chExt cx="1066764" cy="1058020"/>
            </a:xfrm>
          </p:grpSpPr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E51319EB-C0C1-4B0D-8AA5-85302B478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9522A049-F949-4A83-86DB-DE804168FA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94702FAB-259E-4418-BCBE-AA606743C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81" name="Picture 80">
                <a:extLst>
                  <a:ext uri="{FF2B5EF4-FFF2-40B4-BE49-F238E27FC236}">
                    <a16:creationId xmlns:a16="http://schemas.microsoft.com/office/drawing/2014/main" id="{26F1232F-5B96-4906-A882-7FEE5417F7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pic>
          <p:nvPicPr>
            <p:cNvPr id="178" name="Picture 2" descr="Image result for calculator emoji">
              <a:extLst>
                <a:ext uri="{FF2B5EF4-FFF2-40B4-BE49-F238E27FC236}">
                  <a16:creationId xmlns:a16="http://schemas.microsoft.com/office/drawing/2014/main" id="{60E3C990-ACB1-4AD7-8BE9-FA4C27D5BF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7566" y="4540042"/>
              <a:ext cx="611111" cy="611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" name="Picture 178">
              <a:extLst>
                <a:ext uri="{FF2B5EF4-FFF2-40B4-BE49-F238E27FC236}">
                  <a16:creationId xmlns:a16="http://schemas.microsoft.com/office/drawing/2014/main" id="{B27CC761-0CF9-4D31-9603-6D12C26DF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40261" y="4533146"/>
              <a:ext cx="616466" cy="616466"/>
            </a:xfrm>
            <a:prstGeom prst="rect">
              <a:avLst/>
            </a:prstGeom>
          </p:spPr>
        </p:pic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259385E4-3BBB-474C-8E12-BD35D4B507F7}"/>
                </a:ext>
              </a:extLst>
            </p:cNvPr>
            <p:cNvSpPr/>
            <p:nvPr/>
          </p:nvSpPr>
          <p:spPr>
            <a:xfrm>
              <a:off x="4797260" y="4308301"/>
              <a:ext cx="52931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÷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8F7B06C4-D304-4437-BAF2-DE124E4E84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37997" y="4461842"/>
              <a:ext cx="746735" cy="740614"/>
              <a:chOff x="2857500" y="685825"/>
              <a:chExt cx="1066764" cy="1058020"/>
            </a:xfrm>
          </p:grpSpPr>
          <p:pic>
            <p:nvPicPr>
              <p:cNvPr id="182" name="Picture 181">
                <a:extLst>
                  <a:ext uri="{FF2B5EF4-FFF2-40B4-BE49-F238E27FC236}">
                    <a16:creationId xmlns:a16="http://schemas.microsoft.com/office/drawing/2014/main" id="{40454F9C-38F5-48CC-9F27-D8789EE243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83" name="Picture 182">
                <a:extLst>
                  <a:ext uri="{FF2B5EF4-FFF2-40B4-BE49-F238E27FC236}">
                    <a16:creationId xmlns:a16="http://schemas.microsoft.com/office/drawing/2014/main" id="{C3FB25C8-8B29-4D71-95A4-CF11029617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84" name="Picture 183">
                <a:extLst>
                  <a:ext uri="{FF2B5EF4-FFF2-40B4-BE49-F238E27FC236}">
                    <a16:creationId xmlns:a16="http://schemas.microsoft.com/office/drawing/2014/main" id="{650AD0B8-A041-45E0-A9E8-8FE7AD3CAC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E3D3000A-F047-40FE-B425-D516A26B4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FC2AA5CF-83C2-4C61-A8E7-75009F109D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91756" y="4434837"/>
              <a:ext cx="746735" cy="740614"/>
              <a:chOff x="2857500" y="685825"/>
              <a:chExt cx="1066764" cy="1058020"/>
            </a:xfrm>
          </p:grpSpPr>
          <p:pic>
            <p:nvPicPr>
              <p:cNvPr id="187" name="Picture 186">
                <a:extLst>
                  <a:ext uri="{FF2B5EF4-FFF2-40B4-BE49-F238E27FC236}">
                    <a16:creationId xmlns:a16="http://schemas.microsoft.com/office/drawing/2014/main" id="{BCCDF791-5937-4E80-AAAA-B92870266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88" name="Picture 187">
                <a:extLst>
                  <a:ext uri="{FF2B5EF4-FFF2-40B4-BE49-F238E27FC236}">
                    <a16:creationId xmlns:a16="http://schemas.microsoft.com/office/drawing/2014/main" id="{2E8EFA33-EADC-488E-9891-19868EFEFB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89" name="Picture 188">
                <a:extLst>
                  <a:ext uri="{FF2B5EF4-FFF2-40B4-BE49-F238E27FC236}">
                    <a16:creationId xmlns:a16="http://schemas.microsoft.com/office/drawing/2014/main" id="{0E3B6FF6-9929-4784-A4D6-A33C5D249B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90" name="Picture 189">
                <a:extLst>
                  <a:ext uri="{FF2B5EF4-FFF2-40B4-BE49-F238E27FC236}">
                    <a16:creationId xmlns:a16="http://schemas.microsoft.com/office/drawing/2014/main" id="{7E76E2CF-7653-4A5D-B997-49B780B246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72AA5515-52CD-4FEF-A679-74D1804E9538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– Definir, clarificar y contextualizar 	            </a:t>
            </a:r>
            <a:r>
              <a:rPr lang="es-A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 – Autoanálisis: objetivos y restricciones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7A49E7-41D7-4608-8F75-A10A531D21FD}"/>
              </a:ext>
            </a:extLst>
          </p:cNvPr>
          <p:cNvGrpSpPr/>
          <p:nvPr/>
        </p:nvGrpSpPr>
        <p:grpSpPr>
          <a:xfrm>
            <a:off x="7151510" y="5554159"/>
            <a:ext cx="1344790" cy="923330"/>
            <a:chOff x="7151510" y="5554159"/>
            <a:chExt cx="1344790" cy="92333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2561F73-B6E3-441D-935B-E820A53807FC}"/>
                </a:ext>
              </a:extLst>
            </p:cNvPr>
            <p:cNvSpPr/>
            <p:nvPr/>
          </p:nvSpPr>
          <p:spPr>
            <a:xfrm>
              <a:off x="7151510" y="5554159"/>
              <a:ext cx="723276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effectLst/>
                </a:rPr>
                <a:t>X</a:t>
              </a:r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 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5152D61-C82D-4B2C-933B-8749FD91B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3652" y="5715000"/>
              <a:ext cx="612648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943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080A1A1B58547A66A381FAAB4896B" ma:contentTypeVersion="10" ma:contentTypeDescription="Create a new document." ma:contentTypeScope="" ma:versionID="b3163a5f4881fe3fa0dd525c9398c990">
  <xsd:schema xmlns:xsd="http://www.w3.org/2001/XMLSchema" xmlns:xs="http://www.w3.org/2001/XMLSchema" xmlns:p="http://schemas.microsoft.com/office/2006/metadata/properties" xmlns:ns2="cdc7663a-08f0-4737-9e8c-148ce897a09c" xmlns:ns3="a02d9897-dc9c-47da-8ee1-c51d0c773f9f" targetNamespace="http://schemas.microsoft.com/office/2006/metadata/properties" ma:root="true" ma:fieldsID="18ae935a6bc661ad8a0b8dae309d2e3d" ns2:_="" ns3:_="">
    <xsd:import namespace="cdc7663a-08f0-4737-9e8c-148ce897a09c"/>
    <xsd:import namespace="a02d9897-dc9c-47da-8ee1-c51d0c773f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d9897-dc9c-47da-8ee1-c51d0c773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c7663a-08f0-4737-9e8c-148ce897a09c">EZSHARE-1590319330-23139</_dlc_DocId>
    <_dlc_DocIdUrl xmlns="cdc7663a-08f0-4737-9e8c-148ce897a09c">
      <Url>https://idbg.sharepoint.com/teams/ezShareTestArea/_layouts/15/DocIdRedir.aspx?ID=EZSHARE-1590319330-23139</Url>
      <Description>EZSHARE-1590319330-23139</Description>
    </_dlc_DocIdUrl>
  </documentManagement>
</p:properties>
</file>

<file path=customXml/itemProps1.xml><?xml version="1.0" encoding="utf-8"?>
<ds:datastoreItem xmlns:ds="http://schemas.openxmlformats.org/officeDocument/2006/customXml" ds:itemID="{B94E8303-69D2-4285-AAAD-47CEEC2CED10}"/>
</file>

<file path=customXml/itemProps2.xml><?xml version="1.0" encoding="utf-8"?>
<ds:datastoreItem xmlns:ds="http://schemas.openxmlformats.org/officeDocument/2006/customXml" ds:itemID="{AF9C4310-9BF3-42E1-B42A-273C9E4D0CA1}"/>
</file>

<file path=customXml/itemProps3.xml><?xml version="1.0" encoding="utf-8"?>
<ds:datastoreItem xmlns:ds="http://schemas.openxmlformats.org/officeDocument/2006/customXml" ds:itemID="{FD2CB2D6-FC72-46B2-90FF-9010CF634C91}"/>
</file>

<file path=customXml/itemProps4.xml><?xml version="1.0" encoding="utf-8"?>
<ds:datastoreItem xmlns:ds="http://schemas.openxmlformats.org/officeDocument/2006/customXml" ds:itemID="{A301A9F8-97CC-4D3F-B112-E7AB4DAD9A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4138</TotalTime>
  <Words>801</Words>
  <Application>Microsoft Office PowerPoint</Application>
  <PresentationFormat>Widescreen</PresentationFormat>
  <Paragraphs>165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Barrio Sarmiento, Adela</dc:creator>
  <cp:lastModifiedBy>Tamola, Alejandro</cp:lastModifiedBy>
  <cp:revision>89</cp:revision>
  <dcterms:created xsi:type="dcterms:W3CDTF">2018-09-17T17:56:30Z</dcterms:created>
  <dcterms:modified xsi:type="dcterms:W3CDTF">2018-11-06T11:26:25Z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0x010100443080A1A1B58547A66A381FAAB4896B</vt:lpwstr>
  </property>
  <property fmtid="{D5CDD505-2E9C-101B-9397-08002B2CF9AE}" pid="3" name="_dlc_DocIdItemGuid">
    <vt:lpwstr>1af80d37-e7c0-427c-87dd-c1973c607d23</vt:lpwstr>
  </property>
</Properties>
</file>