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88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6615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0973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8579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9903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5635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1644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2450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2338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3629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879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3517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F007B-27F0-443D-93AD-94C2F90D3F93}" type="datetimeFigureOut">
              <a:rPr lang="pt-BR" smtClean="0"/>
              <a:pPr/>
              <a:t>18/08/2014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776C7-0822-43C4-89DD-64786C17AC8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4471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pt-BR" b="1" dirty="0" err="1" smtClean="0"/>
              <a:t>Brazil’s</a:t>
            </a:r>
            <a:r>
              <a:rPr lang="pt-BR" b="1" dirty="0" smtClean="0"/>
              <a:t> </a:t>
            </a:r>
            <a:r>
              <a:rPr lang="pt-BR" b="1" dirty="0" err="1" smtClean="0"/>
              <a:t>Initiatives</a:t>
            </a:r>
            <a:r>
              <a:rPr lang="pt-BR" b="1" dirty="0" smtClean="0"/>
              <a:t> </a:t>
            </a:r>
            <a:r>
              <a:rPr lang="pt-BR" b="1" dirty="0" err="1" smtClean="0"/>
              <a:t>on</a:t>
            </a:r>
            <a:r>
              <a:rPr lang="pt-BR" b="1" dirty="0" smtClean="0"/>
              <a:t> </a:t>
            </a:r>
            <a:r>
              <a:rPr lang="pt-BR" b="1" dirty="0" err="1" smtClean="0"/>
              <a:t>Promoting</a:t>
            </a:r>
            <a:r>
              <a:rPr lang="pt-BR" b="1" dirty="0" smtClean="0"/>
              <a:t> </a:t>
            </a:r>
            <a:r>
              <a:rPr lang="pt-BR" b="1" dirty="0" err="1" smtClean="0"/>
              <a:t>CERs</a:t>
            </a:r>
            <a:r>
              <a:rPr lang="pt-BR" b="1" dirty="0" smtClean="0"/>
              <a:t> </a:t>
            </a:r>
            <a:r>
              <a:rPr lang="pt-BR" b="1" dirty="0" err="1" smtClean="0"/>
              <a:t>cancellation</a:t>
            </a:r>
            <a:r>
              <a:rPr lang="pt-BR" b="1" dirty="0" smtClean="0"/>
              <a:t> for Big </a:t>
            </a:r>
            <a:r>
              <a:rPr lang="pt-BR" b="1" dirty="0" err="1" smtClean="0"/>
              <a:t>Event’s</a:t>
            </a:r>
            <a:r>
              <a:rPr lang="pt-BR" b="1" dirty="0" smtClean="0"/>
              <a:t> </a:t>
            </a:r>
            <a:r>
              <a:rPr lang="pt-BR" b="1" dirty="0" err="1" smtClean="0"/>
              <a:t>Emissions</a:t>
            </a:r>
            <a:r>
              <a:rPr lang="pt-BR" b="1" dirty="0" smtClean="0"/>
              <a:t> </a:t>
            </a:r>
            <a:r>
              <a:rPr lang="pt-BR" b="1" dirty="0" err="1" smtClean="0"/>
              <a:t>Compensation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LAC </a:t>
            </a:r>
            <a:r>
              <a:rPr lang="pt-BR" dirty="0" err="1" smtClean="0"/>
              <a:t>Carbon</a:t>
            </a:r>
            <a:r>
              <a:rPr lang="pt-BR" dirty="0" smtClean="0"/>
              <a:t> </a:t>
            </a:r>
            <a:r>
              <a:rPr lang="pt-BR" dirty="0" err="1" smtClean="0"/>
              <a:t>Forum</a:t>
            </a:r>
            <a:endParaRPr lang="pt-BR" dirty="0" smtClean="0"/>
          </a:p>
          <a:p>
            <a:r>
              <a:rPr lang="pt-BR" dirty="0" smtClean="0"/>
              <a:t>Bogotá, </a:t>
            </a:r>
            <a:r>
              <a:rPr lang="pt-BR" dirty="0" err="1" smtClean="0"/>
              <a:t>September</a:t>
            </a:r>
            <a:r>
              <a:rPr lang="pt-BR" dirty="0" smtClean="0"/>
              <a:t> 5th 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138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pt-BR" dirty="0" err="1" smtClean="0"/>
              <a:t>Cancellation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CERs</a:t>
            </a:r>
            <a:r>
              <a:rPr lang="pt-BR" dirty="0" smtClean="0"/>
              <a:t> </a:t>
            </a:r>
            <a:r>
              <a:rPr lang="pt-BR" dirty="0" err="1" smtClean="0"/>
              <a:t>gives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possibility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getting</a:t>
            </a:r>
            <a:r>
              <a:rPr lang="pt-BR" dirty="0" smtClean="0"/>
              <a:t> </a:t>
            </a:r>
            <a:r>
              <a:rPr lang="pt-BR" dirty="0" err="1" smtClean="0"/>
              <a:t>into</a:t>
            </a:r>
            <a:r>
              <a:rPr lang="pt-BR" dirty="0" smtClean="0"/>
              <a:t> a </a:t>
            </a:r>
            <a:r>
              <a:rPr lang="pt-BR" dirty="0" err="1" smtClean="0"/>
              <a:t>market</a:t>
            </a:r>
            <a:r>
              <a:rPr lang="pt-BR" dirty="0" smtClean="0"/>
              <a:t> prior </a:t>
            </a:r>
            <a:r>
              <a:rPr lang="pt-BR" dirty="0" err="1" smtClean="0"/>
              <a:t>limited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voluntary</a:t>
            </a:r>
            <a:r>
              <a:rPr lang="pt-BR" dirty="0" smtClean="0"/>
              <a:t> </a:t>
            </a:r>
            <a:r>
              <a:rPr lang="pt-BR" dirty="0" err="1" smtClean="0"/>
              <a:t>schemes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Brazil’s</a:t>
            </a:r>
            <a:r>
              <a:rPr lang="pt-BR" dirty="0" smtClean="0"/>
              <a:t> </a:t>
            </a:r>
            <a:r>
              <a:rPr lang="pt-BR" dirty="0" err="1" smtClean="0"/>
              <a:t>strategy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enhancing</a:t>
            </a:r>
            <a:r>
              <a:rPr lang="pt-BR" dirty="0" smtClean="0"/>
              <a:t> </a:t>
            </a:r>
            <a:r>
              <a:rPr lang="pt-BR" dirty="0" err="1" smtClean="0"/>
              <a:t>demand</a:t>
            </a:r>
            <a:r>
              <a:rPr lang="pt-BR" dirty="0" smtClean="0"/>
              <a:t> for </a:t>
            </a:r>
            <a:r>
              <a:rPr lang="pt-BR" dirty="0" err="1" smtClean="0"/>
              <a:t>CERs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mainly</a:t>
            </a:r>
            <a:r>
              <a:rPr lang="pt-BR" dirty="0" smtClean="0"/>
              <a:t> </a:t>
            </a:r>
            <a:r>
              <a:rPr lang="pt-BR" dirty="0" err="1" smtClean="0"/>
              <a:t>focused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big </a:t>
            </a:r>
            <a:r>
              <a:rPr lang="pt-BR" dirty="0" err="1" smtClean="0"/>
              <a:t>events</a:t>
            </a:r>
            <a:r>
              <a:rPr lang="pt-BR" dirty="0" smtClean="0"/>
              <a:t>:</a:t>
            </a:r>
          </a:p>
          <a:p>
            <a:pPr lvl="1"/>
            <a:r>
              <a:rPr lang="pt-BR" dirty="0" err="1" smtClean="0"/>
              <a:t>Pilot</a:t>
            </a:r>
            <a:r>
              <a:rPr lang="pt-BR" dirty="0" smtClean="0"/>
              <a:t> </a:t>
            </a:r>
            <a:r>
              <a:rPr lang="pt-BR" dirty="0" err="1" smtClean="0"/>
              <a:t>project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Rio+20 </a:t>
            </a:r>
            <a:r>
              <a:rPr lang="pt-BR" dirty="0" err="1" smtClean="0"/>
              <a:t>Summit</a:t>
            </a:r>
            <a:r>
              <a:rPr lang="pt-BR" dirty="0" smtClean="0"/>
              <a:t> (</a:t>
            </a:r>
            <a:r>
              <a:rPr lang="pt-BR" dirty="0" err="1" smtClean="0"/>
              <a:t>Ministry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Foreign</a:t>
            </a:r>
            <a:r>
              <a:rPr lang="pt-BR" dirty="0" smtClean="0"/>
              <a:t> </a:t>
            </a:r>
            <a:r>
              <a:rPr lang="pt-BR" dirty="0" err="1" smtClean="0"/>
              <a:t>Affairs</a:t>
            </a:r>
            <a:r>
              <a:rPr lang="pt-BR" dirty="0" smtClean="0"/>
              <a:t>, UNDP </a:t>
            </a:r>
            <a:r>
              <a:rPr lang="pt-BR" dirty="0" err="1" smtClean="0"/>
              <a:t>and</a:t>
            </a:r>
            <a:r>
              <a:rPr lang="pt-BR" dirty="0" smtClean="0"/>
              <a:t> CAIXA)</a:t>
            </a:r>
          </a:p>
          <a:p>
            <a:pPr lvl="1"/>
            <a:r>
              <a:rPr lang="pt-BR" dirty="0" smtClean="0"/>
              <a:t>FIFA World </a:t>
            </a:r>
            <a:r>
              <a:rPr lang="pt-BR" dirty="0" err="1" smtClean="0"/>
              <a:t>Cup</a:t>
            </a:r>
            <a:r>
              <a:rPr lang="pt-BR" dirty="0" smtClean="0"/>
              <a:t> (</a:t>
            </a:r>
            <a:r>
              <a:rPr lang="pt-BR" dirty="0" err="1" smtClean="0"/>
              <a:t>Ministry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Environment</a:t>
            </a:r>
            <a:r>
              <a:rPr lang="pt-BR" dirty="0" smtClean="0"/>
              <a:t>; </a:t>
            </a:r>
            <a:r>
              <a:rPr lang="pt-BR" dirty="0" err="1" smtClean="0"/>
              <a:t>states</a:t>
            </a:r>
            <a:r>
              <a:rPr lang="pt-BR" dirty="0" smtClean="0"/>
              <a:t>, </a:t>
            </a:r>
            <a:r>
              <a:rPr lang="pt-BR" dirty="0" err="1" smtClean="0"/>
              <a:t>municipalities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private</a:t>
            </a:r>
            <a:r>
              <a:rPr lang="pt-BR" dirty="0" smtClean="0"/>
              <a:t> sector </a:t>
            </a:r>
            <a:r>
              <a:rPr lang="pt-BR" dirty="0" err="1" smtClean="0"/>
              <a:t>involved</a:t>
            </a:r>
            <a:r>
              <a:rPr lang="pt-BR" dirty="0" smtClean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4205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215" y="1484783"/>
            <a:ext cx="8596257" cy="46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Rio+20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1608" y="6453336"/>
            <a:ext cx="7562800" cy="301278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dirty="0" err="1" smtClean="0"/>
              <a:t>Source</a:t>
            </a:r>
            <a:r>
              <a:rPr lang="pt-BR" dirty="0" smtClean="0"/>
              <a:t>: </a:t>
            </a:r>
            <a:r>
              <a:rPr lang="pt-BR" dirty="0" err="1" smtClean="0"/>
              <a:t>Ministry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External</a:t>
            </a:r>
            <a:r>
              <a:rPr lang="pt-BR" dirty="0" smtClean="0"/>
              <a:t> </a:t>
            </a:r>
            <a:r>
              <a:rPr lang="pt-BR" dirty="0" err="1" smtClean="0"/>
              <a:t>Relations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24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Plan of GHG Emissions for the </a:t>
            </a:r>
            <a:r>
              <a:rPr lang="en-US" dirty="0"/>
              <a:t>2014 </a:t>
            </a:r>
            <a:r>
              <a:rPr lang="en-US" dirty="0" smtClean="0"/>
              <a:t>FIFA World </a:t>
            </a:r>
            <a:r>
              <a:rPr lang="en-US" dirty="0"/>
              <a:t>Cup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hree steps:</a:t>
            </a:r>
          </a:p>
          <a:p>
            <a:pPr lvl="1"/>
            <a:r>
              <a:rPr lang="pt-BR" dirty="0" err="1" smtClean="0"/>
              <a:t>Emissions</a:t>
            </a:r>
            <a:r>
              <a:rPr lang="pt-BR" dirty="0" smtClean="0"/>
              <a:t> </a:t>
            </a:r>
            <a:r>
              <a:rPr lang="pt-BR" dirty="0" err="1" smtClean="0"/>
              <a:t>inventory</a:t>
            </a:r>
            <a:endParaRPr lang="pt-BR" dirty="0" smtClean="0"/>
          </a:p>
          <a:p>
            <a:pPr lvl="1"/>
            <a:r>
              <a:rPr lang="pt-BR" dirty="0" err="1" smtClean="0"/>
              <a:t>Mitigation</a:t>
            </a:r>
            <a:r>
              <a:rPr lang="pt-BR" dirty="0" smtClean="0"/>
              <a:t> </a:t>
            </a:r>
            <a:r>
              <a:rPr lang="pt-BR" dirty="0" err="1" smtClean="0"/>
              <a:t>Plan</a:t>
            </a:r>
            <a:endParaRPr lang="pt-BR" dirty="0" smtClean="0"/>
          </a:p>
          <a:p>
            <a:pPr lvl="1"/>
            <a:r>
              <a:rPr lang="pt-BR" dirty="0" err="1" smtClean="0"/>
              <a:t>Compensation</a:t>
            </a:r>
            <a:r>
              <a:rPr lang="pt-BR" dirty="0" smtClean="0"/>
              <a:t> </a:t>
            </a:r>
            <a:r>
              <a:rPr lang="pt-BR" dirty="0" err="1" smtClean="0"/>
              <a:t>strategy</a:t>
            </a:r>
            <a:r>
              <a:rPr lang="pt-BR" dirty="0" smtClean="0"/>
              <a:t>: </a:t>
            </a:r>
            <a:r>
              <a:rPr lang="en-US" dirty="0" smtClean="0"/>
              <a:t>Public Call for donation </a:t>
            </a:r>
            <a:r>
              <a:rPr lang="en-US" dirty="0"/>
              <a:t>of </a:t>
            </a:r>
            <a:r>
              <a:rPr lang="en-US" dirty="0" smtClean="0"/>
              <a:t>CERs </a:t>
            </a:r>
            <a:r>
              <a:rPr lang="en-US" dirty="0"/>
              <a:t>from Brazil-based projects of the </a:t>
            </a:r>
            <a:r>
              <a:rPr lang="en-US" dirty="0" smtClean="0"/>
              <a:t>CDM, cancelled voluntarily to </a:t>
            </a:r>
            <a:r>
              <a:rPr lang="en-US" dirty="0"/>
              <a:t>offset GHG </a:t>
            </a:r>
            <a:r>
              <a:rPr lang="en-US" dirty="0" smtClean="0"/>
              <a:t>emissions during </a:t>
            </a:r>
            <a:r>
              <a:rPr lang="en-US" dirty="0"/>
              <a:t>the 2014 Soccer World Cup.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646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Call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Legal Instrument for donation: Partnership Agreement</a:t>
            </a:r>
          </a:p>
          <a:p>
            <a:r>
              <a:rPr lang="en-US" dirty="0" smtClean="0"/>
              <a:t>Minimum donation of CERs: 5,000 (five thousand CERs).</a:t>
            </a:r>
          </a:p>
          <a:p>
            <a:r>
              <a:rPr lang="en-US" dirty="0" smtClean="0"/>
              <a:t>In exchange for the donation of CERs, ‘Official Donors’ will </a:t>
            </a:r>
          </a:p>
          <a:p>
            <a:pPr lvl="1"/>
            <a:r>
              <a:rPr lang="en-US" dirty="0" smtClean="0"/>
              <a:t>have their brand names registered in a list of “Official CERs Donors to Offset GHG during the 2014 Soccer World Cup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also be entitled to use the </a:t>
            </a:r>
            <a:r>
              <a:rPr lang="en-US" b="1" i="1" dirty="0" err="1" smtClean="0"/>
              <a:t>Selo</a:t>
            </a:r>
            <a:r>
              <a:rPr lang="en-US" b="1" i="1" dirty="0" smtClean="0"/>
              <a:t> </a:t>
            </a:r>
            <a:r>
              <a:rPr lang="en-US" b="1" i="1" dirty="0" err="1" smtClean="0"/>
              <a:t>Sustentabilidade</a:t>
            </a:r>
            <a:r>
              <a:rPr lang="en-US" b="1" i="1" dirty="0" smtClean="0"/>
              <a:t> – </a:t>
            </a:r>
            <a:r>
              <a:rPr lang="en-US" b="1" i="1" dirty="0" err="1" smtClean="0"/>
              <a:t>Baixo</a:t>
            </a:r>
            <a:r>
              <a:rPr lang="en-US" b="1" i="1" dirty="0" smtClean="0"/>
              <a:t> </a:t>
            </a:r>
            <a:r>
              <a:rPr lang="en-US" b="1" i="1" dirty="0" err="1" smtClean="0"/>
              <a:t>Carbono</a:t>
            </a:r>
            <a:r>
              <a:rPr lang="en-US" dirty="0" smtClean="0"/>
              <a:t>, according to the provisions for use and constraints, as established by Directive 70, of 19 February 2014, of the Ministry of the Environment.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8333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2388" y="1582738"/>
            <a:ext cx="3959225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309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Call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donated CERs must be </a:t>
            </a:r>
            <a:r>
              <a:rPr lang="en-US" dirty="0"/>
              <a:t>voluntarily cancelled by the donors off their registration account according with the procedure adopted by the CDM Executive Committee </a:t>
            </a:r>
            <a:r>
              <a:rPr lang="en-US" dirty="0" smtClean="0"/>
              <a:t>(</a:t>
            </a:r>
            <a:r>
              <a:rPr lang="en-US" dirty="0"/>
              <a:t>Annex II of EB 69).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cancellation certificate, in “Purpose/beneficiary of the cancellation”, must read as follows:</a:t>
            </a:r>
          </a:p>
          <a:p>
            <a:pPr marL="936000" indent="0">
              <a:buNone/>
            </a:pPr>
            <a:r>
              <a:rPr lang="en-US" sz="2600" i="1" dirty="0" smtClean="0"/>
              <a:t>“This </a:t>
            </a:r>
            <a:r>
              <a:rPr lang="en-US" sz="2600" i="1" dirty="0"/>
              <a:t>operation of voluntary cancellation of Certified Emission Reductions units issued by the Clean Development Mechanism is made under the “</a:t>
            </a:r>
            <a:r>
              <a:rPr lang="en-US" sz="2600" i="1" dirty="0" err="1"/>
              <a:t>Selo</a:t>
            </a:r>
            <a:r>
              <a:rPr lang="en-US" sz="2600" i="1" dirty="0"/>
              <a:t> </a:t>
            </a:r>
            <a:r>
              <a:rPr lang="en-US" sz="2600" i="1" dirty="0" err="1"/>
              <a:t>Sustentabilidade</a:t>
            </a:r>
            <a:r>
              <a:rPr lang="en-US" sz="2600" i="1" dirty="0"/>
              <a:t> - </a:t>
            </a:r>
            <a:r>
              <a:rPr lang="en-US" sz="2600" i="1" dirty="0" err="1"/>
              <a:t>Baixo</a:t>
            </a:r>
            <a:r>
              <a:rPr lang="en-US" sz="2600" i="1" dirty="0"/>
              <a:t> </a:t>
            </a:r>
            <a:r>
              <a:rPr lang="en-US" sz="2600" i="1" dirty="0" err="1"/>
              <a:t>Carbono</a:t>
            </a:r>
            <a:r>
              <a:rPr lang="en-US" sz="2600" i="1" dirty="0"/>
              <a:t>” National Greenhouse Gases Compensation Strategy conceived by the Brazilian Federal Government, following the principles of sustainable development, common but differentiated responsibilities and environmental integrity</a:t>
            </a:r>
            <a:r>
              <a:rPr lang="en-US" sz="2600" i="1" dirty="0" smtClean="0"/>
              <a:t>.”</a:t>
            </a:r>
          </a:p>
          <a:p>
            <a:r>
              <a:rPr lang="en-US" dirty="0" smtClean="0"/>
              <a:t>The cancellation certificate must be sent to the Ministry of Environment within 90 (ninety) days as of the date the Partnership Agreement was signed.</a:t>
            </a:r>
          </a:p>
        </p:txBody>
      </p:sp>
    </p:spTree>
    <p:extLst>
      <p:ext uri="{BB962C8B-B14F-4D97-AF65-F5344CB8AC3E}">
        <p14:creationId xmlns:p14="http://schemas.microsoft.com/office/powerpoint/2010/main" xmlns="" val="6287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FIFA World Cup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611560" y="2132856"/>
            <a:ext cx="3024336" cy="40324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403648" y="1412776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1,406,430 tCO</a:t>
            </a:r>
            <a:r>
              <a:rPr lang="pt-BR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2</a:t>
            </a: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e</a:t>
            </a:r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pt-BR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ex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ante </a:t>
            </a:r>
            <a:r>
              <a:rPr lang="pt-BR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inventory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)</a:t>
            </a:r>
          </a:p>
          <a:p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3923928" y="4005064"/>
            <a:ext cx="194421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868144" y="5373216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545,500 </a:t>
            </a:r>
            <a:r>
              <a:rPr lang="pt-B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CERs</a:t>
            </a:r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pt-B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donated</a:t>
            </a:r>
            <a:endParaRPr lang="pt-BR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  <a:p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1619672" y="5229200"/>
            <a:ext cx="936104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06986" y="4449015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59,216 tCO</a:t>
            </a:r>
            <a:r>
              <a:rPr lang="pt-BR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2</a:t>
            </a: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e</a:t>
            </a:r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pt-BR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Direct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t-BR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Emissions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t-BR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from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t-BR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public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t-BR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sector’s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t-BR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activities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)</a:t>
            </a:r>
          </a:p>
          <a:p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64088" y="1772816"/>
            <a:ext cx="332271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Deadline for </a:t>
            </a:r>
            <a:r>
              <a:rPr lang="pt-BR" dirty="0" err="1" smtClean="0"/>
              <a:t>presenting</a:t>
            </a:r>
            <a:r>
              <a:rPr lang="pt-BR" dirty="0" smtClean="0"/>
              <a:t>  </a:t>
            </a:r>
            <a:r>
              <a:rPr lang="pt-BR" dirty="0" err="1" smtClean="0"/>
              <a:t>CERs</a:t>
            </a:r>
            <a:r>
              <a:rPr lang="pt-BR" dirty="0" smtClean="0"/>
              <a:t>’ </a:t>
            </a:r>
            <a:r>
              <a:rPr lang="pt-BR" dirty="0" err="1" smtClean="0"/>
              <a:t>cancellation</a:t>
            </a:r>
            <a:r>
              <a:rPr lang="pt-BR" dirty="0" smtClean="0"/>
              <a:t> </a:t>
            </a:r>
            <a:r>
              <a:rPr lang="pt-BR" dirty="0" err="1" smtClean="0"/>
              <a:t>certificate</a:t>
            </a:r>
            <a:r>
              <a:rPr lang="pt-BR" dirty="0" smtClean="0"/>
              <a:t>: </a:t>
            </a:r>
            <a:r>
              <a:rPr lang="pt-BR" dirty="0" err="1" smtClean="0"/>
              <a:t>November</a:t>
            </a:r>
            <a:r>
              <a:rPr lang="pt-BR" dirty="0" smtClean="0"/>
              <a:t> 14,2014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253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 rot="10800000" flipH="1" flipV="1">
            <a:off x="2843808" y="2764959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err="1" smtClean="0"/>
              <a:t>Thank</a:t>
            </a:r>
            <a:r>
              <a:rPr lang="pt-BR" sz="4000" dirty="0" smtClean="0"/>
              <a:t> </a:t>
            </a:r>
            <a:r>
              <a:rPr lang="pt-BR" sz="4000" dirty="0" err="1" smtClean="0"/>
              <a:t>you</a:t>
            </a:r>
            <a:r>
              <a:rPr lang="pt-BR" sz="4000" dirty="0" smtClean="0"/>
              <a:t>!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436096" y="508518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beatriz.s.silva@fazenda.gov.br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7791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399</Words>
  <Application>Microsoft Office PowerPoint</Application>
  <PresentationFormat>Apresentação na tela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Brazil’s Initiatives on Promoting CERs cancellation for Big Event’s Emissions Compensation</vt:lpstr>
      <vt:lpstr>Slide 2</vt:lpstr>
      <vt:lpstr>Slide 3</vt:lpstr>
      <vt:lpstr>Management Plan of GHG Emissions for the 2014 FIFA World Cup</vt:lpstr>
      <vt:lpstr>Public Call</vt:lpstr>
      <vt:lpstr>Slide 6</vt:lpstr>
      <vt:lpstr>Public Call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Brazil’s Initiatives on Promoting CERs cancellation for Big Events’ Emissions Compensation</dc:title>
  <dc:creator>Usuario</dc:creator>
  <cp:lastModifiedBy>02897539764</cp:lastModifiedBy>
  <cp:revision>19</cp:revision>
  <dcterms:created xsi:type="dcterms:W3CDTF">2014-08-17T18:56:33Z</dcterms:created>
  <dcterms:modified xsi:type="dcterms:W3CDTF">2014-08-18T15:30:43Z</dcterms:modified>
</cp:coreProperties>
</file>