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40" r:id="rId2"/>
    <p:sldId id="669" r:id="rId3"/>
    <p:sldId id="670" r:id="rId4"/>
    <p:sldId id="671" r:id="rId5"/>
    <p:sldId id="674" r:id="rId6"/>
    <p:sldId id="594" r:id="rId7"/>
    <p:sldId id="665" r:id="rId8"/>
    <p:sldId id="663" r:id="rId9"/>
    <p:sldId id="666" r:id="rId10"/>
    <p:sldId id="667" r:id="rId11"/>
    <p:sldId id="656" r:id="rId12"/>
    <p:sldId id="668" r:id="rId13"/>
    <p:sldId id="676" r:id="rId14"/>
    <p:sldId id="677" r:id="rId15"/>
    <p:sldId id="652" r:id="rId16"/>
    <p:sldId id="673" r:id="rId17"/>
    <p:sldId id="641" r:id="rId18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68"/>
    <a:srgbClr val="19194D"/>
    <a:srgbClr val="0099FF"/>
    <a:srgbClr val="336699"/>
    <a:srgbClr val="8BB2FF"/>
    <a:srgbClr val="99CCFF"/>
    <a:srgbClr val="D3EBED"/>
    <a:srgbClr val="175D17"/>
    <a:srgbClr val="2AA62A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702" autoAdjust="0"/>
    <p:restoredTop sz="92644" autoAdjust="0"/>
  </p:normalViewPr>
  <p:slideViewPr>
    <p:cSldViewPr>
      <p:cViewPr>
        <p:scale>
          <a:sx n="110" d="100"/>
          <a:sy n="110" d="100"/>
        </p:scale>
        <p:origin x="-2430" y="-156"/>
      </p:cViewPr>
      <p:guideLst>
        <p:guide orient="horz" pos="23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4" tIns="47738" rIns="95474" bIns="47738" numCol="1" anchor="t" anchorCtr="0" compatLnSpc="1">
            <a:prstTxWarp prst="textNoShape">
              <a:avLst/>
            </a:prstTxWarp>
          </a:bodyPr>
          <a:lstStyle>
            <a:lvl1pPr defTabSz="954898" eaLnBrk="0" hangingPunct="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4" tIns="47738" rIns="95474" bIns="47738" numCol="1" anchor="t" anchorCtr="0" compatLnSpc="1">
            <a:prstTxWarp prst="textNoShape">
              <a:avLst/>
            </a:prstTxWarp>
          </a:bodyPr>
          <a:lstStyle>
            <a:lvl1pPr algn="r" defTabSz="954898" eaLnBrk="0" hangingPunct="0">
              <a:defRPr sz="1300"/>
            </a:lvl1pPr>
          </a:lstStyle>
          <a:p>
            <a:pPr>
              <a:defRPr/>
            </a:pPr>
            <a:fld id="{4C3EF0A9-E971-4678-9461-2E5A10627FD1}" type="datetimeFigureOut">
              <a:rPr lang="pt-BR"/>
              <a:pPr>
                <a:defRPr/>
              </a:pPr>
              <a:t>15/10/2013</a:t>
            </a:fld>
            <a:endParaRPr lang="pt-B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4" tIns="47738" rIns="95474" bIns="47738" numCol="1" anchor="b" anchorCtr="0" compatLnSpc="1">
            <a:prstTxWarp prst="textNoShape">
              <a:avLst/>
            </a:prstTxWarp>
          </a:bodyPr>
          <a:lstStyle>
            <a:lvl1pPr defTabSz="954898" eaLnBrk="0" hangingPunct="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4" tIns="47738" rIns="95474" bIns="47738" numCol="1" anchor="b" anchorCtr="0" compatLnSpc="1">
            <a:prstTxWarp prst="textNoShape">
              <a:avLst/>
            </a:prstTxWarp>
          </a:bodyPr>
          <a:lstStyle>
            <a:lvl1pPr algn="r" defTabSz="954898" eaLnBrk="0" hangingPunct="0">
              <a:defRPr sz="1300"/>
            </a:lvl1pPr>
          </a:lstStyle>
          <a:p>
            <a:pPr>
              <a:defRPr/>
            </a:pPr>
            <a:fld id="{31995482-1007-4949-86FE-40BCD8A918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300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4" tIns="47738" rIns="95474" bIns="47738" numCol="1" anchor="t" anchorCtr="0" compatLnSpc="1">
            <a:prstTxWarp prst="textNoShape">
              <a:avLst/>
            </a:prstTxWarp>
          </a:bodyPr>
          <a:lstStyle>
            <a:lvl1pPr defTabSz="95489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4" tIns="47738" rIns="95474" bIns="47738" numCol="1" anchor="t" anchorCtr="0" compatLnSpc="1">
            <a:prstTxWarp prst="textNoShape">
              <a:avLst/>
            </a:prstTxWarp>
          </a:bodyPr>
          <a:lstStyle>
            <a:lvl1pPr algn="r" defTabSz="95489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4" tIns="47738" rIns="95474" bIns="47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4" tIns="47738" rIns="95474" bIns="47738" numCol="1" anchor="b" anchorCtr="0" compatLnSpc="1">
            <a:prstTxWarp prst="textNoShape">
              <a:avLst/>
            </a:prstTxWarp>
          </a:bodyPr>
          <a:lstStyle>
            <a:lvl1pPr defTabSz="95489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74" tIns="47738" rIns="95474" bIns="47738" numCol="1" anchor="b" anchorCtr="0" compatLnSpc="1">
            <a:prstTxWarp prst="textNoShape">
              <a:avLst/>
            </a:prstTxWarp>
          </a:bodyPr>
          <a:lstStyle>
            <a:lvl1pPr algn="r" defTabSz="954898">
              <a:defRPr sz="1300"/>
            </a:lvl1pPr>
          </a:lstStyle>
          <a:p>
            <a:pPr>
              <a:defRPr/>
            </a:pPr>
            <a:fld id="{C5235199-2A49-4EDD-A97D-9C3BA2E2A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665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1052736"/>
            <a:ext cx="9144000" cy="58326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8339979\Desktop\Plinio\_IMAGENS\2012\Publicidade\Untitled-1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65" y="233972"/>
            <a:ext cx="573340" cy="57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980728"/>
            <a:ext cx="9144000" cy="5904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C:\Users\f8339979\Desktop\Plinio\_IMAGENS\2012\Publicidad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71192" y="0"/>
            <a:ext cx="5365104" cy="6858000"/>
          </a:xfrm>
          <a:prstGeom prst="rect">
            <a:avLst/>
          </a:prstGeom>
          <a:gradFill>
            <a:gsLst>
              <a:gs pos="0">
                <a:schemeClr val="tx2">
                  <a:lumMod val="0"/>
                  <a:lumOff val="100000"/>
                  <a:alpha val="94000"/>
                </a:schemeClr>
              </a:gs>
              <a:gs pos="50000">
                <a:schemeClr val="accent1">
                  <a:alpha val="40000"/>
                  <a:lumMod val="0"/>
                  <a:lumOff val="10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93096"/>
            <a:ext cx="1437566" cy="143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63500" dir="5400000" sx="90000" sy="-19000" rotWithShape="0">
              <a:prstClr val="black">
                <a:alpha val="25000"/>
              </a:prstClr>
            </a:outerShdw>
          </a:effectLst>
        </p:spPr>
      </p:pic>
      <p:grpSp>
        <p:nvGrpSpPr>
          <p:cNvPr id="3" name="Grupo 2"/>
          <p:cNvGrpSpPr/>
          <p:nvPr/>
        </p:nvGrpSpPr>
        <p:grpSpPr>
          <a:xfrm>
            <a:off x="1865149" y="90497"/>
            <a:ext cx="5365104" cy="6565181"/>
            <a:chOff x="1865149" y="325543"/>
            <a:chExt cx="5365104" cy="6330622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865149" y="325543"/>
              <a:ext cx="5365104" cy="169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5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2">
                      <a:alpha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Banco do Brasil</a:t>
              </a:r>
              <a:endParaRPr lang="pt-BR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460160" y="6300028"/>
              <a:ext cx="4190194" cy="35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Diretoria de Agronegócios</a:t>
              </a:r>
              <a:endParaRPr lang="pt-BR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7" name="line"/>
            <p:cNvGrpSpPr/>
            <p:nvPr/>
          </p:nvGrpSpPr>
          <p:grpSpPr bwMode="invGray">
            <a:xfrm>
              <a:off x="2415221" y="3717121"/>
              <a:ext cx="4208499" cy="102681"/>
              <a:chOff x="-4110038" y="2703513"/>
              <a:chExt cx="17394239" cy="160336"/>
            </a:xfrm>
            <a:solidFill>
              <a:schemeClr val="tx2">
                <a:alpha val="75000"/>
              </a:schemeClr>
            </a:solidFill>
          </p:grpSpPr>
          <p:sp>
            <p:nvSpPr>
              <p:cNvPr id="10" name="Forma livre 5"/>
              <p:cNvSpPr>
                <a:spLocks/>
              </p:cNvSpPr>
              <p:nvPr/>
            </p:nvSpPr>
            <p:spPr bwMode="invGray">
              <a:xfrm>
                <a:off x="12815888" y="2768600"/>
                <a:ext cx="468313" cy="19050"/>
              </a:xfrm>
              <a:custGeom>
                <a:avLst/>
                <a:gdLst>
                  <a:gd name="T0" fmla="*/ 21 w 244"/>
                  <a:gd name="T1" fmla="*/ 5 h 8"/>
                  <a:gd name="T2" fmla="*/ 21 w 244"/>
                  <a:gd name="T3" fmla="*/ 5 h 8"/>
                  <a:gd name="T4" fmla="*/ 52 w 244"/>
                  <a:gd name="T5" fmla="*/ 7 h 8"/>
                  <a:gd name="T6" fmla="*/ 100 w 244"/>
                  <a:gd name="T7" fmla="*/ 5 h 8"/>
                  <a:gd name="T8" fmla="*/ 125 w 244"/>
                  <a:gd name="T9" fmla="*/ 7 h 8"/>
                  <a:gd name="T10" fmla="*/ 202 w 244"/>
                  <a:gd name="T11" fmla="*/ 6 h 8"/>
                  <a:gd name="T12" fmla="*/ 156 w 244"/>
                  <a:gd name="T13" fmla="*/ 5 h 8"/>
                  <a:gd name="T14" fmla="*/ 244 w 244"/>
                  <a:gd name="T15" fmla="*/ 3 h 8"/>
                  <a:gd name="T16" fmla="*/ 161 w 244"/>
                  <a:gd name="T17" fmla="*/ 3 h 8"/>
                  <a:gd name="T18" fmla="*/ 165 w 244"/>
                  <a:gd name="T19" fmla="*/ 2 h 8"/>
                  <a:gd name="T20" fmla="*/ 96 w 244"/>
                  <a:gd name="T21" fmla="*/ 2 h 8"/>
                  <a:gd name="T22" fmla="*/ 111 w 244"/>
                  <a:gd name="T23" fmla="*/ 1 h 8"/>
                  <a:gd name="T24" fmla="*/ 0 w 244"/>
                  <a:gd name="T25" fmla="*/ 5 h 8"/>
                  <a:gd name="T26" fmla="*/ 21 w 244"/>
                  <a:gd name="T2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4" h="8">
                    <a:moveTo>
                      <a:pt x="21" y="5"/>
                    </a:moveTo>
                    <a:lnTo>
                      <a:pt x="21" y="5"/>
                    </a:lnTo>
                    <a:cubicBezTo>
                      <a:pt x="42" y="5"/>
                      <a:pt x="59" y="7"/>
                      <a:pt x="52" y="7"/>
                    </a:cubicBezTo>
                    <a:cubicBezTo>
                      <a:pt x="94" y="6"/>
                      <a:pt x="94" y="8"/>
                      <a:pt x="100" y="5"/>
                    </a:cubicBezTo>
                    <a:cubicBezTo>
                      <a:pt x="127" y="4"/>
                      <a:pt x="155" y="6"/>
                      <a:pt x="125" y="7"/>
                    </a:cubicBezTo>
                    <a:lnTo>
                      <a:pt x="202" y="6"/>
                    </a:lnTo>
                    <a:lnTo>
                      <a:pt x="156" y="5"/>
                    </a:lnTo>
                    <a:cubicBezTo>
                      <a:pt x="168" y="2"/>
                      <a:pt x="230" y="6"/>
                      <a:pt x="244" y="3"/>
                    </a:cubicBezTo>
                    <a:lnTo>
                      <a:pt x="161" y="3"/>
                    </a:lnTo>
                    <a:lnTo>
                      <a:pt x="165" y="2"/>
                    </a:lnTo>
                    <a:cubicBezTo>
                      <a:pt x="146" y="3"/>
                      <a:pt x="109" y="2"/>
                      <a:pt x="96" y="2"/>
                    </a:cubicBezTo>
                    <a:cubicBezTo>
                      <a:pt x="98" y="1"/>
                      <a:pt x="97" y="1"/>
                      <a:pt x="111" y="1"/>
                    </a:cubicBezTo>
                    <a:cubicBezTo>
                      <a:pt x="10" y="0"/>
                      <a:pt x="84" y="5"/>
                      <a:pt x="0" y="5"/>
                    </a:cubicBezTo>
                    <a:cubicBezTo>
                      <a:pt x="5" y="5"/>
                      <a:pt x="12" y="5"/>
                      <a:pt x="21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2" name="Forma livre 6"/>
              <p:cNvSpPr>
                <a:spLocks/>
              </p:cNvSpPr>
              <p:nvPr/>
            </p:nvSpPr>
            <p:spPr bwMode="invGray">
              <a:xfrm>
                <a:off x="12380913" y="2755900"/>
                <a:ext cx="461963" cy="26987"/>
              </a:xfrm>
              <a:custGeom>
                <a:avLst/>
                <a:gdLst>
                  <a:gd name="T0" fmla="*/ 162 w 241"/>
                  <a:gd name="T1" fmla="*/ 4 h 12"/>
                  <a:gd name="T2" fmla="*/ 162 w 241"/>
                  <a:gd name="T3" fmla="*/ 4 h 12"/>
                  <a:gd name="T4" fmla="*/ 127 w 241"/>
                  <a:gd name="T5" fmla="*/ 7 h 12"/>
                  <a:gd name="T6" fmla="*/ 68 w 241"/>
                  <a:gd name="T7" fmla="*/ 6 h 12"/>
                  <a:gd name="T8" fmla="*/ 53 w 241"/>
                  <a:gd name="T9" fmla="*/ 9 h 12"/>
                  <a:gd name="T10" fmla="*/ 79 w 241"/>
                  <a:gd name="T11" fmla="*/ 9 h 12"/>
                  <a:gd name="T12" fmla="*/ 18 w 241"/>
                  <a:gd name="T13" fmla="*/ 11 h 12"/>
                  <a:gd name="T14" fmla="*/ 101 w 241"/>
                  <a:gd name="T15" fmla="*/ 10 h 12"/>
                  <a:gd name="T16" fmla="*/ 195 w 241"/>
                  <a:gd name="T17" fmla="*/ 12 h 12"/>
                  <a:gd name="T18" fmla="*/ 226 w 241"/>
                  <a:gd name="T19" fmla="*/ 11 h 12"/>
                  <a:gd name="T20" fmla="*/ 215 w 241"/>
                  <a:gd name="T21" fmla="*/ 11 h 12"/>
                  <a:gd name="T22" fmla="*/ 213 w 241"/>
                  <a:gd name="T23" fmla="*/ 7 h 12"/>
                  <a:gd name="T24" fmla="*/ 172 w 241"/>
                  <a:gd name="T25" fmla="*/ 7 h 12"/>
                  <a:gd name="T26" fmla="*/ 241 w 241"/>
                  <a:gd name="T27" fmla="*/ 4 h 12"/>
                  <a:gd name="T28" fmla="*/ 123 w 241"/>
                  <a:gd name="T29" fmla="*/ 0 h 12"/>
                  <a:gd name="T30" fmla="*/ 162 w 241"/>
                  <a:gd name="T3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1" h="12">
                    <a:moveTo>
                      <a:pt x="162" y="4"/>
                    </a:moveTo>
                    <a:lnTo>
                      <a:pt x="162" y="4"/>
                    </a:lnTo>
                    <a:lnTo>
                      <a:pt x="127" y="7"/>
                    </a:lnTo>
                    <a:lnTo>
                      <a:pt x="68" y="6"/>
                    </a:lnTo>
                    <a:cubicBezTo>
                      <a:pt x="67" y="7"/>
                      <a:pt x="24" y="8"/>
                      <a:pt x="53" y="9"/>
                    </a:cubicBezTo>
                    <a:cubicBezTo>
                      <a:pt x="59" y="9"/>
                      <a:pt x="70" y="8"/>
                      <a:pt x="79" y="9"/>
                    </a:cubicBezTo>
                    <a:cubicBezTo>
                      <a:pt x="73" y="11"/>
                      <a:pt x="0" y="9"/>
                      <a:pt x="18" y="11"/>
                    </a:cubicBezTo>
                    <a:cubicBezTo>
                      <a:pt x="65" y="11"/>
                      <a:pt x="72" y="12"/>
                      <a:pt x="101" y="10"/>
                    </a:cubicBezTo>
                    <a:cubicBezTo>
                      <a:pt x="144" y="11"/>
                      <a:pt x="175" y="11"/>
                      <a:pt x="195" y="12"/>
                    </a:cubicBezTo>
                    <a:cubicBezTo>
                      <a:pt x="208" y="12"/>
                      <a:pt x="209" y="11"/>
                      <a:pt x="226" y="11"/>
                    </a:cubicBezTo>
                    <a:lnTo>
                      <a:pt x="215" y="11"/>
                    </a:lnTo>
                    <a:lnTo>
                      <a:pt x="213" y="7"/>
                    </a:lnTo>
                    <a:cubicBezTo>
                      <a:pt x="199" y="8"/>
                      <a:pt x="187" y="7"/>
                      <a:pt x="172" y="7"/>
                    </a:cubicBezTo>
                    <a:lnTo>
                      <a:pt x="241" y="4"/>
                    </a:lnTo>
                    <a:cubicBezTo>
                      <a:pt x="219" y="1"/>
                      <a:pt x="151" y="2"/>
                      <a:pt x="123" y="0"/>
                    </a:cubicBezTo>
                    <a:cubicBezTo>
                      <a:pt x="157" y="4"/>
                      <a:pt x="96" y="2"/>
                      <a:pt x="162" y="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3" name="Forma livre 7"/>
              <p:cNvSpPr>
                <a:spLocks/>
              </p:cNvSpPr>
              <p:nvPr/>
            </p:nvSpPr>
            <p:spPr bwMode="invGray">
              <a:xfrm>
                <a:off x="12814300" y="277971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4" name="Forma livre 8"/>
              <p:cNvSpPr>
                <a:spLocks/>
              </p:cNvSpPr>
              <p:nvPr/>
            </p:nvSpPr>
            <p:spPr bwMode="invGray">
              <a:xfrm>
                <a:off x="2738437" y="2795588"/>
                <a:ext cx="425450" cy="15875"/>
              </a:xfrm>
              <a:custGeom>
                <a:avLst/>
                <a:gdLst>
                  <a:gd name="T0" fmla="*/ 77 w 222"/>
                  <a:gd name="T1" fmla="*/ 5 h 7"/>
                  <a:gd name="T2" fmla="*/ 77 w 222"/>
                  <a:gd name="T3" fmla="*/ 5 h 7"/>
                  <a:gd name="T4" fmla="*/ 56 w 222"/>
                  <a:gd name="T5" fmla="*/ 6 h 7"/>
                  <a:gd name="T6" fmla="*/ 222 w 222"/>
                  <a:gd name="T7" fmla="*/ 5 h 7"/>
                  <a:gd name="T8" fmla="*/ 200 w 222"/>
                  <a:gd name="T9" fmla="*/ 3 h 7"/>
                  <a:gd name="T10" fmla="*/ 137 w 222"/>
                  <a:gd name="T11" fmla="*/ 4 h 7"/>
                  <a:gd name="T12" fmla="*/ 149 w 222"/>
                  <a:gd name="T13" fmla="*/ 3 h 7"/>
                  <a:gd name="T14" fmla="*/ 109 w 222"/>
                  <a:gd name="T15" fmla="*/ 0 h 7"/>
                  <a:gd name="T16" fmla="*/ 106 w 222"/>
                  <a:gd name="T17" fmla="*/ 0 h 7"/>
                  <a:gd name="T18" fmla="*/ 0 w 222"/>
                  <a:gd name="T19" fmla="*/ 7 h 7"/>
                  <a:gd name="T20" fmla="*/ 77 w 222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7">
                    <a:moveTo>
                      <a:pt x="77" y="5"/>
                    </a:moveTo>
                    <a:lnTo>
                      <a:pt x="77" y="5"/>
                    </a:lnTo>
                    <a:cubicBezTo>
                      <a:pt x="62" y="5"/>
                      <a:pt x="58" y="5"/>
                      <a:pt x="56" y="6"/>
                    </a:cubicBezTo>
                    <a:lnTo>
                      <a:pt x="222" y="5"/>
                    </a:lnTo>
                    <a:cubicBezTo>
                      <a:pt x="216" y="5"/>
                      <a:pt x="169" y="4"/>
                      <a:pt x="200" y="3"/>
                    </a:cubicBezTo>
                    <a:cubicBezTo>
                      <a:pt x="186" y="2"/>
                      <a:pt x="143" y="3"/>
                      <a:pt x="137" y="4"/>
                    </a:cubicBezTo>
                    <a:lnTo>
                      <a:pt x="149" y="3"/>
                    </a:lnTo>
                    <a:cubicBezTo>
                      <a:pt x="110" y="5"/>
                      <a:pt x="84" y="1"/>
                      <a:pt x="109" y="0"/>
                    </a:cubicBezTo>
                    <a:lnTo>
                      <a:pt x="106" y="0"/>
                    </a:lnTo>
                    <a:lnTo>
                      <a:pt x="0" y="7"/>
                    </a:lnTo>
                    <a:cubicBezTo>
                      <a:pt x="39" y="7"/>
                      <a:pt x="30" y="5"/>
                      <a:pt x="77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5" name="Forma livre 9"/>
              <p:cNvSpPr>
                <a:spLocks/>
              </p:cNvSpPr>
              <p:nvPr/>
            </p:nvSpPr>
            <p:spPr bwMode="invGray">
              <a:xfrm>
                <a:off x="-3646488" y="2800350"/>
                <a:ext cx="46038" cy="3175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21 w 24"/>
                  <a:gd name="T5" fmla="*/ 0 h 1"/>
                  <a:gd name="T6" fmla="*/ 0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0"/>
                      <a:pt x="24" y="0"/>
                      <a:pt x="2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6" name="Forma livre 10"/>
              <p:cNvSpPr>
                <a:spLocks/>
              </p:cNvSpPr>
              <p:nvPr/>
            </p:nvSpPr>
            <p:spPr bwMode="invGray">
              <a:xfrm>
                <a:off x="2627312" y="2816225"/>
                <a:ext cx="63500" cy="4762"/>
              </a:xfrm>
              <a:custGeom>
                <a:avLst/>
                <a:gdLst>
                  <a:gd name="T0" fmla="*/ 33 w 33"/>
                  <a:gd name="T1" fmla="*/ 0 h 2"/>
                  <a:gd name="T2" fmla="*/ 33 w 33"/>
                  <a:gd name="T3" fmla="*/ 0 h 2"/>
                  <a:gd name="T4" fmla="*/ 0 w 33"/>
                  <a:gd name="T5" fmla="*/ 2 h 2"/>
                  <a:gd name="T6" fmla="*/ 33 w 3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">
                    <a:moveTo>
                      <a:pt x="33" y="0"/>
                    </a:moveTo>
                    <a:lnTo>
                      <a:pt x="33" y="0"/>
                    </a:lnTo>
                    <a:lnTo>
                      <a:pt x="0" y="2"/>
                    </a:lnTo>
                    <a:cubicBezTo>
                      <a:pt x="14" y="1"/>
                      <a:pt x="25" y="1"/>
                      <a:pt x="3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7" name="Forma livre 11"/>
              <p:cNvSpPr>
                <a:spLocks/>
              </p:cNvSpPr>
              <p:nvPr/>
            </p:nvSpPr>
            <p:spPr bwMode="invGray">
              <a:xfrm>
                <a:off x="3103562" y="2741613"/>
                <a:ext cx="28575" cy="3175"/>
              </a:xfrm>
              <a:custGeom>
                <a:avLst/>
                <a:gdLst>
                  <a:gd name="T0" fmla="*/ 15 w 15"/>
                  <a:gd name="T1" fmla="*/ 0 h 1"/>
                  <a:gd name="T2" fmla="*/ 15 w 15"/>
                  <a:gd name="T3" fmla="*/ 0 h 1"/>
                  <a:gd name="T4" fmla="*/ 15 w 15"/>
                  <a:gd name="T5" fmla="*/ 0 h 1"/>
                  <a:gd name="T6" fmla="*/ 0 w 15"/>
                  <a:gd name="T7" fmla="*/ 1 h 1"/>
                  <a:gd name="T8" fmla="*/ 0 w 15"/>
                  <a:gd name="T9" fmla="*/ 1 h 1"/>
                  <a:gd name="T10" fmla="*/ 15 w 15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">
                    <a:moveTo>
                      <a:pt x="15" y="0"/>
                    </a:moveTo>
                    <a:lnTo>
                      <a:pt x="15" y="0"/>
                    </a:lnTo>
                    <a:cubicBezTo>
                      <a:pt x="15" y="0"/>
                      <a:pt x="15" y="0"/>
                      <a:pt x="15" y="0"/>
                    </a:cubicBezTo>
                    <a:lnTo>
                      <a:pt x="0" y="1"/>
                    </a:lnTo>
                    <a:lnTo>
                      <a:pt x="0" y="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8" name="Forma livre 12"/>
              <p:cNvSpPr>
                <a:spLocks/>
              </p:cNvSpPr>
              <p:nvPr/>
            </p:nvSpPr>
            <p:spPr bwMode="invGray">
              <a:xfrm>
                <a:off x="1227137" y="2836863"/>
                <a:ext cx="20638" cy="0"/>
              </a:xfrm>
              <a:custGeom>
                <a:avLst/>
                <a:gdLst>
                  <a:gd name="T0" fmla="*/ 11 w 11"/>
                  <a:gd name="T1" fmla="*/ 11 w 11"/>
                  <a:gd name="T2" fmla="*/ 0 w 11"/>
                  <a:gd name="T3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9" name="Forma livre 13"/>
              <p:cNvSpPr>
                <a:spLocks/>
              </p:cNvSpPr>
              <p:nvPr/>
            </p:nvSpPr>
            <p:spPr bwMode="invGray">
              <a:xfrm>
                <a:off x="3660775" y="2713038"/>
                <a:ext cx="331788" cy="20637"/>
              </a:xfrm>
              <a:custGeom>
                <a:avLst/>
                <a:gdLst>
                  <a:gd name="T0" fmla="*/ 173 w 173"/>
                  <a:gd name="T1" fmla="*/ 0 h 9"/>
                  <a:gd name="T2" fmla="*/ 173 w 173"/>
                  <a:gd name="T3" fmla="*/ 0 h 9"/>
                  <a:gd name="T4" fmla="*/ 99 w 173"/>
                  <a:gd name="T5" fmla="*/ 2 h 9"/>
                  <a:gd name="T6" fmla="*/ 89 w 173"/>
                  <a:gd name="T7" fmla="*/ 1 h 9"/>
                  <a:gd name="T8" fmla="*/ 64 w 173"/>
                  <a:gd name="T9" fmla="*/ 2 h 9"/>
                  <a:gd name="T10" fmla="*/ 79 w 173"/>
                  <a:gd name="T11" fmla="*/ 2 h 9"/>
                  <a:gd name="T12" fmla="*/ 0 w 173"/>
                  <a:gd name="T13" fmla="*/ 8 h 9"/>
                  <a:gd name="T14" fmla="*/ 78 w 173"/>
                  <a:gd name="T15" fmla="*/ 7 h 9"/>
                  <a:gd name="T16" fmla="*/ 98 w 173"/>
                  <a:gd name="T17" fmla="*/ 6 h 9"/>
                  <a:gd name="T18" fmla="*/ 159 w 173"/>
                  <a:gd name="T19" fmla="*/ 2 h 9"/>
                  <a:gd name="T20" fmla="*/ 173 w 173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9">
                    <a:moveTo>
                      <a:pt x="173" y="0"/>
                    </a:moveTo>
                    <a:lnTo>
                      <a:pt x="173" y="0"/>
                    </a:lnTo>
                    <a:lnTo>
                      <a:pt x="99" y="2"/>
                    </a:lnTo>
                    <a:cubicBezTo>
                      <a:pt x="109" y="2"/>
                      <a:pt x="74" y="2"/>
                      <a:pt x="89" y="1"/>
                    </a:cubicBezTo>
                    <a:cubicBezTo>
                      <a:pt x="84" y="1"/>
                      <a:pt x="57" y="1"/>
                      <a:pt x="64" y="2"/>
                    </a:cubicBezTo>
                    <a:lnTo>
                      <a:pt x="79" y="2"/>
                    </a:lnTo>
                    <a:cubicBezTo>
                      <a:pt x="41" y="5"/>
                      <a:pt x="64" y="6"/>
                      <a:pt x="0" y="8"/>
                    </a:cubicBezTo>
                    <a:cubicBezTo>
                      <a:pt x="40" y="9"/>
                      <a:pt x="57" y="8"/>
                      <a:pt x="78" y="7"/>
                    </a:cubicBezTo>
                    <a:lnTo>
                      <a:pt x="98" y="6"/>
                    </a:lnTo>
                    <a:lnTo>
                      <a:pt x="159" y="2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20" name="Forma livre 14"/>
              <p:cNvSpPr>
                <a:spLocks/>
              </p:cNvSpPr>
              <p:nvPr/>
            </p:nvSpPr>
            <p:spPr bwMode="invGray">
              <a:xfrm>
                <a:off x="-1674813" y="2768600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21" name="Forma livre 15"/>
              <p:cNvSpPr>
                <a:spLocks/>
              </p:cNvSpPr>
              <p:nvPr/>
            </p:nvSpPr>
            <p:spPr bwMode="invGray">
              <a:xfrm>
                <a:off x="-1673225" y="2767013"/>
                <a:ext cx="36513" cy="1587"/>
              </a:xfrm>
              <a:custGeom>
                <a:avLst/>
                <a:gdLst>
                  <a:gd name="T0" fmla="*/ 3 w 19"/>
                  <a:gd name="T1" fmla="*/ 0 h 1"/>
                  <a:gd name="T2" fmla="*/ 3 w 19"/>
                  <a:gd name="T3" fmla="*/ 0 h 1"/>
                  <a:gd name="T4" fmla="*/ 0 w 19"/>
                  <a:gd name="T5" fmla="*/ 1 h 1"/>
                  <a:gd name="T6" fmla="*/ 3 w 1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cubicBezTo>
                      <a:pt x="4" y="0"/>
                      <a:pt x="19" y="0"/>
                      <a:pt x="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22" name="Forma livre 16"/>
              <p:cNvSpPr>
                <a:spLocks/>
              </p:cNvSpPr>
              <p:nvPr/>
            </p:nvSpPr>
            <p:spPr bwMode="invGray">
              <a:xfrm>
                <a:off x="2690812" y="2811463"/>
                <a:ext cx="47625" cy="4762"/>
              </a:xfrm>
              <a:custGeom>
                <a:avLst/>
                <a:gdLst>
                  <a:gd name="T0" fmla="*/ 13 w 25"/>
                  <a:gd name="T1" fmla="*/ 0 h 2"/>
                  <a:gd name="T2" fmla="*/ 13 w 25"/>
                  <a:gd name="T3" fmla="*/ 0 h 2"/>
                  <a:gd name="T4" fmla="*/ 0 w 25"/>
                  <a:gd name="T5" fmla="*/ 2 h 2"/>
                  <a:gd name="T6" fmla="*/ 25 w 25"/>
                  <a:gd name="T7" fmla="*/ 0 h 2"/>
                  <a:gd name="T8" fmla="*/ 13 w 2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">
                    <a:moveTo>
                      <a:pt x="13" y="0"/>
                    </a:moveTo>
                    <a:lnTo>
                      <a:pt x="13" y="0"/>
                    </a:lnTo>
                    <a:cubicBezTo>
                      <a:pt x="12" y="0"/>
                      <a:pt x="7" y="1"/>
                      <a:pt x="0" y="2"/>
                    </a:cubicBez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23" name="Forma livre 17"/>
              <p:cNvSpPr>
                <a:spLocks/>
              </p:cNvSpPr>
              <p:nvPr/>
            </p:nvSpPr>
            <p:spPr bwMode="invGray">
              <a:xfrm>
                <a:off x="2822575" y="2794000"/>
                <a:ext cx="163513" cy="4762"/>
              </a:xfrm>
              <a:custGeom>
                <a:avLst/>
                <a:gdLst>
                  <a:gd name="T0" fmla="*/ 0 w 85"/>
                  <a:gd name="T1" fmla="*/ 2 h 2"/>
                  <a:gd name="T2" fmla="*/ 0 w 85"/>
                  <a:gd name="T3" fmla="*/ 2 h 2"/>
                  <a:gd name="T4" fmla="*/ 62 w 85"/>
                  <a:gd name="T5" fmla="*/ 1 h 2"/>
                  <a:gd name="T6" fmla="*/ 85 w 85"/>
                  <a:gd name="T7" fmla="*/ 0 h 2"/>
                  <a:gd name="T8" fmla="*/ 0 w 8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">
                    <a:moveTo>
                      <a:pt x="0" y="2"/>
                    </a:moveTo>
                    <a:lnTo>
                      <a:pt x="0" y="2"/>
                    </a:lnTo>
                    <a:lnTo>
                      <a:pt x="62" y="1"/>
                    </a:lnTo>
                    <a:lnTo>
                      <a:pt x="85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24" name="Forma livre 18"/>
              <p:cNvSpPr>
                <a:spLocks/>
              </p:cNvSpPr>
              <p:nvPr/>
            </p:nvSpPr>
            <p:spPr bwMode="invGray">
              <a:xfrm>
                <a:off x="715962" y="2809875"/>
                <a:ext cx="1911350" cy="50800"/>
              </a:xfrm>
              <a:custGeom>
                <a:avLst/>
                <a:gdLst>
                  <a:gd name="T0" fmla="*/ 375 w 996"/>
                  <a:gd name="T1" fmla="*/ 13 h 23"/>
                  <a:gd name="T2" fmla="*/ 375 w 996"/>
                  <a:gd name="T3" fmla="*/ 13 h 23"/>
                  <a:gd name="T4" fmla="*/ 348 w 996"/>
                  <a:gd name="T5" fmla="*/ 9 h 23"/>
                  <a:gd name="T6" fmla="*/ 277 w 996"/>
                  <a:gd name="T7" fmla="*/ 12 h 23"/>
                  <a:gd name="T8" fmla="*/ 366 w 996"/>
                  <a:gd name="T9" fmla="*/ 16 h 23"/>
                  <a:gd name="T10" fmla="*/ 257 w 996"/>
                  <a:gd name="T11" fmla="*/ 19 h 23"/>
                  <a:gd name="T12" fmla="*/ 301 w 996"/>
                  <a:gd name="T13" fmla="*/ 14 h 23"/>
                  <a:gd name="T14" fmla="*/ 249 w 996"/>
                  <a:gd name="T15" fmla="*/ 16 h 23"/>
                  <a:gd name="T16" fmla="*/ 76 w 996"/>
                  <a:gd name="T17" fmla="*/ 16 h 23"/>
                  <a:gd name="T18" fmla="*/ 5 w 996"/>
                  <a:gd name="T19" fmla="*/ 20 h 23"/>
                  <a:gd name="T20" fmla="*/ 93 w 996"/>
                  <a:gd name="T21" fmla="*/ 23 h 23"/>
                  <a:gd name="T22" fmla="*/ 84 w 996"/>
                  <a:gd name="T23" fmla="*/ 22 h 23"/>
                  <a:gd name="T24" fmla="*/ 125 w 996"/>
                  <a:gd name="T25" fmla="*/ 23 h 23"/>
                  <a:gd name="T26" fmla="*/ 151 w 996"/>
                  <a:gd name="T27" fmla="*/ 20 h 23"/>
                  <a:gd name="T28" fmla="*/ 191 w 996"/>
                  <a:gd name="T29" fmla="*/ 20 h 23"/>
                  <a:gd name="T30" fmla="*/ 168 w 996"/>
                  <a:gd name="T31" fmla="*/ 21 h 23"/>
                  <a:gd name="T32" fmla="*/ 264 w 996"/>
                  <a:gd name="T33" fmla="*/ 20 h 23"/>
                  <a:gd name="T34" fmla="*/ 252 w 996"/>
                  <a:gd name="T35" fmla="*/ 22 h 23"/>
                  <a:gd name="T36" fmla="*/ 371 w 996"/>
                  <a:gd name="T37" fmla="*/ 18 h 23"/>
                  <a:gd name="T38" fmla="*/ 341 w 996"/>
                  <a:gd name="T39" fmla="*/ 21 h 23"/>
                  <a:gd name="T40" fmla="*/ 539 w 996"/>
                  <a:gd name="T41" fmla="*/ 20 h 23"/>
                  <a:gd name="T42" fmla="*/ 527 w 996"/>
                  <a:gd name="T43" fmla="*/ 19 h 23"/>
                  <a:gd name="T44" fmla="*/ 575 w 996"/>
                  <a:gd name="T45" fmla="*/ 21 h 23"/>
                  <a:gd name="T46" fmla="*/ 766 w 996"/>
                  <a:gd name="T47" fmla="*/ 20 h 23"/>
                  <a:gd name="T48" fmla="*/ 996 w 996"/>
                  <a:gd name="T49" fmla="*/ 5 h 23"/>
                  <a:gd name="T50" fmla="*/ 969 w 996"/>
                  <a:gd name="T51" fmla="*/ 6 h 23"/>
                  <a:gd name="T52" fmla="*/ 973 w 996"/>
                  <a:gd name="T53" fmla="*/ 1 h 23"/>
                  <a:gd name="T54" fmla="*/ 897 w 996"/>
                  <a:gd name="T55" fmla="*/ 5 h 23"/>
                  <a:gd name="T56" fmla="*/ 872 w 996"/>
                  <a:gd name="T57" fmla="*/ 0 h 23"/>
                  <a:gd name="T58" fmla="*/ 535 w 996"/>
                  <a:gd name="T59" fmla="*/ 14 h 23"/>
                  <a:gd name="T60" fmla="*/ 389 w 996"/>
                  <a:gd name="T61" fmla="*/ 13 h 23"/>
                  <a:gd name="T62" fmla="*/ 476 w 996"/>
                  <a:gd name="T63" fmla="*/ 9 h 23"/>
                  <a:gd name="T64" fmla="*/ 387 w 996"/>
                  <a:gd name="T65" fmla="*/ 9 h 23"/>
                  <a:gd name="T66" fmla="*/ 375 w 996"/>
                  <a:gd name="T6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6" h="23">
                    <a:moveTo>
                      <a:pt x="375" y="13"/>
                    </a:moveTo>
                    <a:lnTo>
                      <a:pt x="375" y="13"/>
                    </a:lnTo>
                    <a:cubicBezTo>
                      <a:pt x="247" y="14"/>
                      <a:pt x="407" y="10"/>
                      <a:pt x="348" y="9"/>
                    </a:cubicBezTo>
                    <a:cubicBezTo>
                      <a:pt x="312" y="10"/>
                      <a:pt x="299" y="11"/>
                      <a:pt x="277" y="12"/>
                    </a:cubicBezTo>
                    <a:cubicBezTo>
                      <a:pt x="379" y="10"/>
                      <a:pt x="263" y="17"/>
                      <a:pt x="366" y="16"/>
                    </a:cubicBezTo>
                    <a:cubicBezTo>
                      <a:pt x="352" y="19"/>
                      <a:pt x="292" y="19"/>
                      <a:pt x="257" y="19"/>
                    </a:cubicBezTo>
                    <a:cubicBezTo>
                      <a:pt x="218" y="16"/>
                      <a:pt x="292" y="17"/>
                      <a:pt x="301" y="14"/>
                    </a:cubicBezTo>
                    <a:cubicBezTo>
                      <a:pt x="259" y="14"/>
                      <a:pt x="267" y="15"/>
                      <a:pt x="249" y="16"/>
                    </a:cubicBezTo>
                    <a:cubicBezTo>
                      <a:pt x="184" y="16"/>
                      <a:pt x="115" y="20"/>
                      <a:pt x="76" y="16"/>
                    </a:cubicBezTo>
                    <a:cubicBezTo>
                      <a:pt x="29" y="17"/>
                      <a:pt x="32" y="18"/>
                      <a:pt x="5" y="20"/>
                    </a:cubicBezTo>
                    <a:cubicBezTo>
                      <a:pt x="0" y="23"/>
                      <a:pt x="75" y="21"/>
                      <a:pt x="93" y="23"/>
                    </a:cubicBezTo>
                    <a:cubicBezTo>
                      <a:pt x="89" y="23"/>
                      <a:pt x="82" y="23"/>
                      <a:pt x="84" y="22"/>
                    </a:cubicBezTo>
                    <a:lnTo>
                      <a:pt x="125" y="23"/>
                    </a:lnTo>
                    <a:cubicBezTo>
                      <a:pt x="86" y="22"/>
                      <a:pt x="130" y="20"/>
                      <a:pt x="151" y="20"/>
                    </a:cubicBezTo>
                    <a:cubicBezTo>
                      <a:pt x="165" y="20"/>
                      <a:pt x="195" y="19"/>
                      <a:pt x="191" y="20"/>
                    </a:cubicBezTo>
                    <a:lnTo>
                      <a:pt x="168" y="21"/>
                    </a:lnTo>
                    <a:cubicBezTo>
                      <a:pt x="198" y="22"/>
                      <a:pt x="233" y="19"/>
                      <a:pt x="264" y="20"/>
                    </a:cubicBezTo>
                    <a:cubicBezTo>
                      <a:pt x="265" y="21"/>
                      <a:pt x="254" y="21"/>
                      <a:pt x="252" y="22"/>
                    </a:cubicBezTo>
                    <a:cubicBezTo>
                      <a:pt x="286" y="20"/>
                      <a:pt x="320" y="20"/>
                      <a:pt x="371" y="18"/>
                    </a:cubicBezTo>
                    <a:lnTo>
                      <a:pt x="341" y="21"/>
                    </a:lnTo>
                    <a:cubicBezTo>
                      <a:pt x="382" y="18"/>
                      <a:pt x="475" y="19"/>
                      <a:pt x="539" y="20"/>
                    </a:cubicBezTo>
                    <a:cubicBezTo>
                      <a:pt x="532" y="20"/>
                      <a:pt x="519" y="19"/>
                      <a:pt x="527" y="19"/>
                    </a:cubicBezTo>
                    <a:cubicBezTo>
                      <a:pt x="564" y="18"/>
                      <a:pt x="593" y="20"/>
                      <a:pt x="575" y="21"/>
                    </a:cubicBezTo>
                    <a:cubicBezTo>
                      <a:pt x="612" y="19"/>
                      <a:pt x="716" y="23"/>
                      <a:pt x="766" y="20"/>
                    </a:cubicBezTo>
                    <a:lnTo>
                      <a:pt x="996" y="5"/>
                    </a:lnTo>
                    <a:cubicBezTo>
                      <a:pt x="988" y="5"/>
                      <a:pt x="978" y="6"/>
                      <a:pt x="969" y="6"/>
                    </a:cubicBezTo>
                    <a:cubicBezTo>
                      <a:pt x="948" y="3"/>
                      <a:pt x="937" y="4"/>
                      <a:pt x="973" y="1"/>
                    </a:cubicBezTo>
                    <a:cubicBezTo>
                      <a:pt x="937" y="3"/>
                      <a:pt x="951" y="5"/>
                      <a:pt x="897" y="5"/>
                    </a:cubicBezTo>
                    <a:cubicBezTo>
                      <a:pt x="918" y="3"/>
                      <a:pt x="924" y="0"/>
                      <a:pt x="872" y="0"/>
                    </a:cubicBezTo>
                    <a:cubicBezTo>
                      <a:pt x="742" y="3"/>
                      <a:pt x="656" y="10"/>
                      <a:pt x="535" y="14"/>
                    </a:cubicBezTo>
                    <a:cubicBezTo>
                      <a:pt x="530" y="12"/>
                      <a:pt x="435" y="13"/>
                      <a:pt x="389" y="13"/>
                    </a:cubicBezTo>
                    <a:cubicBezTo>
                      <a:pt x="406" y="11"/>
                      <a:pt x="441" y="10"/>
                      <a:pt x="476" y="9"/>
                    </a:cubicBezTo>
                    <a:lnTo>
                      <a:pt x="387" y="9"/>
                    </a:lnTo>
                    <a:lnTo>
                      <a:pt x="375" y="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25" name="Forma livre 19"/>
              <p:cNvSpPr>
                <a:spLocks/>
              </p:cNvSpPr>
              <p:nvPr/>
            </p:nvSpPr>
            <p:spPr bwMode="invGray">
              <a:xfrm>
                <a:off x="1995487" y="2822575"/>
                <a:ext cx="20638" cy="0"/>
              </a:xfrm>
              <a:custGeom>
                <a:avLst/>
                <a:gdLst>
                  <a:gd name="T0" fmla="*/ 10 w 10"/>
                  <a:gd name="T1" fmla="*/ 1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cubicBezTo>
                      <a:pt x="1" y="0"/>
                      <a:pt x="4" y="0"/>
                      <a:pt x="1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26" name="Forma livre 20"/>
              <p:cNvSpPr>
                <a:spLocks/>
              </p:cNvSpPr>
              <p:nvPr/>
            </p:nvSpPr>
            <p:spPr bwMode="invGray">
              <a:xfrm>
                <a:off x="1630362" y="2830513"/>
                <a:ext cx="22225" cy="0"/>
              </a:xfrm>
              <a:custGeom>
                <a:avLst/>
                <a:gdLst>
                  <a:gd name="T0" fmla="*/ 11 w 12"/>
                  <a:gd name="T1" fmla="*/ 11 w 12"/>
                  <a:gd name="T2" fmla="*/ 12 w 12"/>
                  <a:gd name="T3" fmla="*/ 0 w 12"/>
                  <a:gd name="T4" fmla="*/ 11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1" y="0"/>
                    </a:moveTo>
                    <a:lnTo>
                      <a:pt x="11" y="0"/>
                    </a:lnTo>
                    <a:cubicBezTo>
                      <a:pt x="12" y="0"/>
                      <a:pt x="11" y="0"/>
                      <a:pt x="12" y="0"/>
                    </a:cubicBez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27" name="Forma livre 21"/>
              <p:cNvSpPr>
                <a:spLocks/>
              </p:cNvSpPr>
              <p:nvPr/>
            </p:nvSpPr>
            <p:spPr bwMode="invGray">
              <a:xfrm>
                <a:off x="2651125" y="2798763"/>
                <a:ext cx="46038" cy="1587"/>
              </a:xfrm>
              <a:custGeom>
                <a:avLst/>
                <a:gdLst>
                  <a:gd name="T0" fmla="*/ 3 w 24"/>
                  <a:gd name="T1" fmla="*/ 1 h 1"/>
                  <a:gd name="T2" fmla="*/ 3 w 24"/>
                  <a:gd name="T3" fmla="*/ 1 h 1"/>
                  <a:gd name="T4" fmla="*/ 24 w 24"/>
                  <a:gd name="T5" fmla="*/ 0 h 1"/>
                  <a:gd name="T6" fmla="*/ 8 w 24"/>
                  <a:gd name="T7" fmla="*/ 1 h 1"/>
                  <a:gd name="T8" fmla="*/ 3 w 2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">
                    <a:moveTo>
                      <a:pt x="3" y="1"/>
                    </a:moveTo>
                    <a:lnTo>
                      <a:pt x="3" y="1"/>
                    </a:lnTo>
                    <a:lnTo>
                      <a:pt x="24" y="0"/>
                    </a:lnTo>
                    <a:lnTo>
                      <a:pt x="8" y="1"/>
                    </a:lnTo>
                    <a:cubicBezTo>
                      <a:pt x="2" y="1"/>
                      <a:pt x="0" y="1"/>
                      <a:pt x="3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28" name="Forma livre 22"/>
              <p:cNvSpPr>
                <a:spLocks/>
              </p:cNvSpPr>
              <p:nvPr/>
            </p:nvSpPr>
            <p:spPr bwMode="invGray">
              <a:xfrm>
                <a:off x="2698750" y="2809875"/>
                <a:ext cx="19050" cy="1587"/>
              </a:xfrm>
              <a:custGeom>
                <a:avLst/>
                <a:gdLst>
                  <a:gd name="T0" fmla="*/ 4 w 10"/>
                  <a:gd name="T1" fmla="*/ 0 h 1"/>
                  <a:gd name="T2" fmla="*/ 4 w 10"/>
                  <a:gd name="T3" fmla="*/ 0 h 1"/>
                  <a:gd name="T4" fmla="*/ 0 w 10"/>
                  <a:gd name="T5" fmla="*/ 1 h 1"/>
                  <a:gd name="T6" fmla="*/ 9 w 10"/>
                  <a:gd name="T7" fmla="*/ 1 h 1"/>
                  <a:gd name="T8" fmla="*/ 4 w 10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9" y="1"/>
                    </a:lnTo>
                    <a:cubicBezTo>
                      <a:pt x="10" y="0"/>
                      <a:pt x="9" y="0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29" name="Forma livre 23"/>
              <p:cNvSpPr>
                <a:spLocks/>
              </p:cNvSpPr>
              <p:nvPr/>
            </p:nvSpPr>
            <p:spPr bwMode="invGray">
              <a:xfrm>
                <a:off x="469900" y="2800350"/>
                <a:ext cx="23813" cy="3175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0 h 1"/>
                  <a:gd name="T4" fmla="*/ 0 w 13"/>
                  <a:gd name="T5" fmla="*/ 1 h 1"/>
                  <a:gd name="T6" fmla="*/ 13 w 1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0"/>
                    </a:lnTo>
                    <a:lnTo>
                      <a:pt x="0" y="1"/>
                    </a:lnTo>
                    <a:cubicBezTo>
                      <a:pt x="8" y="1"/>
                      <a:pt x="11" y="1"/>
                      <a:pt x="1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30" name="Forma livre 24"/>
              <p:cNvSpPr>
                <a:spLocks/>
              </p:cNvSpPr>
              <p:nvPr/>
            </p:nvSpPr>
            <p:spPr bwMode="invGray">
              <a:xfrm>
                <a:off x="998537" y="2811463"/>
                <a:ext cx="1076325" cy="20637"/>
              </a:xfrm>
              <a:custGeom>
                <a:avLst/>
                <a:gdLst>
                  <a:gd name="T0" fmla="*/ 85 w 561"/>
                  <a:gd name="T1" fmla="*/ 9 h 9"/>
                  <a:gd name="T2" fmla="*/ 85 w 561"/>
                  <a:gd name="T3" fmla="*/ 9 h 9"/>
                  <a:gd name="T4" fmla="*/ 154 w 561"/>
                  <a:gd name="T5" fmla="*/ 6 h 9"/>
                  <a:gd name="T6" fmla="*/ 135 w 561"/>
                  <a:gd name="T7" fmla="*/ 6 h 9"/>
                  <a:gd name="T8" fmla="*/ 314 w 561"/>
                  <a:gd name="T9" fmla="*/ 5 h 9"/>
                  <a:gd name="T10" fmla="*/ 341 w 561"/>
                  <a:gd name="T11" fmla="*/ 8 h 9"/>
                  <a:gd name="T12" fmla="*/ 433 w 561"/>
                  <a:gd name="T13" fmla="*/ 5 h 9"/>
                  <a:gd name="T14" fmla="*/ 520 w 561"/>
                  <a:gd name="T15" fmla="*/ 5 h 9"/>
                  <a:gd name="T16" fmla="*/ 490 w 561"/>
                  <a:gd name="T17" fmla="*/ 3 h 9"/>
                  <a:gd name="T18" fmla="*/ 498 w 561"/>
                  <a:gd name="T19" fmla="*/ 2 h 9"/>
                  <a:gd name="T20" fmla="*/ 395 w 561"/>
                  <a:gd name="T21" fmla="*/ 3 h 9"/>
                  <a:gd name="T22" fmla="*/ 411 w 561"/>
                  <a:gd name="T23" fmla="*/ 1 h 9"/>
                  <a:gd name="T24" fmla="*/ 261 w 561"/>
                  <a:gd name="T25" fmla="*/ 4 h 9"/>
                  <a:gd name="T26" fmla="*/ 210 w 561"/>
                  <a:gd name="T27" fmla="*/ 3 h 9"/>
                  <a:gd name="T28" fmla="*/ 1 w 561"/>
                  <a:gd name="T29" fmla="*/ 7 h 9"/>
                  <a:gd name="T30" fmla="*/ 85 w 561"/>
                  <a:gd name="T31" fmla="*/ 6 h 9"/>
                  <a:gd name="T32" fmla="*/ 85 w 561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1" h="9">
                    <a:moveTo>
                      <a:pt x="85" y="9"/>
                    </a:moveTo>
                    <a:lnTo>
                      <a:pt x="85" y="9"/>
                    </a:lnTo>
                    <a:cubicBezTo>
                      <a:pt x="130" y="9"/>
                      <a:pt x="90" y="6"/>
                      <a:pt x="154" y="6"/>
                    </a:cubicBezTo>
                    <a:lnTo>
                      <a:pt x="135" y="6"/>
                    </a:lnTo>
                    <a:cubicBezTo>
                      <a:pt x="180" y="5"/>
                      <a:pt x="260" y="5"/>
                      <a:pt x="314" y="5"/>
                    </a:cubicBezTo>
                    <a:cubicBezTo>
                      <a:pt x="308" y="6"/>
                      <a:pt x="347" y="6"/>
                      <a:pt x="341" y="8"/>
                    </a:cubicBezTo>
                    <a:cubicBezTo>
                      <a:pt x="377" y="8"/>
                      <a:pt x="414" y="7"/>
                      <a:pt x="433" y="5"/>
                    </a:cubicBezTo>
                    <a:cubicBezTo>
                      <a:pt x="456" y="6"/>
                      <a:pt x="491" y="4"/>
                      <a:pt x="520" y="5"/>
                    </a:cubicBezTo>
                    <a:cubicBezTo>
                      <a:pt x="507" y="4"/>
                      <a:pt x="561" y="1"/>
                      <a:pt x="490" y="3"/>
                    </a:cubicBezTo>
                    <a:cubicBezTo>
                      <a:pt x="496" y="3"/>
                      <a:pt x="492" y="2"/>
                      <a:pt x="498" y="2"/>
                    </a:cubicBezTo>
                    <a:cubicBezTo>
                      <a:pt x="452" y="1"/>
                      <a:pt x="434" y="3"/>
                      <a:pt x="395" y="3"/>
                    </a:cubicBezTo>
                    <a:cubicBezTo>
                      <a:pt x="372" y="2"/>
                      <a:pt x="433" y="2"/>
                      <a:pt x="411" y="1"/>
                    </a:cubicBezTo>
                    <a:cubicBezTo>
                      <a:pt x="362" y="2"/>
                      <a:pt x="258" y="0"/>
                      <a:pt x="261" y="4"/>
                    </a:cubicBezTo>
                    <a:cubicBezTo>
                      <a:pt x="225" y="5"/>
                      <a:pt x="220" y="4"/>
                      <a:pt x="210" y="3"/>
                    </a:cubicBezTo>
                    <a:cubicBezTo>
                      <a:pt x="153" y="7"/>
                      <a:pt x="0" y="1"/>
                      <a:pt x="1" y="7"/>
                    </a:cubicBezTo>
                    <a:cubicBezTo>
                      <a:pt x="21" y="7"/>
                      <a:pt x="55" y="7"/>
                      <a:pt x="85" y="6"/>
                    </a:cubicBezTo>
                    <a:lnTo>
                      <a:pt x="85" y="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31" name="Forma livre 25"/>
              <p:cNvSpPr>
                <a:spLocks/>
              </p:cNvSpPr>
              <p:nvPr/>
            </p:nvSpPr>
            <p:spPr bwMode="invGray">
              <a:xfrm>
                <a:off x="2495550" y="2803525"/>
                <a:ext cx="17463" cy="0"/>
              </a:xfrm>
              <a:custGeom>
                <a:avLst/>
                <a:gdLst>
                  <a:gd name="T0" fmla="*/ 9 w 9"/>
                  <a:gd name="T1" fmla="*/ 9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32" name="Forma livre 26"/>
              <p:cNvSpPr>
                <a:spLocks noEditPoints="1"/>
              </p:cNvSpPr>
              <p:nvPr/>
            </p:nvSpPr>
            <p:spPr bwMode="invGray">
              <a:xfrm>
                <a:off x="2538412" y="2816225"/>
                <a:ext cx="1057275" cy="31750"/>
              </a:xfrm>
              <a:custGeom>
                <a:avLst/>
                <a:gdLst>
                  <a:gd name="T0" fmla="*/ 495 w 551"/>
                  <a:gd name="T1" fmla="*/ 10 h 14"/>
                  <a:gd name="T2" fmla="*/ 495 w 551"/>
                  <a:gd name="T3" fmla="*/ 10 h 14"/>
                  <a:gd name="T4" fmla="*/ 461 w 551"/>
                  <a:gd name="T5" fmla="*/ 9 h 14"/>
                  <a:gd name="T6" fmla="*/ 495 w 551"/>
                  <a:gd name="T7" fmla="*/ 10 h 14"/>
                  <a:gd name="T8" fmla="*/ 551 w 551"/>
                  <a:gd name="T9" fmla="*/ 9 h 14"/>
                  <a:gd name="T10" fmla="*/ 551 w 551"/>
                  <a:gd name="T11" fmla="*/ 9 h 14"/>
                  <a:gd name="T12" fmla="*/ 532 w 551"/>
                  <a:gd name="T13" fmla="*/ 13 h 14"/>
                  <a:gd name="T14" fmla="*/ 294 w 551"/>
                  <a:gd name="T15" fmla="*/ 13 h 14"/>
                  <a:gd name="T16" fmla="*/ 304 w 551"/>
                  <a:gd name="T17" fmla="*/ 12 h 14"/>
                  <a:gd name="T18" fmla="*/ 93 w 551"/>
                  <a:gd name="T19" fmla="*/ 14 h 14"/>
                  <a:gd name="T20" fmla="*/ 38 w 551"/>
                  <a:gd name="T21" fmla="*/ 12 h 14"/>
                  <a:gd name="T22" fmla="*/ 4 w 551"/>
                  <a:gd name="T23" fmla="*/ 12 h 14"/>
                  <a:gd name="T24" fmla="*/ 31 w 551"/>
                  <a:gd name="T25" fmla="*/ 11 h 14"/>
                  <a:gd name="T26" fmla="*/ 16 w 551"/>
                  <a:gd name="T27" fmla="*/ 11 h 14"/>
                  <a:gd name="T28" fmla="*/ 73 w 551"/>
                  <a:gd name="T29" fmla="*/ 6 h 14"/>
                  <a:gd name="T30" fmla="*/ 39 w 551"/>
                  <a:gd name="T31" fmla="*/ 10 h 14"/>
                  <a:gd name="T32" fmla="*/ 62 w 551"/>
                  <a:gd name="T33" fmla="*/ 8 h 14"/>
                  <a:gd name="T34" fmla="*/ 90 w 551"/>
                  <a:gd name="T35" fmla="*/ 10 h 14"/>
                  <a:gd name="T36" fmla="*/ 157 w 551"/>
                  <a:gd name="T37" fmla="*/ 9 h 14"/>
                  <a:gd name="T38" fmla="*/ 193 w 551"/>
                  <a:gd name="T39" fmla="*/ 11 h 14"/>
                  <a:gd name="T40" fmla="*/ 215 w 551"/>
                  <a:gd name="T41" fmla="*/ 8 h 14"/>
                  <a:gd name="T42" fmla="*/ 280 w 551"/>
                  <a:gd name="T43" fmla="*/ 8 h 14"/>
                  <a:gd name="T44" fmla="*/ 373 w 551"/>
                  <a:gd name="T45" fmla="*/ 0 h 14"/>
                  <a:gd name="T46" fmla="*/ 452 w 551"/>
                  <a:gd name="T47" fmla="*/ 6 h 14"/>
                  <a:gd name="T48" fmla="*/ 329 w 551"/>
                  <a:gd name="T49" fmla="*/ 7 h 14"/>
                  <a:gd name="T50" fmla="*/ 282 w 551"/>
                  <a:gd name="T51" fmla="*/ 11 h 14"/>
                  <a:gd name="T52" fmla="*/ 389 w 551"/>
                  <a:gd name="T53" fmla="*/ 9 h 14"/>
                  <a:gd name="T54" fmla="*/ 377 w 551"/>
                  <a:gd name="T55" fmla="*/ 10 h 14"/>
                  <a:gd name="T56" fmla="*/ 494 w 551"/>
                  <a:gd name="T57" fmla="*/ 8 h 14"/>
                  <a:gd name="T58" fmla="*/ 510 w 551"/>
                  <a:gd name="T59" fmla="*/ 9 h 14"/>
                  <a:gd name="T60" fmla="*/ 551 w 551"/>
                  <a:gd name="T6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1" h="14">
                    <a:moveTo>
                      <a:pt x="495" y="10"/>
                    </a:moveTo>
                    <a:lnTo>
                      <a:pt x="495" y="10"/>
                    </a:lnTo>
                    <a:lnTo>
                      <a:pt x="461" y="9"/>
                    </a:lnTo>
                    <a:cubicBezTo>
                      <a:pt x="469" y="10"/>
                      <a:pt x="482" y="10"/>
                      <a:pt x="495" y="10"/>
                    </a:cubicBezTo>
                    <a:close/>
                    <a:moveTo>
                      <a:pt x="551" y="9"/>
                    </a:moveTo>
                    <a:lnTo>
                      <a:pt x="551" y="9"/>
                    </a:lnTo>
                    <a:lnTo>
                      <a:pt x="532" y="13"/>
                    </a:lnTo>
                    <a:cubicBezTo>
                      <a:pt x="425" y="14"/>
                      <a:pt x="387" y="13"/>
                      <a:pt x="294" y="13"/>
                    </a:cubicBezTo>
                    <a:cubicBezTo>
                      <a:pt x="287" y="12"/>
                      <a:pt x="298" y="12"/>
                      <a:pt x="304" y="12"/>
                    </a:cubicBezTo>
                    <a:cubicBezTo>
                      <a:pt x="238" y="13"/>
                      <a:pt x="140" y="12"/>
                      <a:pt x="93" y="14"/>
                    </a:cubicBezTo>
                    <a:cubicBezTo>
                      <a:pt x="72" y="14"/>
                      <a:pt x="17" y="13"/>
                      <a:pt x="38" y="12"/>
                    </a:cubicBezTo>
                    <a:cubicBezTo>
                      <a:pt x="28" y="12"/>
                      <a:pt x="16" y="12"/>
                      <a:pt x="4" y="12"/>
                    </a:cubicBezTo>
                    <a:cubicBezTo>
                      <a:pt x="1" y="11"/>
                      <a:pt x="30" y="12"/>
                      <a:pt x="31" y="11"/>
                    </a:cubicBezTo>
                    <a:cubicBezTo>
                      <a:pt x="22" y="11"/>
                      <a:pt x="18" y="10"/>
                      <a:pt x="16" y="11"/>
                    </a:cubicBezTo>
                    <a:cubicBezTo>
                      <a:pt x="32" y="10"/>
                      <a:pt x="0" y="6"/>
                      <a:pt x="73" y="6"/>
                    </a:cubicBezTo>
                    <a:cubicBezTo>
                      <a:pt x="101" y="9"/>
                      <a:pt x="22" y="7"/>
                      <a:pt x="39" y="10"/>
                    </a:cubicBezTo>
                    <a:cubicBezTo>
                      <a:pt x="63" y="10"/>
                      <a:pt x="60" y="9"/>
                      <a:pt x="62" y="8"/>
                    </a:cubicBezTo>
                    <a:cubicBezTo>
                      <a:pt x="93" y="8"/>
                      <a:pt x="92" y="9"/>
                      <a:pt x="90" y="10"/>
                    </a:cubicBezTo>
                    <a:cubicBezTo>
                      <a:pt x="102" y="9"/>
                      <a:pt x="141" y="10"/>
                      <a:pt x="157" y="9"/>
                    </a:cubicBezTo>
                    <a:cubicBezTo>
                      <a:pt x="216" y="8"/>
                      <a:pt x="154" y="11"/>
                      <a:pt x="193" y="11"/>
                    </a:cubicBezTo>
                    <a:lnTo>
                      <a:pt x="215" y="8"/>
                    </a:lnTo>
                    <a:lnTo>
                      <a:pt x="280" y="8"/>
                    </a:lnTo>
                    <a:cubicBezTo>
                      <a:pt x="373" y="7"/>
                      <a:pt x="266" y="2"/>
                      <a:pt x="373" y="0"/>
                    </a:cubicBezTo>
                    <a:cubicBezTo>
                      <a:pt x="359" y="2"/>
                      <a:pt x="402" y="5"/>
                      <a:pt x="452" y="6"/>
                    </a:cubicBezTo>
                    <a:cubicBezTo>
                      <a:pt x="422" y="6"/>
                      <a:pt x="367" y="8"/>
                      <a:pt x="329" y="7"/>
                    </a:cubicBezTo>
                    <a:cubicBezTo>
                      <a:pt x="383" y="10"/>
                      <a:pt x="254" y="8"/>
                      <a:pt x="282" y="11"/>
                    </a:cubicBezTo>
                    <a:cubicBezTo>
                      <a:pt x="309" y="9"/>
                      <a:pt x="354" y="9"/>
                      <a:pt x="389" y="9"/>
                    </a:cubicBezTo>
                    <a:lnTo>
                      <a:pt x="377" y="10"/>
                    </a:lnTo>
                    <a:cubicBezTo>
                      <a:pt x="414" y="10"/>
                      <a:pt x="442" y="7"/>
                      <a:pt x="494" y="8"/>
                    </a:cubicBezTo>
                    <a:cubicBezTo>
                      <a:pt x="519" y="8"/>
                      <a:pt x="514" y="9"/>
                      <a:pt x="510" y="9"/>
                    </a:cubicBezTo>
                    <a:cubicBezTo>
                      <a:pt x="531" y="9"/>
                      <a:pt x="551" y="8"/>
                      <a:pt x="551" y="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33" name="Forma livre 27"/>
              <p:cNvSpPr>
                <a:spLocks/>
              </p:cNvSpPr>
              <p:nvPr/>
            </p:nvSpPr>
            <p:spPr bwMode="invGray">
              <a:xfrm>
                <a:off x="11777663" y="2757488"/>
                <a:ext cx="19050" cy="3175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10 w 10"/>
                  <a:gd name="T5" fmla="*/ 1 h 1"/>
                  <a:gd name="T6" fmla="*/ 0 w 10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1"/>
                    </a:lnTo>
                    <a:cubicBezTo>
                      <a:pt x="8" y="1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34" name="Forma livre 28"/>
              <p:cNvSpPr>
                <a:spLocks/>
              </p:cNvSpPr>
              <p:nvPr/>
            </p:nvSpPr>
            <p:spPr bwMode="invGray">
              <a:xfrm>
                <a:off x="5983288" y="2741613"/>
                <a:ext cx="38100" cy="0"/>
              </a:xfrm>
              <a:custGeom>
                <a:avLst/>
                <a:gdLst>
                  <a:gd name="T0" fmla="*/ 0 w 20"/>
                  <a:gd name="T1" fmla="*/ 0 w 20"/>
                  <a:gd name="T2" fmla="*/ 20 w 20"/>
                  <a:gd name="T3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35" name="Forma livre 29"/>
              <p:cNvSpPr>
                <a:spLocks/>
              </p:cNvSpPr>
              <p:nvPr/>
            </p:nvSpPr>
            <p:spPr bwMode="invGray">
              <a:xfrm>
                <a:off x="6832600" y="2713038"/>
                <a:ext cx="53975" cy="1587"/>
              </a:xfrm>
              <a:custGeom>
                <a:avLst/>
                <a:gdLst>
                  <a:gd name="T0" fmla="*/ 0 w 28"/>
                  <a:gd name="T1" fmla="*/ 1 h 1"/>
                  <a:gd name="T2" fmla="*/ 0 w 28"/>
                  <a:gd name="T3" fmla="*/ 1 h 1"/>
                  <a:gd name="T4" fmla="*/ 28 w 28"/>
                  <a:gd name="T5" fmla="*/ 0 h 1"/>
                  <a:gd name="T6" fmla="*/ 0 w 2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">
                    <a:moveTo>
                      <a:pt x="0" y="1"/>
                    </a:moveTo>
                    <a:lnTo>
                      <a:pt x="0" y="1"/>
                    </a:lnTo>
                    <a:lnTo>
                      <a:pt x="28" y="0"/>
                    </a:lnTo>
                    <a:cubicBezTo>
                      <a:pt x="17" y="0"/>
                      <a:pt x="8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36" name="Forma livre 30"/>
              <p:cNvSpPr>
                <a:spLocks/>
              </p:cNvSpPr>
              <p:nvPr/>
            </p:nvSpPr>
            <p:spPr bwMode="invGray">
              <a:xfrm>
                <a:off x="11317288" y="2755900"/>
                <a:ext cx="9525" cy="0"/>
              </a:xfrm>
              <a:custGeom>
                <a:avLst/>
                <a:gdLst>
                  <a:gd name="T0" fmla="*/ 5 w 5"/>
                  <a:gd name="T1" fmla="*/ 5 w 5"/>
                  <a:gd name="T2" fmla="*/ 4 w 5"/>
                  <a:gd name="T3" fmla="*/ 0 w 5"/>
                  <a:gd name="T4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37" name="Forma livre 31"/>
              <p:cNvSpPr>
                <a:spLocks/>
              </p:cNvSpPr>
              <p:nvPr/>
            </p:nvSpPr>
            <p:spPr bwMode="invGray">
              <a:xfrm>
                <a:off x="8534400" y="2735263"/>
                <a:ext cx="30163" cy="0"/>
              </a:xfrm>
              <a:custGeom>
                <a:avLst/>
                <a:gdLst>
                  <a:gd name="T0" fmla="*/ 0 w 16"/>
                  <a:gd name="T1" fmla="*/ 0 w 16"/>
                  <a:gd name="T2" fmla="*/ 16 w 16"/>
                  <a:gd name="T3" fmla="*/ 0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0"/>
                      <a:pt x="9" y="0"/>
                      <a:pt x="16" y="0"/>
                    </a:cubicBezTo>
                    <a:cubicBezTo>
                      <a:pt x="15" y="0"/>
                      <a:pt x="9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38" name="Forma livre 32"/>
              <p:cNvSpPr>
                <a:spLocks/>
              </p:cNvSpPr>
              <p:nvPr/>
            </p:nvSpPr>
            <p:spPr bwMode="invGray">
              <a:xfrm>
                <a:off x="6821488" y="2714625"/>
                <a:ext cx="9525" cy="0"/>
              </a:xfrm>
              <a:custGeom>
                <a:avLst/>
                <a:gdLst>
                  <a:gd name="T0" fmla="*/ 0 w 5"/>
                  <a:gd name="T1" fmla="*/ 0 w 5"/>
                  <a:gd name="T2" fmla="*/ 2 w 5"/>
                  <a:gd name="T3" fmla="*/ 5 w 5"/>
                  <a:gd name="T4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39" name="Forma livre 33"/>
              <p:cNvSpPr>
                <a:spLocks/>
              </p:cNvSpPr>
              <p:nvPr/>
            </p:nvSpPr>
            <p:spPr bwMode="invGray">
              <a:xfrm>
                <a:off x="5583238" y="2719388"/>
                <a:ext cx="25400" cy="0"/>
              </a:xfrm>
              <a:custGeom>
                <a:avLst/>
                <a:gdLst>
                  <a:gd name="T0" fmla="*/ 13 w 13"/>
                  <a:gd name="T1" fmla="*/ 13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40" name="Forma livre 34"/>
              <p:cNvSpPr>
                <a:spLocks/>
              </p:cNvSpPr>
              <p:nvPr/>
            </p:nvSpPr>
            <p:spPr bwMode="invGray">
              <a:xfrm>
                <a:off x="5638800" y="2740025"/>
                <a:ext cx="23813" cy="1587"/>
              </a:xfrm>
              <a:custGeom>
                <a:avLst/>
                <a:gdLst>
                  <a:gd name="T0" fmla="*/ 12 w 12"/>
                  <a:gd name="T1" fmla="*/ 0 h 1"/>
                  <a:gd name="T2" fmla="*/ 12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lnTo>
                      <a:pt x="12" y="0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41" name="Forma livre 35"/>
              <p:cNvSpPr>
                <a:spLocks/>
              </p:cNvSpPr>
              <p:nvPr/>
            </p:nvSpPr>
            <p:spPr bwMode="invGray">
              <a:xfrm>
                <a:off x="4303712" y="2728913"/>
                <a:ext cx="50800" cy="0"/>
              </a:xfrm>
              <a:custGeom>
                <a:avLst/>
                <a:gdLst>
                  <a:gd name="T0" fmla="*/ 26 w 26"/>
                  <a:gd name="T1" fmla="*/ 26 w 26"/>
                  <a:gd name="T2" fmla="*/ 0 w 26"/>
                  <a:gd name="T3" fmla="*/ 26 w 2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26" y="0"/>
                    </a:lnTo>
                    <a:lnTo>
                      <a:pt x="0" y="0"/>
                    </a:lnTo>
                    <a:cubicBezTo>
                      <a:pt x="13" y="0"/>
                      <a:pt x="20" y="0"/>
                      <a:pt x="26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42" name="Forma livre 36"/>
              <p:cNvSpPr>
                <a:spLocks/>
              </p:cNvSpPr>
              <p:nvPr/>
            </p:nvSpPr>
            <p:spPr bwMode="invGray">
              <a:xfrm>
                <a:off x="5519738" y="2735263"/>
                <a:ext cx="9525" cy="3175"/>
              </a:xfrm>
              <a:custGeom>
                <a:avLst/>
                <a:gdLst>
                  <a:gd name="T0" fmla="*/ 4 w 5"/>
                  <a:gd name="T1" fmla="*/ 0 h 1"/>
                  <a:gd name="T2" fmla="*/ 4 w 5"/>
                  <a:gd name="T3" fmla="*/ 0 h 1"/>
                  <a:gd name="T4" fmla="*/ 0 w 5"/>
                  <a:gd name="T5" fmla="*/ 1 h 1"/>
                  <a:gd name="T6" fmla="*/ 4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cubicBezTo>
                      <a:pt x="3" y="1"/>
                      <a:pt x="5" y="1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43" name="Forma livre 37"/>
              <p:cNvSpPr>
                <a:spLocks/>
              </p:cNvSpPr>
              <p:nvPr/>
            </p:nvSpPr>
            <p:spPr bwMode="invGray">
              <a:xfrm>
                <a:off x="12096750" y="2784475"/>
                <a:ext cx="6350" cy="0"/>
              </a:xfrm>
              <a:custGeom>
                <a:avLst/>
                <a:gdLst>
                  <a:gd name="T0" fmla="*/ 3 w 3"/>
                  <a:gd name="T1" fmla="*/ 3 w 3"/>
                  <a:gd name="T2" fmla="*/ 1 w 3"/>
                  <a:gd name="T3" fmla="*/ 0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44" name="Forma livre 38"/>
              <p:cNvSpPr>
                <a:spLocks/>
              </p:cNvSpPr>
              <p:nvPr/>
            </p:nvSpPr>
            <p:spPr bwMode="invGray">
              <a:xfrm>
                <a:off x="12225338" y="2773363"/>
                <a:ext cx="46038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cubicBezTo>
                      <a:pt x="15" y="0"/>
                      <a:pt x="6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45" name="Forma livre 39"/>
              <p:cNvSpPr>
                <a:spLocks/>
              </p:cNvSpPr>
              <p:nvPr/>
            </p:nvSpPr>
            <p:spPr bwMode="invGray">
              <a:xfrm>
                <a:off x="9274175" y="2746375"/>
                <a:ext cx="55563" cy="4762"/>
              </a:xfrm>
              <a:custGeom>
                <a:avLst/>
                <a:gdLst>
                  <a:gd name="T0" fmla="*/ 0 w 29"/>
                  <a:gd name="T1" fmla="*/ 1 h 2"/>
                  <a:gd name="T2" fmla="*/ 0 w 29"/>
                  <a:gd name="T3" fmla="*/ 1 h 2"/>
                  <a:gd name="T4" fmla="*/ 15 w 29"/>
                  <a:gd name="T5" fmla="*/ 2 h 2"/>
                  <a:gd name="T6" fmla="*/ 0 w 29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7" y="1"/>
                      <a:pt x="23" y="2"/>
                      <a:pt x="15" y="2"/>
                    </a:cubicBezTo>
                    <a:cubicBezTo>
                      <a:pt x="29" y="2"/>
                      <a:pt x="28" y="0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46" name="Forma livre 40"/>
              <p:cNvSpPr>
                <a:spLocks/>
              </p:cNvSpPr>
              <p:nvPr/>
            </p:nvSpPr>
            <p:spPr bwMode="invGray">
              <a:xfrm>
                <a:off x="11847513" y="2827338"/>
                <a:ext cx="34925" cy="3175"/>
              </a:xfrm>
              <a:custGeom>
                <a:avLst/>
                <a:gdLst>
                  <a:gd name="T0" fmla="*/ 3 w 18"/>
                  <a:gd name="T1" fmla="*/ 1 h 1"/>
                  <a:gd name="T2" fmla="*/ 3 w 18"/>
                  <a:gd name="T3" fmla="*/ 1 h 1"/>
                  <a:gd name="T4" fmla="*/ 18 w 18"/>
                  <a:gd name="T5" fmla="*/ 0 h 1"/>
                  <a:gd name="T6" fmla="*/ 3 w 1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">
                    <a:moveTo>
                      <a:pt x="3" y="1"/>
                    </a:moveTo>
                    <a:lnTo>
                      <a:pt x="3" y="1"/>
                    </a:lnTo>
                    <a:cubicBezTo>
                      <a:pt x="7" y="1"/>
                      <a:pt x="13" y="0"/>
                      <a:pt x="18" y="0"/>
                    </a:cubicBezTo>
                    <a:cubicBezTo>
                      <a:pt x="8" y="0"/>
                      <a:pt x="0" y="1"/>
                      <a:pt x="3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47" name="Forma livre 41"/>
              <p:cNvSpPr>
                <a:spLocks/>
              </p:cNvSpPr>
              <p:nvPr/>
            </p:nvSpPr>
            <p:spPr bwMode="invGray">
              <a:xfrm>
                <a:off x="11882438" y="2825750"/>
                <a:ext cx="25400" cy="1587"/>
              </a:xfrm>
              <a:custGeom>
                <a:avLst/>
                <a:gdLst>
                  <a:gd name="T0" fmla="*/ 0 w 14"/>
                  <a:gd name="T1" fmla="*/ 1 h 1"/>
                  <a:gd name="T2" fmla="*/ 0 w 14"/>
                  <a:gd name="T3" fmla="*/ 1 h 1"/>
                  <a:gd name="T4" fmla="*/ 14 w 14"/>
                  <a:gd name="T5" fmla="*/ 0 h 1"/>
                  <a:gd name="T6" fmla="*/ 0 w 1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">
                    <a:moveTo>
                      <a:pt x="0" y="1"/>
                    </a:moveTo>
                    <a:lnTo>
                      <a:pt x="0" y="1"/>
                    </a:lnTo>
                    <a:lnTo>
                      <a:pt x="14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48" name="Forma livre 42"/>
              <p:cNvSpPr>
                <a:spLocks/>
              </p:cNvSpPr>
              <p:nvPr/>
            </p:nvSpPr>
            <p:spPr bwMode="invGray">
              <a:xfrm>
                <a:off x="8915400" y="2809875"/>
                <a:ext cx="15875" cy="1587"/>
              </a:xfrm>
              <a:custGeom>
                <a:avLst/>
                <a:gdLst>
                  <a:gd name="T0" fmla="*/ 8 w 8"/>
                  <a:gd name="T1" fmla="*/ 1 h 1"/>
                  <a:gd name="T2" fmla="*/ 8 w 8"/>
                  <a:gd name="T3" fmla="*/ 1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8" y="1"/>
                    </a:lnTo>
                    <a:cubicBezTo>
                      <a:pt x="6" y="0"/>
                      <a:pt x="3" y="0"/>
                      <a:pt x="0" y="0"/>
                    </a:cubicBezTo>
                    <a:cubicBezTo>
                      <a:pt x="1" y="0"/>
                      <a:pt x="4" y="1"/>
                      <a:pt x="8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49" name="Forma livre 43"/>
              <p:cNvSpPr>
                <a:spLocks/>
              </p:cNvSpPr>
              <p:nvPr/>
            </p:nvSpPr>
            <p:spPr bwMode="invGray">
              <a:xfrm>
                <a:off x="12109450" y="2752725"/>
                <a:ext cx="454025" cy="23812"/>
              </a:xfrm>
              <a:custGeom>
                <a:avLst/>
                <a:gdLst>
                  <a:gd name="T0" fmla="*/ 102 w 236"/>
                  <a:gd name="T1" fmla="*/ 10 h 10"/>
                  <a:gd name="T2" fmla="*/ 102 w 236"/>
                  <a:gd name="T3" fmla="*/ 10 h 10"/>
                  <a:gd name="T4" fmla="*/ 123 w 236"/>
                  <a:gd name="T5" fmla="*/ 7 h 10"/>
                  <a:gd name="T6" fmla="*/ 200 w 236"/>
                  <a:gd name="T7" fmla="*/ 6 h 10"/>
                  <a:gd name="T8" fmla="*/ 203 w 236"/>
                  <a:gd name="T9" fmla="*/ 3 h 10"/>
                  <a:gd name="T10" fmla="*/ 160 w 236"/>
                  <a:gd name="T11" fmla="*/ 4 h 10"/>
                  <a:gd name="T12" fmla="*/ 202 w 236"/>
                  <a:gd name="T13" fmla="*/ 3 h 10"/>
                  <a:gd name="T14" fmla="*/ 198 w 236"/>
                  <a:gd name="T15" fmla="*/ 0 h 10"/>
                  <a:gd name="T16" fmla="*/ 0 w 236"/>
                  <a:gd name="T17" fmla="*/ 4 h 10"/>
                  <a:gd name="T18" fmla="*/ 137 w 236"/>
                  <a:gd name="T19" fmla="*/ 4 h 10"/>
                  <a:gd name="T20" fmla="*/ 121 w 236"/>
                  <a:gd name="T21" fmla="*/ 6 h 10"/>
                  <a:gd name="T22" fmla="*/ 8 w 236"/>
                  <a:gd name="T23" fmla="*/ 5 h 10"/>
                  <a:gd name="T24" fmla="*/ 104 w 236"/>
                  <a:gd name="T25" fmla="*/ 7 h 10"/>
                  <a:gd name="T26" fmla="*/ 84 w 236"/>
                  <a:gd name="T27" fmla="*/ 9 h 10"/>
                  <a:gd name="T28" fmla="*/ 102 w 236"/>
                  <a:gd name="T2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0">
                    <a:moveTo>
                      <a:pt x="102" y="10"/>
                    </a:moveTo>
                    <a:lnTo>
                      <a:pt x="102" y="10"/>
                    </a:lnTo>
                    <a:cubicBezTo>
                      <a:pt x="107" y="9"/>
                      <a:pt x="208" y="8"/>
                      <a:pt x="123" y="7"/>
                    </a:cubicBezTo>
                    <a:cubicBezTo>
                      <a:pt x="126" y="4"/>
                      <a:pt x="177" y="6"/>
                      <a:pt x="200" y="6"/>
                    </a:cubicBezTo>
                    <a:cubicBezTo>
                      <a:pt x="184" y="5"/>
                      <a:pt x="208" y="4"/>
                      <a:pt x="203" y="3"/>
                    </a:cubicBezTo>
                    <a:cubicBezTo>
                      <a:pt x="192" y="4"/>
                      <a:pt x="179" y="4"/>
                      <a:pt x="160" y="4"/>
                    </a:cubicBezTo>
                    <a:cubicBezTo>
                      <a:pt x="152" y="3"/>
                      <a:pt x="180" y="2"/>
                      <a:pt x="202" y="3"/>
                    </a:cubicBezTo>
                    <a:cubicBezTo>
                      <a:pt x="175" y="1"/>
                      <a:pt x="236" y="1"/>
                      <a:pt x="198" y="0"/>
                    </a:cubicBezTo>
                    <a:cubicBezTo>
                      <a:pt x="116" y="0"/>
                      <a:pt x="57" y="0"/>
                      <a:pt x="0" y="4"/>
                    </a:cubicBezTo>
                    <a:cubicBezTo>
                      <a:pt x="46" y="3"/>
                      <a:pt x="99" y="3"/>
                      <a:pt x="137" y="4"/>
                    </a:cubicBezTo>
                    <a:lnTo>
                      <a:pt x="121" y="6"/>
                    </a:lnTo>
                    <a:cubicBezTo>
                      <a:pt x="78" y="4"/>
                      <a:pt x="51" y="5"/>
                      <a:pt x="8" y="5"/>
                    </a:cubicBezTo>
                    <a:lnTo>
                      <a:pt x="104" y="7"/>
                    </a:lnTo>
                    <a:cubicBezTo>
                      <a:pt x="149" y="9"/>
                      <a:pt x="119" y="9"/>
                      <a:pt x="84" y="9"/>
                    </a:cubicBezTo>
                    <a:cubicBezTo>
                      <a:pt x="92" y="9"/>
                      <a:pt x="100" y="9"/>
                      <a:pt x="102" y="1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50" name="Forma livre 44"/>
              <p:cNvSpPr>
                <a:spLocks/>
              </p:cNvSpPr>
              <p:nvPr/>
            </p:nvSpPr>
            <p:spPr bwMode="invGray">
              <a:xfrm>
                <a:off x="12182475" y="2816225"/>
                <a:ext cx="9525" cy="0"/>
              </a:xfrm>
              <a:custGeom>
                <a:avLst/>
                <a:gdLst>
                  <a:gd name="T0" fmla="*/ 0 w 5"/>
                  <a:gd name="T1" fmla="*/ 0 w 5"/>
                  <a:gd name="T2" fmla="*/ 1 w 5"/>
                  <a:gd name="T3" fmla="*/ 5 w 5"/>
                  <a:gd name="T4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51" name="Forma livre 45"/>
              <p:cNvSpPr>
                <a:spLocks/>
              </p:cNvSpPr>
              <p:nvPr/>
            </p:nvSpPr>
            <p:spPr bwMode="invGray">
              <a:xfrm>
                <a:off x="4348162" y="2827338"/>
                <a:ext cx="17463" cy="3175"/>
              </a:xfrm>
              <a:custGeom>
                <a:avLst/>
                <a:gdLst>
                  <a:gd name="T0" fmla="*/ 8 w 9"/>
                  <a:gd name="T1" fmla="*/ 0 h 1"/>
                  <a:gd name="T2" fmla="*/ 8 w 9"/>
                  <a:gd name="T3" fmla="*/ 0 h 1"/>
                  <a:gd name="T4" fmla="*/ 0 w 9"/>
                  <a:gd name="T5" fmla="*/ 1 h 1"/>
                  <a:gd name="T6" fmla="*/ 8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cubicBezTo>
                      <a:pt x="7" y="0"/>
                      <a:pt x="9" y="0"/>
                      <a:pt x="8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52" name="Forma livre 46"/>
              <p:cNvSpPr>
                <a:spLocks/>
              </p:cNvSpPr>
              <p:nvPr/>
            </p:nvSpPr>
            <p:spPr bwMode="invGray">
              <a:xfrm>
                <a:off x="12071350" y="2790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53" name="Forma livre 47"/>
              <p:cNvSpPr>
                <a:spLocks/>
              </p:cNvSpPr>
              <p:nvPr/>
            </p:nvSpPr>
            <p:spPr bwMode="invGray">
              <a:xfrm>
                <a:off x="4754563" y="2827338"/>
                <a:ext cx="4763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54" name="Forma livre 48"/>
              <p:cNvSpPr>
                <a:spLocks/>
              </p:cNvSpPr>
              <p:nvPr/>
            </p:nvSpPr>
            <p:spPr bwMode="invGray">
              <a:xfrm>
                <a:off x="4852988" y="2719388"/>
                <a:ext cx="9525" cy="3175"/>
              </a:xfrm>
              <a:custGeom>
                <a:avLst/>
                <a:gdLst>
                  <a:gd name="T0" fmla="*/ 5 w 5"/>
                  <a:gd name="T1" fmla="*/ 1 h 1"/>
                  <a:gd name="T2" fmla="*/ 5 w 5"/>
                  <a:gd name="T3" fmla="*/ 1 h 1"/>
                  <a:gd name="T4" fmla="*/ 4 w 5"/>
                  <a:gd name="T5" fmla="*/ 0 h 1"/>
                  <a:gd name="T6" fmla="*/ 5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1"/>
                    </a:lnTo>
                    <a:cubicBezTo>
                      <a:pt x="5" y="1"/>
                      <a:pt x="5" y="1"/>
                      <a:pt x="4" y="0"/>
                    </a:cubicBezTo>
                    <a:cubicBezTo>
                      <a:pt x="0" y="1"/>
                      <a:pt x="2" y="1"/>
                      <a:pt x="5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55" name="Forma livre 49"/>
              <p:cNvSpPr>
                <a:spLocks/>
              </p:cNvSpPr>
              <p:nvPr/>
            </p:nvSpPr>
            <p:spPr bwMode="invGray">
              <a:xfrm>
                <a:off x="4759325" y="28273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56" name="Forma livre 50"/>
              <p:cNvSpPr>
                <a:spLocks/>
              </p:cNvSpPr>
              <p:nvPr/>
            </p:nvSpPr>
            <p:spPr bwMode="invGray">
              <a:xfrm>
                <a:off x="6654800" y="2805113"/>
                <a:ext cx="19050" cy="1587"/>
              </a:xfrm>
              <a:custGeom>
                <a:avLst/>
                <a:gdLst>
                  <a:gd name="T0" fmla="*/ 10 w 10"/>
                  <a:gd name="T1" fmla="*/ 1 h 1"/>
                  <a:gd name="T2" fmla="*/ 10 w 10"/>
                  <a:gd name="T3" fmla="*/ 1 h 1"/>
                  <a:gd name="T4" fmla="*/ 2 w 10"/>
                  <a:gd name="T5" fmla="*/ 0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10" y="1"/>
                    </a:moveTo>
                    <a:lnTo>
                      <a:pt x="10" y="1"/>
                    </a:lnTo>
                    <a:lnTo>
                      <a:pt x="2" y="0"/>
                    </a:lnTo>
                    <a:cubicBezTo>
                      <a:pt x="0" y="0"/>
                      <a:pt x="2" y="0"/>
                      <a:pt x="1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57" name="Forma livre 51"/>
              <p:cNvSpPr>
                <a:spLocks/>
              </p:cNvSpPr>
              <p:nvPr/>
            </p:nvSpPr>
            <p:spPr bwMode="invGray">
              <a:xfrm>
                <a:off x="6289675" y="2798763"/>
                <a:ext cx="6350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58" name="Forma livre 52"/>
              <p:cNvSpPr>
                <a:spLocks/>
              </p:cNvSpPr>
              <p:nvPr/>
            </p:nvSpPr>
            <p:spPr bwMode="invGray">
              <a:xfrm>
                <a:off x="9140825" y="2725738"/>
                <a:ext cx="44450" cy="0"/>
              </a:xfrm>
              <a:custGeom>
                <a:avLst/>
                <a:gdLst>
                  <a:gd name="T0" fmla="*/ 23 w 23"/>
                  <a:gd name="T1" fmla="*/ 23 w 23"/>
                  <a:gd name="T2" fmla="*/ 0 w 23"/>
                  <a:gd name="T3" fmla="*/ 23 w 2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3">
                    <a:moveTo>
                      <a:pt x="23" y="0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59" name="Forma livre 53"/>
              <p:cNvSpPr>
                <a:spLocks/>
              </p:cNvSpPr>
              <p:nvPr/>
            </p:nvSpPr>
            <p:spPr bwMode="invGray">
              <a:xfrm>
                <a:off x="4737100" y="2827338"/>
                <a:ext cx="17463" cy="3175"/>
              </a:xfrm>
              <a:custGeom>
                <a:avLst/>
                <a:gdLst>
                  <a:gd name="T0" fmla="*/ 9 w 9"/>
                  <a:gd name="T1" fmla="*/ 0 h 1"/>
                  <a:gd name="T2" fmla="*/ 9 w 9"/>
                  <a:gd name="T3" fmla="*/ 0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lnTo>
                      <a:pt x="9" y="0"/>
                    </a:lnTo>
                    <a:lnTo>
                      <a:pt x="0" y="1"/>
                    </a:lnTo>
                    <a:cubicBezTo>
                      <a:pt x="5" y="0"/>
                      <a:pt x="8" y="0"/>
                      <a:pt x="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60" name="Forma livre 54"/>
              <p:cNvSpPr>
                <a:spLocks/>
              </p:cNvSpPr>
              <p:nvPr/>
            </p:nvSpPr>
            <p:spPr bwMode="invGray">
              <a:xfrm>
                <a:off x="7239000" y="2779713"/>
                <a:ext cx="11113" cy="3175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1 h 1"/>
                  <a:gd name="T6" fmla="*/ 4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61" name="Forma livre 55"/>
              <p:cNvSpPr>
                <a:spLocks/>
              </p:cNvSpPr>
              <p:nvPr/>
            </p:nvSpPr>
            <p:spPr bwMode="invGray">
              <a:xfrm>
                <a:off x="7181850" y="2773363"/>
                <a:ext cx="468313" cy="15875"/>
              </a:xfrm>
              <a:custGeom>
                <a:avLst/>
                <a:gdLst>
                  <a:gd name="T0" fmla="*/ 139 w 244"/>
                  <a:gd name="T1" fmla="*/ 5 h 7"/>
                  <a:gd name="T2" fmla="*/ 139 w 244"/>
                  <a:gd name="T3" fmla="*/ 5 h 7"/>
                  <a:gd name="T4" fmla="*/ 132 w 244"/>
                  <a:gd name="T5" fmla="*/ 6 h 7"/>
                  <a:gd name="T6" fmla="*/ 244 w 244"/>
                  <a:gd name="T7" fmla="*/ 4 h 7"/>
                  <a:gd name="T8" fmla="*/ 178 w 244"/>
                  <a:gd name="T9" fmla="*/ 1 h 7"/>
                  <a:gd name="T10" fmla="*/ 101 w 244"/>
                  <a:gd name="T11" fmla="*/ 0 h 7"/>
                  <a:gd name="T12" fmla="*/ 77 w 244"/>
                  <a:gd name="T13" fmla="*/ 3 h 7"/>
                  <a:gd name="T14" fmla="*/ 60 w 244"/>
                  <a:gd name="T15" fmla="*/ 1 h 7"/>
                  <a:gd name="T16" fmla="*/ 0 w 244"/>
                  <a:gd name="T17" fmla="*/ 1 h 7"/>
                  <a:gd name="T18" fmla="*/ 52 w 244"/>
                  <a:gd name="T19" fmla="*/ 1 h 7"/>
                  <a:gd name="T20" fmla="*/ 36 w 244"/>
                  <a:gd name="T21" fmla="*/ 3 h 7"/>
                  <a:gd name="T22" fmla="*/ 41 w 244"/>
                  <a:gd name="T23" fmla="*/ 3 h 7"/>
                  <a:gd name="T24" fmla="*/ 139 w 244"/>
                  <a:gd name="T2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7">
                    <a:moveTo>
                      <a:pt x="139" y="5"/>
                    </a:moveTo>
                    <a:lnTo>
                      <a:pt x="139" y="5"/>
                    </a:lnTo>
                    <a:cubicBezTo>
                      <a:pt x="135" y="5"/>
                      <a:pt x="134" y="6"/>
                      <a:pt x="132" y="6"/>
                    </a:cubicBezTo>
                    <a:cubicBezTo>
                      <a:pt x="169" y="5"/>
                      <a:pt x="236" y="6"/>
                      <a:pt x="244" y="4"/>
                    </a:cubicBezTo>
                    <a:cubicBezTo>
                      <a:pt x="232" y="4"/>
                      <a:pt x="167" y="2"/>
                      <a:pt x="178" y="1"/>
                    </a:cubicBezTo>
                    <a:cubicBezTo>
                      <a:pt x="152" y="2"/>
                      <a:pt x="115" y="0"/>
                      <a:pt x="101" y="0"/>
                    </a:cubicBezTo>
                    <a:cubicBezTo>
                      <a:pt x="143" y="2"/>
                      <a:pt x="105" y="2"/>
                      <a:pt x="77" y="3"/>
                    </a:cubicBezTo>
                    <a:cubicBezTo>
                      <a:pt x="51" y="2"/>
                      <a:pt x="82" y="1"/>
                      <a:pt x="60" y="1"/>
                    </a:cubicBezTo>
                    <a:lnTo>
                      <a:pt x="0" y="1"/>
                    </a:lnTo>
                    <a:lnTo>
                      <a:pt x="52" y="1"/>
                    </a:lnTo>
                    <a:lnTo>
                      <a:pt x="36" y="3"/>
                    </a:lnTo>
                    <a:lnTo>
                      <a:pt x="41" y="3"/>
                    </a:lnTo>
                    <a:cubicBezTo>
                      <a:pt x="129" y="2"/>
                      <a:pt x="49" y="7"/>
                      <a:pt x="139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62" name="Forma livre 56"/>
              <p:cNvSpPr>
                <a:spLocks/>
              </p:cNvSpPr>
              <p:nvPr/>
            </p:nvSpPr>
            <p:spPr bwMode="invGray">
              <a:xfrm>
                <a:off x="7407275" y="2787650"/>
                <a:ext cx="26988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  <a:gd name="T3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  <a:cubicBezTo>
                      <a:pt x="8" y="0"/>
                      <a:pt x="11" y="0"/>
                      <a:pt x="1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63" name="Forma livre 57"/>
              <p:cNvSpPr>
                <a:spLocks/>
              </p:cNvSpPr>
              <p:nvPr/>
            </p:nvSpPr>
            <p:spPr bwMode="invGray">
              <a:xfrm>
                <a:off x="8123238" y="2794000"/>
                <a:ext cx="31750" cy="1587"/>
              </a:xfrm>
              <a:custGeom>
                <a:avLst/>
                <a:gdLst>
                  <a:gd name="T0" fmla="*/ 0 w 16"/>
                  <a:gd name="T1" fmla="*/ 1 h 1"/>
                  <a:gd name="T2" fmla="*/ 0 w 16"/>
                  <a:gd name="T3" fmla="*/ 1 h 1"/>
                  <a:gd name="T4" fmla="*/ 16 w 16"/>
                  <a:gd name="T5" fmla="*/ 0 h 1"/>
                  <a:gd name="T6" fmla="*/ 0 w 1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">
                    <a:moveTo>
                      <a:pt x="0" y="1"/>
                    </a:moveTo>
                    <a:lnTo>
                      <a:pt x="0" y="1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64" name="Forma livre 58"/>
              <p:cNvSpPr>
                <a:spLocks/>
              </p:cNvSpPr>
              <p:nvPr/>
            </p:nvSpPr>
            <p:spPr bwMode="invGray">
              <a:xfrm>
                <a:off x="3070225" y="2794000"/>
                <a:ext cx="101600" cy="4762"/>
              </a:xfrm>
              <a:custGeom>
                <a:avLst/>
                <a:gdLst>
                  <a:gd name="T0" fmla="*/ 0 w 53"/>
                  <a:gd name="T1" fmla="*/ 0 h 2"/>
                  <a:gd name="T2" fmla="*/ 0 w 53"/>
                  <a:gd name="T3" fmla="*/ 0 h 2"/>
                  <a:gd name="T4" fmla="*/ 52 w 53"/>
                  <a:gd name="T5" fmla="*/ 0 h 2"/>
                  <a:gd name="T6" fmla="*/ 6 w 53"/>
                  <a:gd name="T7" fmla="*/ 0 h 2"/>
                  <a:gd name="T8" fmla="*/ 0 w 5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1"/>
                      <a:pt x="53" y="2"/>
                      <a:pt x="52" y="0"/>
                    </a:cubicBez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65" name="Forma livre 59"/>
              <p:cNvSpPr>
                <a:spLocks/>
              </p:cNvSpPr>
              <p:nvPr/>
            </p:nvSpPr>
            <p:spPr bwMode="invGray">
              <a:xfrm>
                <a:off x="9963150" y="2778125"/>
                <a:ext cx="41275" cy="0"/>
              </a:xfrm>
              <a:custGeom>
                <a:avLst/>
                <a:gdLst>
                  <a:gd name="T0" fmla="*/ 21 w 21"/>
                  <a:gd name="T1" fmla="*/ 21 w 21"/>
                  <a:gd name="T2" fmla="*/ 3 w 21"/>
                  <a:gd name="T3" fmla="*/ 0 w 21"/>
                  <a:gd name="T4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1">
                    <a:moveTo>
                      <a:pt x="21" y="0"/>
                    </a:moveTo>
                    <a:lnTo>
                      <a:pt x="21" y="0"/>
                    </a:lnTo>
                    <a:lnTo>
                      <a:pt x="3" y="0"/>
                    </a:lnTo>
                    <a:lnTo>
                      <a:pt x="0" y="0"/>
                    </a:lnTo>
                    <a:cubicBezTo>
                      <a:pt x="4" y="0"/>
                      <a:pt x="15" y="0"/>
                      <a:pt x="2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66" name="Forma livre 60"/>
              <p:cNvSpPr>
                <a:spLocks/>
              </p:cNvSpPr>
              <p:nvPr/>
            </p:nvSpPr>
            <p:spPr bwMode="invGray">
              <a:xfrm>
                <a:off x="7523163" y="2773363"/>
                <a:ext cx="30163" cy="3175"/>
              </a:xfrm>
              <a:custGeom>
                <a:avLst/>
                <a:gdLst>
                  <a:gd name="T0" fmla="*/ 16 w 16"/>
                  <a:gd name="T1" fmla="*/ 0 h 1"/>
                  <a:gd name="T2" fmla="*/ 16 w 16"/>
                  <a:gd name="T3" fmla="*/ 0 h 1"/>
                  <a:gd name="T4" fmla="*/ 0 w 16"/>
                  <a:gd name="T5" fmla="*/ 1 h 1"/>
                  <a:gd name="T6" fmla="*/ 16 w 1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">
                    <a:moveTo>
                      <a:pt x="16" y="0"/>
                    </a:moveTo>
                    <a:lnTo>
                      <a:pt x="16" y="0"/>
                    </a:lnTo>
                    <a:cubicBezTo>
                      <a:pt x="6" y="0"/>
                      <a:pt x="2" y="1"/>
                      <a:pt x="0" y="1"/>
                    </a:cubicBezTo>
                    <a:cubicBezTo>
                      <a:pt x="6" y="1"/>
                      <a:pt x="12" y="1"/>
                      <a:pt x="16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67" name="Forma livre 61"/>
              <p:cNvSpPr>
                <a:spLocks/>
              </p:cNvSpPr>
              <p:nvPr/>
            </p:nvSpPr>
            <p:spPr bwMode="invGray">
              <a:xfrm>
                <a:off x="10009188" y="2787650"/>
                <a:ext cx="115888" cy="3175"/>
              </a:xfrm>
              <a:custGeom>
                <a:avLst/>
                <a:gdLst>
                  <a:gd name="T0" fmla="*/ 0 w 60"/>
                  <a:gd name="T1" fmla="*/ 0 h 2"/>
                  <a:gd name="T2" fmla="*/ 0 w 60"/>
                  <a:gd name="T3" fmla="*/ 0 h 2"/>
                  <a:gd name="T4" fmla="*/ 19 w 60"/>
                  <a:gd name="T5" fmla="*/ 2 h 2"/>
                  <a:gd name="T6" fmla="*/ 60 w 60"/>
                  <a:gd name="T7" fmla="*/ 1 h 2"/>
                  <a:gd name="T8" fmla="*/ 0 w 6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">
                    <a:moveTo>
                      <a:pt x="0" y="0"/>
                    </a:moveTo>
                    <a:lnTo>
                      <a:pt x="0" y="0"/>
                    </a:lnTo>
                    <a:cubicBezTo>
                      <a:pt x="7" y="0"/>
                      <a:pt x="18" y="1"/>
                      <a:pt x="19" y="2"/>
                    </a:cubicBezTo>
                    <a:cubicBezTo>
                      <a:pt x="34" y="2"/>
                      <a:pt x="45" y="1"/>
                      <a:pt x="60" y="1"/>
                    </a:cubicBezTo>
                    <a:cubicBezTo>
                      <a:pt x="43" y="1"/>
                      <a:pt x="23" y="1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68" name="Forma livre 62"/>
              <p:cNvSpPr>
                <a:spLocks/>
              </p:cNvSpPr>
              <p:nvPr/>
            </p:nvSpPr>
            <p:spPr bwMode="invGray">
              <a:xfrm>
                <a:off x="10125075" y="2789238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69" name="Forma livre 63"/>
              <p:cNvSpPr>
                <a:spLocks noEditPoints="1"/>
              </p:cNvSpPr>
              <p:nvPr/>
            </p:nvSpPr>
            <p:spPr bwMode="invGray">
              <a:xfrm>
                <a:off x="-4110038" y="2703513"/>
                <a:ext cx="16486188" cy="134937"/>
              </a:xfrm>
              <a:custGeom>
                <a:avLst/>
                <a:gdLst>
                  <a:gd name="T0" fmla="*/ 5206 w 8594"/>
                  <a:gd name="T1" fmla="*/ 34 h 60"/>
                  <a:gd name="T2" fmla="*/ 4851 w 8594"/>
                  <a:gd name="T3" fmla="*/ 37 h 60"/>
                  <a:gd name="T4" fmla="*/ 5322 w 8594"/>
                  <a:gd name="T5" fmla="*/ 35 h 60"/>
                  <a:gd name="T6" fmla="*/ 5841 w 8594"/>
                  <a:gd name="T7" fmla="*/ 43 h 60"/>
                  <a:gd name="T8" fmla="*/ 5952 w 8594"/>
                  <a:gd name="T9" fmla="*/ 46 h 60"/>
                  <a:gd name="T10" fmla="*/ 6323 w 8594"/>
                  <a:gd name="T11" fmla="*/ 40 h 60"/>
                  <a:gd name="T12" fmla="*/ 6806 w 8594"/>
                  <a:gd name="T13" fmla="*/ 32 h 60"/>
                  <a:gd name="T14" fmla="*/ 6211 w 8594"/>
                  <a:gd name="T15" fmla="*/ 34 h 60"/>
                  <a:gd name="T16" fmla="*/ 5558 w 8594"/>
                  <a:gd name="T17" fmla="*/ 29 h 60"/>
                  <a:gd name="T18" fmla="*/ 7046 w 8594"/>
                  <a:gd name="T19" fmla="*/ 41 h 60"/>
                  <a:gd name="T20" fmla="*/ 7472 w 8594"/>
                  <a:gd name="T21" fmla="*/ 40 h 60"/>
                  <a:gd name="T22" fmla="*/ 7784 w 8594"/>
                  <a:gd name="T23" fmla="*/ 39 h 60"/>
                  <a:gd name="T24" fmla="*/ 4392 w 8594"/>
                  <a:gd name="T25" fmla="*/ 36 h 60"/>
                  <a:gd name="T26" fmla="*/ 4053 w 8594"/>
                  <a:gd name="T27" fmla="*/ 35 h 60"/>
                  <a:gd name="T28" fmla="*/ 4729 w 8594"/>
                  <a:gd name="T29" fmla="*/ 29 h 60"/>
                  <a:gd name="T30" fmla="*/ 348 w 8594"/>
                  <a:gd name="T31" fmla="*/ 40 h 60"/>
                  <a:gd name="T32" fmla="*/ 3365 w 8594"/>
                  <a:gd name="T33" fmla="*/ 41 h 60"/>
                  <a:gd name="T34" fmla="*/ 2626 w 8594"/>
                  <a:gd name="T35" fmla="*/ 45 h 60"/>
                  <a:gd name="T36" fmla="*/ 1989 w 8594"/>
                  <a:gd name="T37" fmla="*/ 45 h 60"/>
                  <a:gd name="T38" fmla="*/ 1241 w 8594"/>
                  <a:gd name="T39" fmla="*/ 44 h 60"/>
                  <a:gd name="T40" fmla="*/ 260 w 8594"/>
                  <a:gd name="T41" fmla="*/ 41 h 60"/>
                  <a:gd name="T42" fmla="*/ 403 w 8594"/>
                  <a:gd name="T43" fmla="*/ 29 h 60"/>
                  <a:gd name="T44" fmla="*/ 1235 w 8594"/>
                  <a:gd name="T45" fmla="*/ 30 h 60"/>
                  <a:gd name="T46" fmla="*/ 1695 w 8594"/>
                  <a:gd name="T47" fmla="*/ 28 h 60"/>
                  <a:gd name="T48" fmla="*/ 2516 w 8594"/>
                  <a:gd name="T49" fmla="*/ 20 h 60"/>
                  <a:gd name="T50" fmla="*/ 3096 w 8594"/>
                  <a:gd name="T51" fmla="*/ 21 h 60"/>
                  <a:gd name="T52" fmla="*/ 3775 w 8594"/>
                  <a:gd name="T53" fmla="*/ 17 h 60"/>
                  <a:gd name="T54" fmla="*/ 3608 w 8594"/>
                  <a:gd name="T55" fmla="*/ 13 h 60"/>
                  <a:gd name="T56" fmla="*/ 3472 w 8594"/>
                  <a:gd name="T57" fmla="*/ 9 h 60"/>
                  <a:gd name="T58" fmla="*/ 4061 w 8594"/>
                  <a:gd name="T59" fmla="*/ 4 h 60"/>
                  <a:gd name="T60" fmla="*/ 4257 w 8594"/>
                  <a:gd name="T61" fmla="*/ 12 h 60"/>
                  <a:gd name="T62" fmla="*/ 4645 w 8594"/>
                  <a:gd name="T63" fmla="*/ 16 h 60"/>
                  <a:gd name="T64" fmla="*/ 4373 w 8594"/>
                  <a:gd name="T65" fmla="*/ 10 h 60"/>
                  <a:gd name="T66" fmla="*/ 5119 w 8594"/>
                  <a:gd name="T67" fmla="*/ 4 h 60"/>
                  <a:gd name="T68" fmla="*/ 5193 w 8594"/>
                  <a:gd name="T69" fmla="*/ 5 h 60"/>
                  <a:gd name="T70" fmla="*/ 5134 w 8594"/>
                  <a:gd name="T71" fmla="*/ 16 h 60"/>
                  <a:gd name="T72" fmla="*/ 5438 w 8594"/>
                  <a:gd name="T73" fmla="*/ 15 h 60"/>
                  <a:gd name="T74" fmla="*/ 5834 w 8594"/>
                  <a:gd name="T75" fmla="*/ 5 h 60"/>
                  <a:gd name="T76" fmla="*/ 5843 w 8594"/>
                  <a:gd name="T77" fmla="*/ 16 h 60"/>
                  <a:gd name="T78" fmla="*/ 5967 w 8594"/>
                  <a:gd name="T79" fmla="*/ 11 h 60"/>
                  <a:gd name="T80" fmla="*/ 6226 w 8594"/>
                  <a:gd name="T81" fmla="*/ 10 h 60"/>
                  <a:gd name="T82" fmla="*/ 6261 w 8594"/>
                  <a:gd name="T83" fmla="*/ 13 h 60"/>
                  <a:gd name="T84" fmla="*/ 6697 w 8594"/>
                  <a:gd name="T85" fmla="*/ 10 h 60"/>
                  <a:gd name="T86" fmla="*/ 6837 w 8594"/>
                  <a:gd name="T87" fmla="*/ 16 h 60"/>
                  <a:gd name="T88" fmla="*/ 7682 w 8594"/>
                  <a:gd name="T89" fmla="*/ 14 h 60"/>
                  <a:gd name="T90" fmla="*/ 7802 w 8594"/>
                  <a:gd name="T91" fmla="*/ 24 h 60"/>
                  <a:gd name="T92" fmla="*/ 8182 w 8594"/>
                  <a:gd name="T93" fmla="*/ 23 h 60"/>
                  <a:gd name="T94" fmla="*/ 8315 w 8594"/>
                  <a:gd name="T95" fmla="*/ 27 h 60"/>
                  <a:gd name="T96" fmla="*/ 8441 w 8594"/>
                  <a:gd name="T97" fmla="*/ 38 h 60"/>
                  <a:gd name="T98" fmla="*/ 8077 w 8594"/>
                  <a:gd name="T99" fmla="*/ 45 h 60"/>
                  <a:gd name="T100" fmla="*/ 8594 w 8594"/>
                  <a:gd name="T101" fmla="*/ 47 h 60"/>
                  <a:gd name="T102" fmla="*/ 8205 w 8594"/>
                  <a:gd name="T103" fmla="*/ 53 h 60"/>
                  <a:gd name="T104" fmla="*/ 7779 w 8594"/>
                  <a:gd name="T105" fmla="*/ 58 h 60"/>
                  <a:gd name="T106" fmla="*/ 7358 w 8594"/>
                  <a:gd name="T107" fmla="*/ 54 h 60"/>
                  <a:gd name="T108" fmla="*/ 6692 w 8594"/>
                  <a:gd name="T109" fmla="*/ 49 h 60"/>
                  <a:gd name="T110" fmla="*/ 5792 w 8594"/>
                  <a:gd name="T111" fmla="*/ 53 h 60"/>
                  <a:gd name="T112" fmla="*/ 5390 w 8594"/>
                  <a:gd name="T113" fmla="*/ 47 h 60"/>
                  <a:gd name="T114" fmla="*/ 5194 w 8594"/>
                  <a:gd name="T115" fmla="*/ 51 h 60"/>
                  <a:gd name="T116" fmla="*/ 4559 w 8594"/>
                  <a:gd name="T117" fmla="*/ 53 h 60"/>
                  <a:gd name="T118" fmla="*/ 4226 w 8594"/>
                  <a:gd name="T119" fmla="*/ 58 h 60"/>
                  <a:gd name="T120" fmla="*/ 4010 w 8594"/>
                  <a:gd name="T121" fmla="*/ 60 h 60"/>
                  <a:gd name="T122" fmla="*/ 3858 w 8594"/>
                  <a:gd name="T123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94" h="60">
                    <a:moveTo>
                      <a:pt x="4248" y="14"/>
                    </a:moveTo>
                    <a:lnTo>
                      <a:pt x="4248" y="14"/>
                    </a:lnTo>
                    <a:lnTo>
                      <a:pt x="4246" y="14"/>
                    </a:lnTo>
                    <a:lnTo>
                      <a:pt x="4248" y="14"/>
                    </a:lnTo>
                    <a:lnTo>
                      <a:pt x="4248" y="14"/>
                    </a:lnTo>
                    <a:close/>
                    <a:moveTo>
                      <a:pt x="5299" y="30"/>
                    </a:moveTo>
                    <a:lnTo>
                      <a:pt x="5299" y="30"/>
                    </a:lnTo>
                    <a:lnTo>
                      <a:pt x="5241" y="31"/>
                    </a:lnTo>
                    <a:lnTo>
                      <a:pt x="5247" y="31"/>
                    </a:lnTo>
                    <a:lnTo>
                      <a:pt x="5190" y="32"/>
                    </a:lnTo>
                    <a:cubicBezTo>
                      <a:pt x="5225" y="33"/>
                      <a:pt x="5248" y="35"/>
                      <a:pt x="5199" y="36"/>
                    </a:cubicBezTo>
                    <a:cubicBezTo>
                      <a:pt x="5203" y="36"/>
                      <a:pt x="5189" y="35"/>
                      <a:pt x="5206" y="34"/>
                    </a:cubicBezTo>
                    <a:cubicBezTo>
                      <a:pt x="5173" y="33"/>
                      <a:pt x="5101" y="32"/>
                      <a:pt x="5120" y="35"/>
                    </a:cubicBezTo>
                    <a:cubicBezTo>
                      <a:pt x="5183" y="32"/>
                      <a:pt x="5134" y="39"/>
                      <a:pt x="5184" y="36"/>
                    </a:cubicBezTo>
                    <a:cubicBezTo>
                      <a:pt x="5157" y="38"/>
                      <a:pt x="5131" y="38"/>
                      <a:pt x="5106" y="38"/>
                    </a:cubicBezTo>
                    <a:cubicBezTo>
                      <a:pt x="5132" y="37"/>
                      <a:pt x="5100" y="35"/>
                      <a:pt x="5061" y="34"/>
                    </a:cubicBezTo>
                    <a:cubicBezTo>
                      <a:pt x="5044" y="35"/>
                      <a:pt x="4997" y="34"/>
                      <a:pt x="4969" y="35"/>
                    </a:cubicBezTo>
                    <a:cubicBezTo>
                      <a:pt x="4979" y="37"/>
                      <a:pt x="4954" y="38"/>
                      <a:pt x="5001" y="38"/>
                    </a:cubicBezTo>
                    <a:cubicBezTo>
                      <a:pt x="4984" y="39"/>
                      <a:pt x="4957" y="39"/>
                      <a:pt x="4928" y="38"/>
                    </a:cubicBezTo>
                    <a:cubicBezTo>
                      <a:pt x="4940" y="38"/>
                      <a:pt x="4960" y="38"/>
                      <a:pt x="4959" y="37"/>
                    </a:cubicBezTo>
                    <a:cubicBezTo>
                      <a:pt x="4940" y="35"/>
                      <a:pt x="4917" y="35"/>
                      <a:pt x="4905" y="35"/>
                    </a:cubicBezTo>
                    <a:lnTo>
                      <a:pt x="4876" y="35"/>
                    </a:lnTo>
                    <a:cubicBezTo>
                      <a:pt x="4879" y="35"/>
                      <a:pt x="4881" y="35"/>
                      <a:pt x="4883" y="36"/>
                    </a:cubicBezTo>
                    <a:lnTo>
                      <a:pt x="4851" y="37"/>
                    </a:lnTo>
                    <a:cubicBezTo>
                      <a:pt x="4894" y="36"/>
                      <a:pt x="4871" y="38"/>
                      <a:pt x="4870" y="39"/>
                    </a:cubicBezTo>
                    <a:cubicBezTo>
                      <a:pt x="4871" y="37"/>
                      <a:pt x="4842" y="39"/>
                      <a:pt x="4827" y="39"/>
                    </a:cubicBezTo>
                    <a:lnTo>
                      <a:pt x="4860" y="41"/>
                    </a:lnTo>
                    <a:cubicBezTo>
                      <a:pt x="4844" y="42"/>
                      <a:pt x="4805" y="40"/>
                      <a:pt x="4813" y="42"/>
                    </a:cubicBezTo>
                    <a:cubicBezTo>
                      <a:pt x="4881" y="43"/>
                      <a:pt x="4907" y="42"/>
                      <a:pt x="4969" y="42"/>
                    </a:cubicBezTo>
                    <a:lnTo>
                      <a:pt x="4944" y="40"/>
                    </a:lnTo>
                    <a:cubicBezTo>
                      <a:pt x="5014" y="39"/>
                      <a:pt x="4987" y="43"/>
                      <a:pt x="5065" y="43"/>
                    </a:cubicBezTo>
                    <a:cubicBezTo>
                      <a:pt x="5098" y="41"/>
                      <a:pt x="5183" y="42"/>
                      <a:pt x="5184" y="39"/>
                    </a:cubicBezTo>
                    <a:cubicBezTo>
                      <a:pt x="5174" y="40"/>
                      <a:pt x="5233" y="42"/>
                      <a:pt x="5260" y="40"/>
                    </a:cubicBezTo>
                    <a:cubicBezTo>
                      <a:pt x="5289" y="38"/>
                      <a:pt x="5379" y="37"/>
                      <a:pt x="5352" y="36"/>
                    </a:cubicBezTo>
                    <a:cubicBezTo>
                      <a:pt x="5328" y="36"/>
                      <a:pt x="5295" y="37"/>
                      <a:pt x="5276" y="36"/>
                    </a:cubicBezTo>
                    <a:lnTo>
                      <a:pt x="5322" y="35"/>
                    </a:lnTo>
                    <a:lnTo>
                      <a:pt x="5292" y="33"/>
                    </a:lnTo>
                    <a:cubicBezTo>
                      <a:pt x="5308" y="34"/>
                      <a:pt x="5306" y="32"/>
                      <a:pt x="5299" y="30"/>
                    </a:cubicBezTo>
                    <a:close/>
                    <a:moveTo>
                      <a:pt x="5493" y="27"/>
                    </a:moveTo>
                    <a:lnTo>
                      <a:pt x="5493" y="27"/>
                    </a:lnTo>
                    <a:cubicBezTo>
                      <a:pt x="5524" y="32"/>
                      <a:pt x="5557" y="36"/>
                      <a:pt x="5700" y="35"/>
                    </a:cubicBezTo>
                    <a:lnTo>
                      <a:pt x="5689" y="35"/>
                    </a:lnTo>
                    <a:cubicBezTo>
                      <a:pt x="5761" y="38"/>
                      <a:pt x="5829" y="32"/>
                      <a:pt x="5916" y="35"/>
                    </a:cubicBezTo>
                    <a:cubicBezTo>
                      <a:pt x="5874" y="36"/>
                      <a:pt x="5876" y="36"/>
                      <a:pt x="5829" y="40"/>
                    </a:cubicBezTo>
                    <a:lnTo>
                      <a:pt x="5875" y="39"/>
                    </a:lnTo>
                    <a:cubicBezTo>
                      <a:pt x="5862" y="41"/>
                      <a:pt x="5907" y="40"/>
                      <a:pt x="5941" y="40"/>
                    </a:cubicBezTo>
                    <a:lnTo>
                      <a:pt x="5911" y="43"/>
                    </a:lnTo>
                    <a:cubicBezTo>
                      <a:pt x="5891" y="42"/>
                      <a:pt x="5839" y="42"/>
                      <a:pt x="5841" y="43"/>
                    </a:cubicBezTo>
                    <a:cubicBezTo>
                      <a:pt x="5852" y="42"/>
                      <a:pt x="5772" y="39"/>
                      <a:pt x="5729" y="40"/>
                    </a:cubicBezTo>
                    <a:cubicBezTo>
                      <a:pt x="5733" y="42"/>
                      <a:pt x="5825" y="41"/>
                      <a:pt x="5784" y="44"/>
                    </a:cubicBezTo>
                    <a:cubicBezTo>
                      <a:pt x="5820" y="43"/>
                      <a:pt x="5825" y="45"/>
                      <a:pt x="5862" y="44"/>
                    </a:cubicBezTo>
                    <a:cubicBezTo>
                      <a:pt x="5826" y="45"/>
                      <a:pt x="5853" y="47"/>
                      <a:pt x="5827" y="48"/>
                    </a:cubicBezTo>
                    <a:lnTo>
                      <a:pt x="5888" y="47"/>
                    </a:lnTo>
                    <a:cubicBezTo>
                      <a:pt x="5890" y="48"/>
                      <a:pt x="5798" y="49"/>
                      <a:pt x="5849" y="51"/>
                    </a:cubicBezTo>
                    <a:cubicBezTo>
                      <a:pt x="5874" y="50"/>
                      <a:pt x="5940" y="52"/>
                      <a:pt x="5941" y="49"/>
                    </a:cubicBezTo>
                    <a:lnTo>
                      <a:pt x="5943" y="50"/>
                    </a:lnTo>
                    <a:cubicBezTo>
                      <a:pt x="5989" y="51"/>
                      <a:pt x="5963" y="47"/>
                      <a:pt x="6020" y="48"/>
                    </a:cubicBezTo>
                    <a:cubicBezTo>
                      <a:pt x="6021" y="47"/>
                      <a:pt x="6010" y="47"/>
                      <a:pt x="5989" y="47"/>
                    </a:cubicBezTo>
                    <a:cubicBezTo>
                      <a:pt x="5972" y="47"/>
                      <a:pt x="5969" y="49"/>
                      <a:pt x="5934" y="49"/>
                    </a:cubicBezTo>
                    <a:cubicBezTo>
                      <a:pt x="5918" y="47"/>
                      <a:pt x="5977" y="49"/>
                      <a:pt x="5952" y="46"/>
                    </a:cubicBezTo>
                    <a:cubicBezTo>
                      <a:pt x="5940" y="45"/>
                      <a:pt x="5858" y="48"/>
                      <a:pt x="5884" y="44"/>
                    </a:cubicBezTo>
                    <a:lnTo>
                      <a:pt x="5931" y="45"/>
                    </a:lnTo>
                    <a:cubicBezTo>
                      <a:pt x="5932" y="43"/>
                      <a:pt x="5965" y="43"/>
                      <a:pt x="5964" y="41"/>
                    </a:cubicBezTo>
                    <a:cubicBezTo>
                      <a:pt x="5993" y="40"/>
                      <a:pt x="6019" y="43"/>
                      <a:pt x="6048" y="41"/>
                    </a:cubicBezTo>
                    <a:cubicBezTo>
                      <a:pt x="6060" y="40"/>
                      <a:pt x="6039" y="37"/>
                      <a:pt x="6087" y="38"/>
                    </a:cubicBezTo>
                    <a:cubicBezTo>
                      <a:pt x="6124" y="41"/>
                      <a:pt x="6234" y="41"/>
                      <a:pt x="6276" y="40"/>
                    </a:cubicBezTo>
                    <a:lnTo>
                      <a:pt x="6312" y="39"/>
                    </a:lnTo>
                    <a:cubicBezTo>
                      <a:pt x="6309" y="38"/>
                      <a:pt x="6243" y="39"/>
                      <a:pt x="6266" y="38"/>
                    </a:cubicBezTo>
                    <a:lnTo>
                      <a:pt x="6322" y="37"/>
                    </a:lnTo>
                    <a:lnTo>
                      <a:pt x="6318" y="38"/>
                    </a:lnTo>
                    <a:cubicBezTo>
                      <a:pt x="6337" y="38"/>
                      <a:pt x="6356" y="37"/>
                      <a:pt x="6373" y="37"/>
                    </a:cubicBezTo>
                    <a:cubicBezTo>
                      <a:pt x="6355" y="38"/>
                      <a:pt x="6315" y="38"/>
                      <a:pt x="6323" y="40"/>
                    </a:cubicBezTo>
                    <a:cubicBezTo>
                      <a:pt x="6349" y="40"/>
                      <a:pt x="6353" y="41"/>
                      <a:pt x="6377" y="41"/>
                    </a:cubicBezTo>
                    <a:cubicBezTo>
                      <a:pt x="6372" y="41"/>
                      <a:pt x="6368" y="41"/>
                      <a:pt x="6368" y="41"/>
                    </a:cubicBezTo>
                    <a:cubicBezTo>
                      <a:pt x="6422" y="42"/>
                      <a:pt x="6420" y="39"/>
                      <a:pt x="6433" y="38"/>
                    </a:cubicBezTo>
                    <a:cubicBezTo>
                      <a:pt x="6487" y="36"/>
                      <a:pt x="6379" y="36"/>
                      <a:pt x="6386" y="33"/>
                    </a:cubicBezTo>
                    <a:lnTo>
                      <a:pt x="6543" y="32"/>
                    </a:lnTo>
                    <a:cubicBezTo>
                      <a:pt x="6529" y="33"/>
                      <a:pt x="6516" y="34"/>
                      <a:pt x="6521" y="35"/>
                    </a:cubicBezTo>
                    <a:cubicBezTo>
                      <a:pt x="6559" y="36"/>
                      <a:pt x="6522" y="36"/>
                      <a:pt x="6576" y="36"/>
                    </a:cubicBezTo>
                    <a:cubicBezTo>
                      <a:pt x="6572" y="33"/>
                      <a:pt x="6644" y="35"/>
                      <a:pt x="6682" y="33"/>
                    </a:cubicBezTo>
                    <a:cubicBezTo>
                      <a:pt x="6700" y="34"/>
                      <a:pt x="6704" y="34"/>
                      <a:pt x="6665" y="34"/>
                    </a:cubicBezTo>
                    <a:cubicBezTo>
                      <a:pt x="6669" y="36"/>
                      <a:pt x="6721" y="36"/>
                      <a:pt x="6740" y="36"/>
                    </a:cubicBezTo>
                    <a:lnTo>
                      <a:pt x="6781" y="35"/>
                    </a:lnTo>
                    <a:cubicBezTo>
                      <a:pt x="6765" y="34"/>
                      <a:pt x="6772" y="32"/>
                      <a:pt x="6806" y="32"/>
                    </a:cubicBezTo>
                    <a:lnTo>
                      <a:pt x="6808" y="31"/>
                    </a:lnTo>
                    <a:cubicBezTo>
                      <a:pt x="6752" y="31"/>
                      <a:pt x="6666" y="28"/>
                      <a:pt x="6631" y="30"/>
                    </a:cubicBezTo>
                    <a:lnTo>
                      <a:pt x="6641" y="29"/>
                    </a:lnTo>
                    <a:cubicBezTo>
                      <a:pt x="6577" y="28"/>
                      <a:pt x="6502" y="33"/>
                      <a:pt x="6472" y="29"/>
                    </a:cubicBezTo>
                    <a:cubicBezTo>
                      <a:pt x="6475" y="28"/>
                      <a:pt x="6459" y="29"/>
                      <a:pt x="6460" y="27"/>
                    </a:cubicBezTo>
                    <a:lnTo>
                      <a:pt x="6413" y="28"/>
                    </a:lnTo>
                    <a:lnTo>
                      <a:pt x="6423" y="27"/>
                    </a:lnTo>
                    <a:lnTo>
                      <a:pt x="6343" y="28"/>
                    </a:lnTo>
                    <a:lnTo>
                      <a:pt x="6345" y="27"/>
                    </a:lnTo>
                    <a:lnTo>
                      <a:pt x="6253" y="32"/>
                    </a:lnTo>
                    <a:cubicBezTo>
                      <a:pt x="6253" y="33"/>
                      <a:pt x="6255" y="33"/>
                      <a:pt x="6242" y="34"/>
                    </a:cubicBezTo>
                    <a:cubicBezTo>
                      <a:pt x="6230" y="34"/>
                      <a:pt x="6220" y="34"/>
                      <a:pt x="6211" y="34"/>
                    </a:cubicBezTo>
                    <a:cubicBezTo>
                      <a:pt x="6211" y="34"/>
                      <a:pt x="6211" y="34"/>
                      <a:pt x="6211" y="34"/>
                    </a:cubicBezTo>
                    <a:lnTo>
                      <a:pt x="6211" y="34"/>
                    </a:lnTo>
                    <a:cubicBezTo>
                      <a:pt x="6191" y="34"/>
                      <a:pt x="6178" y="32"/>
                      <a:pt x="6154" y="32"/>
                    </a:cubicBezTo>
                    <a:lnTo>
                      <a:pt x="6229" y="32"/>
                    </a:lnTo>
                    <a:cubicBezTo>
                      <a:pt x="6235" y="30"/>
                      <a:pt x="6228" y="29"/>
                      <a:pt x="6192" y="27"/>
                    </a:cubicBezTo>
                    <a:cubicBezTo>
                      <a:pt x="6207" y="27"/>
                      <a:pt x="6213" y="26"/>
                      <a:pt x="6195" y="26"/>
                    </a:cubicBezTo>
                    <a:cubicBezTo>
                      <a:pt x="6192" y="26"/>
                      <a:pt x="6146" y="27"/>
                      <a:pt x="6163" y="28"/>
                    </a:cubicBezTo>
                    <a:cubicBezTo>
                      <a:pt x="6092" y="29"/>
                      <a:pt x="5978" y="25"/>
                      <a:pt x="5870" y="28"/>
                    </a:cubicBezTo>
                    <a:cubicBezTo>
                      <a:pt x="5947" y="26"/>
                      <a:pt x="5808" y="25"/>
                      <a:pt x="5894" y="25"/>
                    </a:cubicBezTo>
                    <a:cubicBezTo>
                      <a:pt x="5834" y="22"/>
                      <a:pt x="5842" y="27"/>
                      <a:pt x="5781" y="27"/>
                    </a:cubicBezTo>
                    <a:cubicBezTo>
                      <a:pt x="5776" y="26"/>
                      <a:pt x="5814" y="27"/>
                      <a:pt x="5828" y="25"/>
                    </a:cubicBezTo>
                    <a:cubicBezTo>
                      <a:pt x="5727" y="24"/>
                      <a:pt x="5657" y="29"/>
                      <a:pt x="5558" y="29"/>
                    </a:cubicBezTo>
                    <a:lnTo>
                      <a:pt x="5554" y="27"/>
                    </a:lnTo>
                    <a:lnTo>
                      <a:pt x="5493" y="27"/>
                    </a:lnTo>
                    <a:close/>
                    <a:moveTo>
                      <a:pt x="7145" y="32"/>
                    </a:moveTo>
                    <a:lnTo>
                      <a:pt x="7145" y="32"/>
                    </a:lnTo>
                    <a:cubicBezTo>
                      <a:pt x="7151" y="32"/>
                      <a:pt x="7153" y="31"/>
                      <a:pt x="7153" y="31"/>
                    </a:cubicBezTo>
                    <a:cubicBezTo>
                      <a:pt x="7028" y="36"/>
                      <a:pt x="6926" y="37"/>
                      <a:pt x="6859" y="36"/>
                    </a:cubicBezTo>
                    <a:cubicBezTo>
                      <a:pt x="6872" y="38"/>
                      <a:pt x="6932" y="40"/>
                      <a:pt x="6961" y="41"/>
                    </a:cubicBezTo>
                    <a:lnTo>
                      <a:pt x="6936" y="43"/>
                    </a:lnTo>
                    <a:lnTo>
                      <a:pt x="6920" y="41"/>
                    </a:lnTo>
                    <a:lnTo>
                      <a:pt x="6876" y="43"/>
                    </a:lnTo>
                    <a:cubicBezTo>
                      <a:pt x="6888" y="44"/>
                      <a:pt x="6924" y="44"/>
                      <a:pt x="6947" y="45"/>
                    </a:cubicBezTo>
                    <a:lnTo>
                      <a:pt x="7046" y="41"/>
                    </a:lnTo>
                    <a:lnTo>
                      <a:pt x="6986" y="40"/>
                    </a:lnTo>
                    <a:cubicBezTo>
                      <a:pt x="7002" y="40"/>
                      <a:pt x="7082" y="40"/>
                      <a:pt x="7114" y="40"/>
                    </a:cubicBezTo>
                    <a:cubicBezTo>
                      <a:pt x="7115" y="38"/>
                      <a:pt x="7060" y="37"/>
                      <a:pt x="7053" y="39"/>
                    </a:cubicBezTo>
                    <a:cubicBezTo>
                      <a:pt x="7047" y="37"/>
                      <a:pt x="7110" y="38"/>
                      <a:pt x="7070" y="36"/>
                    </a:cubicBezTo>
                    <a:cubicBezTo>
                      <a:pt x="7117" y="34"/>
                      <a:pt x="7193" y="36"/>
                      <a:pt x="7228" y="37"/>
                    </a:cubicBezTo>
                    <a:lnTo>
                      <a:pt x="7234" y="39"/>
                    </a:lnTo>
                    <a:cubicBezTo>
                      <a:pt x="7272" y="41"/>
                      <a:pt x="7260" y="36"/>
                      <a:pt x="7305" y="38"/>
                    </a:cubicBezTo>
                    <a:cubicBezTo>
                      <a:pt x="7249" y="38"/>
                      <a:pt x="7315" y="41"/>
                      <a:pt x="7270" y="41"/>
                    </a:cubicBezTo>
                    <a:cubicBezTo>
                      <a:pt x="7284" y="42"/>
                      <a:pt x="7270" y="44"/>
                      <a:pt x="7315" y="44"/>
                    </a:cubicBezTo>
                    <a:cubicBezTo>
                      <a:pt x="7352" y="40"/>
                      <a:pt x="7362" y="46"/>
                      <a:pt x="7398" y="43"/>
                    </a:cubicBezTo>
                    <a:cubicBezTo>
                      <a:pt x="7421" y="44"/>
                      <a:pt x="7372" y="45"/>
                      <a:pt x="7418" y="46"/>
                    </a:cubicBezTo>
                    <a:cubicBezTo>
                      <a:pt x="7472" y="44"/>
                      <a:pt x="7469" y="43"/>
                      <a:pt x="7472" y="40"/>
                    </a:cubicBezTo>
                    <a:cubicBezTo>
                      <a:pt x="7422" y="39"/>
                      <a:pt x="7416" y="43"/>
                      <a:pt x="7375" y="42"/>
                    </a:cubicBezTo>
                    <a:lnTo>
                      <a:pt x="7456" y="38"/>
                    </a:lnTo>
                    <a:cubicBezTo>
                      <a:pt x="7441" y="38"/>
                      <a:pt x="7430" y="38"/>
                      <a:pt x="7421" y="38"/>
                    </a:cubicBezTo>
                    <a:cubicBezTo>
                      <a:pt x="7437" y="38"/>
                      <a:pt x="7451" y="37"/>
                      <a:pt x="7463" y="36"/>
                    </a:cubicBezTo>
                    <a:lnTo>
                      <a:pt x="7482" y="35"/>
                    </a:lnTo>
                    <a:cubicBezTo>
                      <a:pt x="7436" y="35"/>
                      <a:pt x="7395" y="35"/>
                      <a:pt x="7388" y="34"/>
                    </a:cubicBezTo>
                    <a:lnTo>
                      <a:pt x="7394" y="32"/>
                    </a:lnTo>
                    <a:cubicBezTo>
                      <a:pt x="7378" y="31"/>
                      <a:pt x="7352" y="32"/>
                      <a:pt x="7339" y="33"/>
                    </a:cubicBezTo>
                    <a:cubicBezTo>
                      <a:pt x="7299" y="33"/>
                      <a:pt x="7258" y="34"/>
                      <a:pt x="7249" y="33"/>
                    </a:cubicBezTo>
                    <a:lnTo>
                      <a:pt x="7264" y="32"/>
                    </a:lnTo>
                    <a:lnTo>
                      <a:pt x="7145" y="32"/>
                    </a:lnTo>
                    <a:close/>
                    <a:moveTo>
                      <a:pt x="7784" y="39"/>
                    </a:moveTo>
                    <a:lnTo>
                      <a:pt x="7784" y="39"/>
                    </a:lnTo>
                    <a:lnTo>
                      <a:pt x="7795" y="40"/>
                    </a:lnTo>
                    <a:lnTo>
                      <a:pt x="7764" y="41"/>
                    </a:lnTo>
                    <a:cubicBezTo>
                      <a:pt x="7709" y="41"/>
                      <a:pt x="7664" y="37"/>
                      <a:pt x="7614" y="40"/>
                    </a:cubicBezTo>
                    <a:cubicBezTo>
                      <a:pt x="7591" y="39"/>
                      <a:pt x="7578" y="37"/>
                      <a:pt x="7566" y="36"/>
                    </a:cubicBezTo>
                    <a:lnTo>
                      <a:pt x="7597" y="36"/>
                    </a:lnTo>
                    <a:cubicBezTo>
                      <a:pt x="7737" y="32"/>
                      <a:pt x="7670" y="41"/>
                      <a:pt x="7784" y="39"/>
                    </a:cubicBezTo>
                    <a:close/>
                    <a:moveTo>
                      <a:pt x="4385" y="43"/>
                    </a:moveTo>
                    <a:lnTo>
                      <a:pt x="4385" y="43"/>
                    </a:lnTo>
                    <a:cubicBezTo>
                      <a:pt x="4401" y="40"/>
                      <a:pt x="4455" y="40"/>
                      <a:pt x="4458" y="38"/>
                    </a:cubicBezTo>
                    <a:cubicBezTo>
                      <a:pt x="4462" y="37"/>
                      <a:pt x="4450" y="37"/>
                      <a:pt x="4437" y="37"/>
                    </a:cubicBezTo>
                    <a:lnTo>
                      <a:pt x="4392" y="36"/>
                    </a:lnTo>
                    <a:cubicBezTo>
                      <a:pt x="4391" y="37"/>
                      <a:pt x="4388" y="37"/>
                      <a:pt x="4383" y="37"/>
                    </a:cubicBezTo>
                    <a:cubicBezTo>
                      <a:pt x="4399" y="38"/>
                      <a:pt x="4409" y="38"/>
                      <a:pt x="4403" y="40"/>
                    </a:cubicBezTo>
                    <a:cubicBezTo>
                      <a:pt x="4362" y="37"/>
                      <a:pt x="4366" y="42"/>
                      <a:pt x="4322" y="42"/>
                    </a:cubicBezTo>
                    <a:cubicBezTo>
                      <a:pt x="4308" y="43"/>
                      <a:pt x="4371" y="43"/>
                      <a:pt x="4385" y="43"/>
                    </a:cubicBezTo>
                    <a:close/>
                    <a:moveTo>
                      <a:pt x="4129" y="37"/>
                    </a:moveTo>
                    <a:lnTo>
                      <a:pt x="4129" y="37"/>
                    </a:lnTo>
                    <a:lnTo>
                      <a:pt x="4138" y="35"/>
                    </a:lnTo>
                    <a:lnTo>
                      <a:pt x="4112" y="35"/>
                    </a:lnTo>
                    <a:cubicBezTo>
                      <a:pt x="4115" y="36"/>
                      <a:pt x="4118" y="37"/>
                      <a:pt x="4129" y="37"/>
                    </a:cubicBezTo>
                    <a:close/>
                    <a:moveTo>
                      <a:pt x="4049" y="35"/>
                    </a:moveTo>
                    <a:lnTo>
                      <a:pt x="4049" y="35"/>
                    </a:lnTo>
                    <a:lnTo>
                      <a:pt x="4053" y="35"/>
                    </a:lnTo>
                    <a:lnTo>
                      <a:pt x="4025" y="34"/>
                    </a:lnTo>
                    <a:cubicBezTo>
                      <a:pt x="4029" y="35"/>
                      <a:pt x="4036" y="35"/>
                      <a:pt x="4049" y="35"/>
                    </a:cubicBezTo>
                    <a:close/>
                    <a:moveTo>
                      <a:pt x="4812" y="35"/>
                    </a:moveTo>
                    <a:lnTo>
                      <a:pt x="4812" y="35"/>
                    </a:lnTo>
                    <a:cubicBezTo>
                      <a:pt x="4808" y="35"/>
                      <a:pt x="4804" y="35"/>
                      <a:pt x="4802" y="35"/>
                    </a:cubicBezTo>
                    <a:lnTo>
                      <a:pt x="4812" y="35"/>
                    </a:lnTo>
                    <a:close/>
                    <a:moveTo>
                      <a:pt x="4778" y="37"/>
                    </a:moveTo>
                    <a:lnTo>
                      <a:pt x="4778" y="37"/>
                    </a:lnTo>
                    <a:cubicBezTo>
                      <a:pt x="4817" y="38"/>
                      <a:pt x="4808" y="37"/>
                      <a:pt x="4814" y="36"/>
                    </a:cubicBezTo>
                    <a:lnTo>
                      <a:pt x="4773" y="36"/>
                    </a:lnTo>
                    <a:cubicBezTo>
                      <a:pt x="4778" y="36"/>
                      <a:pt x="4781" y="37"/>
                      <a:pt x="4778" y="37"/>
                    </a:cubicBezTo>
                    <a:close/>
                    <a:moveTo>
                      <a:pt x="4729" y="29"/>
                    </a:moveTo>
                    <a:lnTo>
                      <a:pt x="4729" y="29"/>
                    </a:lnTo>
                    <a:lnTo>
                      <a:pt x="4523" y="28"/>
                    </a:lnTo>
                    <a:cubicBezTo>
                      <a:pt x="4643" y="33"/>
                      <a:pt x="4728" y="36"/>
                      <a:pt x="4527" y="37"/>
                    </a:cubicBezTo>
                    <a:lnTo>
                      <a:pt x="4514" y="37"/>
                    </a:lnTo>
                    <a:cubicBezTo>
                      <a:pt x="4540" y="38"/>
                      <a:pt x="4586" y="38"/>
                      <a:pt x="4628" y="37"/>
                    </a:cubicBezTo>
                    <a:cubicBezTo>
                      <a:pt x="4662" y="35"/>
                      <a:pt x="4773" y="29"/>
                      <a:pt x="4772" y="28"/>
                    </a:cubicBezTo>
                    <a:cubicBezTo>
                      <a:pt x="4760" y="27"/>
                      <a:pt x="4742" y="28"/>
                      <a:pt x="4720" y="28"/>
                    </a:cubicBezTo>
                    <a:lnTo>
                      <a:pt x="4729" y="29"/>
                    </a:lnTo>
                    <a:close/>
                    <a:moveTo>
                      <a:pt x="348" y="40"/>
                    </a:moveTo>
                    <a:lnTo>
                      <a:pt x="348" y="40"/>
                    </a:lnTo>
                    <a:cubicBezTo>
                      <a:pt x="352" y="40"/>
                      <a:pt x="354" y="40"/>
                      <a:pt x="356" y="40"/>
                    </a:cubicBezTo>
                    <a:cubicBezTo>
                      <a:pt x="354" y="40"/>
                      <a:pt x="356" y="40"/>
                      <a:pt x="348" y="40"/>
                    </a:cubicBezTo>
                    <a:close/>
                    <a:moveTo>
                      <a:pt x="3713" y="39"/>
                    </a:moveTo>
                    <a:lnTo>
                      <a:pt x="3713" y="39"/>
                    </a:lnTo>
                    <a:lnTo>
                      <a:pt x="3699" y="40"/>
                    </a:lnTo>
                    <a:lnTo>
                      <a:pt x="3706" y="39"/>
                    </a:lnTo>
                    <a:lnTo>
                      <a:pt x="3671" y="39"/>
                    </a:lnTo>
                    <a:lnTo>
                      <a:pt x="3656" y="39"/>
                    </a:lnTo>
                    <a:cubicBezTo>
                      <a:pt x="3658" y="39"/>
                      <a:pt x="3660" y="39"/>
                      <a:pt x="3661" y="39"/>
                    </a:cubicBezTo>
                    <a:lnTo>
                      <a:pt x="3650" y="38"/>
                    </a:lnTo>
                    <a:cubicBezTo>
                      <a:pt x="3622" y="40"/>
                      <a:pt x="3552" y="42"/>
                      <a:pt x="3532" y="43"/>
                    </a:cubicBezTo>
                    <a:cubicBezTo>
                      <a:pt x="3505" y="44"/>
                      <a:pt x="3473" y="44"/>
                      <a:pt x="3452" y="44"/>
                    </a:cubicBezTo>
                    <a:cubicBezTo>
                      <a:pt x="3471" y="44"/>
                      <a:pt x="3496" y="44"/>
                      <a:pt x="3489" y="43"/>
                    </a:cubicBezTo>
                    <a:cubicBezTo>
                      <a:pt x="3450" y="42"/>
                      <a:pt x="3431" y="39"/>
                      <a:pt x="3365" y="41"/>
                    </a:cubicBezTo>
                    <a:lnTo>
                      <a:pt x="3404" y="41"/>
                    </a:lnTo>
                    <a:lnTo>
                      <a:pt x="3316" y="45"/>
                    </a:lnTo>
                    <a:cubicBezTo>
                      <a:pt x="3286" y="44"/>
                      <a:pt x="3360" y="43"/>
                      <a:pt x="3372" y="42"/>
                    </a:cubicBezTo>
                    <a:cubicBezTo>
                      <a:pt x="3304" y="44"/>
                      <a:pt x="3247" y="39"/>
                      <a:pt x="3216" y="42"/>
                    </a:cubicBezTo>
                    <a:cubicBezTo>
                      <a:pt x="3211" y="40"/>
                      <a:pt x="3204" y="37"/>
                      <a:pt x="3159" y="37"/>
                    </a:cubicBezTo>
                    <a:cubicBezTo>
                      <a:pt x="3191" y="40"/>
                      <a:pt x="3132" y="39"/>
                      <a:pt x="3159" y="41"/>
                    </a:cubicBezTo>
                    <a:cubicBezTo>
                      <a:pt x="3143" y="42"/>
                      <a:pt x="3109" y="41"/>
                      <a:pt x="3106" y="42"/>
                    </a:cubicBezTo>
                    <a:lnTo>
                      <a:pt x="3110" y="41"/>
                    </a:lnTo>
                    <a:cubicBezTo>
                      <a:pt x="3034" y="38"/>
                      <a:pt x="3009" y="43"/>
                      <a:pt x="2976" y="45"/>
                    </a:cubicBezTo>
                    <a:cubicBezTo>
                      <a:pt x="2885" y="46"/>
                      <a:pt x="2843" y="45"/>
                      <a:pt x="2768" y="45"/>
                    </a:cubicBezTo>
                    <a:cubicBezTo>
                      <a:pt x="2765" y="44"/>
                      <a:pt x="2745" y="40"/>
                      <a:pt x="2715" y="40"/>
                    </a:cubicBezTo>
                    <a:cubicBezTo>
                      <a:pt x="2701" y="42"/>
                      <a:pt x="2633" y="43"/>
                      <a:pt x="2626" y="45"/>
                    </a:cubicBezTo>
                    <a:cubicBezTo>
                      <a:pt x="2680" y="46"/>
                      <a:pt x="2670" y="43"/>
                      <a:pt x="2702" y="43"/>
                    </a:cubicBezTo>
                    <a:cubicBezTo>
                      <a:pt x="2729" y="45"/>
                      <a:pt x="2705" y="45"/>
                      <a:pt x="2741" y="46"/>
                    </a:cubicBezTo>
                    <a:cubicBezTo>
                      <a:pt x="2712" y="46"/>
                      <a:pt x="2608" y="48"/>
                      <a:pt x="2576" y="46"/>
                    </a:cubicBezTo>
                    <a:lnTo>
                      <a:pt x="2587" y="45"/>
                    </a:lnTo>
                    <a:cubicBezTo>
                      <a:pt x="2536" y="44"/>
                      <a:pt x="2526" y="39"/>
                      <a:pt x="2441" y="42"/>
                    </a:cubicBezTo>
                    <a:lnTo>
                      <a:pt x="2400" y="43"/>
                    </a:lnTo>
                    <a:cubicBezTo>
                      <a:pt x="2402" y="43"/>
                      <a:pt x="2402" y="43"/>
                      <a:pt x="2403" y="43"/>
                    </a:cubicBezTo>
                    <a:cubicBezTo>
                      <a:pt x="2336" y="43"/>
                      <a:pt x="2354" y="40"/>
                      <a:pt x="2280" y="42"/>
                    </a:cubicBezTo>
                    <a:cubicBezTo>
                      <a:pt x="2286" y="42"/>
                      <a:pt x="2283" y="42"/>
                      <a:pt x="2288" y="42"/>
                    </a:cubicBezTo>
                    <a:cubicBezTo>
                      <a:pt x="2246" y="40"/>
                      <a:pt x="2204" y="43"/>
                      <a:pt x="2172" y="44"/>
                    </a:cubicBezTo>
                    <a:cubicBezTo>
                      <a:pt x="2153" y="42"/>
                      <a:pt x="2177" y="42"/>
                      <a:pt x="2189" y="40"/>
                    </a:cubicBezTo>
                    <a:cubicBezTo>
                      <a:pt x="2115" y="40"/>
                      <a:pt x="2035" y="43"/>
                      <a:pt x="1989" y="45"/>
                    </a:cubicBezTo>
                    <a:lnTo>
                      <a:pt x="1941" y="44"/>
                    </a:lnTo>
                    <a:cubicBezTo>
                      <a:pt x="1969" y="43"/>
                      <a:pt x="2004" y="41"/>
                      <a:pt x="1995" y="40"/>
                    </a:cubicBezTo>
                    <a:cubicBezTo>
                      <a:pt x="1969" y="41"/>
                      <a:pt x="1974" y="42"/>
                      <a:pt x="1937" y="41"/>
                    </a:cubicBezTo>
                    <a:cubicBezTo>
                      <a:pt x="1943" y="40"/>
                      <a:pt x="1959" y="39"/>
                      <a:pt x="1976" y="37"/>
                    </a:cubicBezTo>
                    <a:cubicBezTo>
                      <a:pt x="1900" y="35"/>
                      <a:pt x="1959" y="42"/>
                      <a:pt x="1905" y="38"/>
                    </a:cubicBezTo>
                    <a:cubicBezTo>
                      <a:pt x="1881" y="38"/>
                      <a:pt x="1867" y="40"/>
                      <a:pt x="1865" y="41"/>
                    </a:cubicBezTo>
                    <a:lnTo>
                      <a:pt x="1821" y="39"/>
                    </a:lnTo>
                    <a:cubicBezTo>
                      <a:pt x="1816" y="41"/>
                      <a:pt x="1762" y="41"/>
                      <a:pt x="1727" y="42"/>
                    </a:cubicBezTo>
                    <a:cubicBezTo>
                      <a:pt x="1722" y="42"/>
                      <a:pt x="1755" y="44"/>
                      <a:pt x="1769" y="43"/>
                    </a:cubicBezTo>
                    <a:cubicBezTo>
                      <a:pt x="1766" y="44"/>
                      <a:pt x="1728" y="45"/>
                      <a:pt x="1704" y="45"/>
                    </a:cubicBezTo>
                    <a:cubicBezTo>
                      <a:pt x="1695" y="41"/>
                      <a:pt x="1546" y="46"/>
                      <a:pt x="1574" y="41"/>
                    </a:cubicBezTo>
                    <a:cubicBezTo>
                      <a:pt x="1466" y="42"/>
                      <a:pt x="1313" y="43"/>
                      <a:pt x="1241" y="44"/>
                    </a:cubicBezTo>
                    <a:cubicBezTo>
                      <a:pt x="1218" y="43"/>
                      <a:pt x="1170" y="43"/>
                      <a:pt x="1198" y="41"/>
                    </a:cubicBezTo>
                    <a:cubicBezTo>
                      <a:pt x="1111" y="41"/>
                      <a:pt x="1066" y="45"/>
                      <a:pt x="979" y="44"/>
                    </a:cubicBezTo>
                    <a:cubicBezTo>
                      <a:pt x="972" y="44"/>
                      <a:pt x="1018" y="44"/>
                      <a:pt x="1015" y="43"/>
                    </a:cubicBezTo>
                    <a:cubicBezTo>
                      <a:pt x="958" y="44"/>
                      <a:pt x="912" y="41"/>
                      <a:pt x="824" y="42"/>
                    </a:cubicBezTo>
                    <a:cubicBezTo>
                      <a:pt x="839" y="42"/>
                      <a:pt x="843" y="41"/>
                      <a:pt x="845" y="41"/>
                    </a:cubicBezTo>
                    <a:cubicBezTo>
                      <a:pt x="847" y="41"/>
                      <a:pt x="809" y="42"/>
                      <a:pt x="786" y="43"/>
                    </a:cubicBezTo>
                    <a:cubicBezTo>
                      <a:pt x="773" y="42"/>
                      <a:pt x="803" y="42"/>
                      <a:pt x="796" y="42"/>
                    </a:cubicBezTo>
                    <a:cubicBezTo>
                      <a:pt x="626" y="40"/>
                      <a:pt x="496" y="45"/>
                      <a:pt x="327" y="44"/>
                    </a:cubicBezTo>
                    <a:cubicBezTo>
                      <a:pt x="376" y="44"/>
                      <a:pt x="394" y="42"/>
                      <a:pt x="394" y="41"/>
                    </a:cubicBezTo>
                    <a:lnTo>
                      <a:pt x="347" y="41"/>
                    </a:lnTo>
                    <a:cubicBezTo>
                      <a:pt x="329" y="42"/>
                      <a:pt x="293" y="42"/>
                      <a:pt x="263" y="43"/>
                    </a:cubicBezTo>
                    <a:cubicBezTo>
                      <a:pt x="260" y="42"/>
                      <a:pt x="245" y="42"/>
                      <a:pt x="260" y="41"/>
                    </a:cubicBezTo>
                    <a:cubicBezTo>
                      <a:pt x="167" y="38"/>
                      <a:pt x="114" y="45"/>
                      <a:pt x="0" y="44"/>
                    </a:cubicBezTo>
                    <a:lnTo>
                      <a:pt x="138" y="39"/>
                    </a:lnTo>
                    <a:lnTo>
                      <a:pt x="104" y="37"/>
                    </a:lnTo>
                    <a:lnTo>
                      <a:pt x="165" y="35"/>
                    </a:lnTo>
                    <a:cubicBezTo>
                      <a:pt x="129" y="33"/>
                      <a:pt x="97" y="36"/>
                      <a:pt x="92" y="34"/>
                    </a:cubicBezTo>
                    <a:cubicBezTo>
                      <a:pt x="100" y="34"/>
                      <a:pt x="119" y="34"/>
                      <a:pt x="119" y="33"/>
                    </a:cubicBezTo>
                    <a:cubicBezTo>
                      <a:pt x="84" y="32"/>
                      <a:pt x="82" y="34"/>
                      <a:pt x="55" y="34"/>
                    </a:cubicBezTo>
                    <a:cubicBezTo>
                      <a:pt x="125" y="30"/>
                      <a:pt x="260" y="31"/>
                      <a:pt x="333" y="30"/>
                    </a:cubicBezTo>
                    <a:cubicBezTo>
                      <a:pt x="345" y="30"/>
                      <a:pt x="324" y="31"/>
                      <a:pt x="322" y="31"/>
                    </a:cubicBezTo>
                    <a:cubicBezTo>
                      <a:pt x="351" y="31"/>
                      <a:pt x="369" y="32"/>
                      <a:pt x="407" y="32"/>
                    </a:cubicBezTo>
                    <a:cubicBezTo>
                      <a:pt x="430" y="30"/>
                      <a:pt x="389" y="30"/>
                      <a:pt x="371" y="30"/>
                    </a:cubicBezTo>
                    <a:cubicBezTo>
                      <a:pt x="373" y="29"/>
                      <a:pt x="382" y="29"/>
                      <a:pt x="403" y="29"/>
                    </a:cubicBezTo>
                    <a:cubicBezTo>
                      <a:pt x="408" y="31"/>
                      <a:pt x="516" y="30"/>
                      <a:pt x="543" y="32"/>
                    </a:cubicBezTo>
                    <a:cubicBezTo>
                      <a:pt x="653" y="32"/>
                      <a:pt x="525" y="27"/>
                      <a:pt x="633" y="28"/>
                    </a:cubicBezTo>
                    <a:lnTo>
                      <a:pt x="665" y="30"/>
                    </a:lnTo>
                    <a:cubicBezTo>
                      <a:pt x="727" y="29"/>
                      <a:pt x="808" y="27"/>
                      <a:pt x="878" y="28"/>
                    </a:cubicBezTo>
                    <a:lnTo>
                      <a:pt x="864" y="28"/>
                    </a:lnTo>
                    <a:cubicBezTo>
                      <a:pt x="854" y="29"/>
                      <a:pt x="870" y="29"/>
                      <a:pt x="877" y="30"/>
                    </a:cubicBezTo>
                    <a:cubicBezTo>
                      <a:pt x="931" y="31"/>
                      <a:pt x="979" y="28"/>
                      <a:pt x="1011" y="30"/>
                    </a:cubicBezTo>
                    <a:cubicBezTo>
                      <a:pt x="1072" y="28"/>
                      <a:pt x="1173" y="26"/>
                      <a:pt x="1243" y="25"/>
                    </a:cubicBezTo>
                    <a:cubicBezTo>
                      <a:pt x="1262" y="28"/>
                      <a:pt x="1152" y="28"/>
                      <a:pt x="1123" y="30"/>
                    </a:cubicBezTo>
                    <a:lnTo>
                      <a:pt x="1187" y="30"/>
                    </a:lnTo>
                    <a:cubicBezTo>
                      <a:pt x="1147" y="30"/>
                      <a:pt x="1132" y="31"/>
                      <a:pt x="1108" y="32"/>
                    </a:cubicBezTo>
                    <a:cubicBezTo>
                      <a:pt x="1164" y="33"/>
                      <a:pt x="1182" y="30"/>
                      <a:pt x="1235" y="30"/>
                    </a:cubicBezTo>
                    <a:cubicBezTo>
                      <a:pt x="1231" y="30"/>
                      <a:pt x="1238" y="31"/>
                      <a:pt x="1262" y="31"/>
                    </a:cubicBezTo>
                    <a:lnTo>
                      <a:pt x="1269" y="29"/>
                    </a:lnTo>
                    <a:cubicBezTo>
                      <a:pt x="1269" y="29"/>
                      <a:pt x="1272" y="29"/>
                      <a:pt x="1280" y="29"/>
                    </a:cubicBezTo>
                    <a:lnTo>
                      <a:pt x="1373" y="28"/>
                    </a:lnTo>
                    <a:cubicBezTo>
                      <a:pt x="1353" y="27"/>
                      <a:pt x="1352" y="26"/>
                      <a:pt x="1328" y="26"/>
                    </a:cubicBezTo>
                    <a:cubicBezTo>
                      <a:pt x="1337" y="27"/>
                      <a:pt x="1316" y="27"/>
                      <a:pt x="1292" y="27"/>
                    </a:cubicBezTo>
                    <a:cubicBezTo>
                      <a:pt x="1313" y="26"/>
                      <a:pt x="1269" y="26"/>
                      <a:pt x="1269" y="25"/>
                    </a:cubicBezTo>
                    <a:cubicBezTo>
                      <a:pt x="1318" y="25"/>
                      <a:pt x="1377" y="25"/>
                      <a:pt x="1409" y="24"/>
                    </a:cubicBezTo>
                    <a:lnTo>
                      <a:pt x="1419" y="26"/>
                    </a:lnTo>
                    <a:lnTo>
                      <a:pt x="1546" y="26"/>
                    </a:lnTo>
                    <a:lnTo>
                      <a:pt x="1536" y="27"/>
                    </a:lnTo>
                    <a:cubicBezTo>
                      <a:pt x="1591" y="27"/>
                      <a:pt x="1646" y="26"/>
                      <a:pt x="1695" y="28"/>
                    </a:cubicBezTo>
                    <a:cubicBezTo>
                      <a:pt x="1745" y="26"/>
                      <a:pt x="1807" y="24"/>
                      <a:pt x="1848" y="22"/>
                    </a:cubicBezTo>
                    <a:cubicBezTo>
                      <a:pt x="1869" y="20"/>
                      <a:pt x="1993" y="25"/>
                      <a:pt x="2049" y="21"/>
                    </a:cubicBezTo>
                    <a:cubicBezTo>
                      <a:pt x="2052" y="22"/>
                      <a:pt x="2010" y="23"/>
                      <a:pt x="1991" y="24"/>
                    </a:cubicBezTo>
                    <a:cubicBezTo>
                      <a:pt x="2028" y="24"/>
                      <a:pt x="2058" y="22"/>
                      <a:pt x="2070" y="24"/>
                    </a:cubicBezTo>
                    <a:cubicBezTo>
                      <a:pt x="1986" y="23"/>
                      <a:pt x="2074" y="26"/>
                      <a:pt x="2037" y="27"/>
                    </a:cubicBezTo>
                    <a:cubicBezTo>
                      <a:pt x="2076" y="27"/>
                      <a:pt x="2117" y="26"/>
                      <a:pt x="2136" y="25"/>
                    </a:cubicBezTo>
                    <a:cubicBezTo>
                      <a:pt x="2073" y="25"/>
                      <a:pt x="2158" y="22"/>
                      <a:pt x="2094" y="23"/>
                    </a:cubicBezTo>
                    <a:cubicBezTo>
                      <a:pt x="2144" y="21"/>
                      <a:pt x="2211" y="20"/>
                      <a:pt x="2270" y="21"/>
                    </a:cubicBezTo>
                    <a:cubicBezTo>
                      <a:pt x="2270" y="22"/>
                      <a:pt x="2277" y="22"/>
                      <a:pt x="2299" y="23"/>
                    </a:cubicBezTo>
                    <a:lnTo>
                      <a:pt x="2317" y="21"/>
                    </a:lnTo>
                    <a:cubicBezTo>
                      <a:pt x="2344" y="21"/>
                      <a:pt x="2263" y="23"/>
                      <a:pt x="2319" y="23"/>
                    </a:cubicBezTo>
                    <a:cubicBezTo>
                      <a:pt x="2376" y="21"/>
                      <a:pt x="2491" y="25"/>
                      <a:pt x="2516" y="20"/>
                    </a:cubicBezTo>
                    <a:cubicBezTo>
                      <a:pt x="2560" y="22"/>
                      <a:pt x="2433" y="22"/>
                      <a:pt x="2499" y="24"/>
                    </a:cubicBezTo>
                    <a:cubicBezTo>
                      <a:pt x="2461" y="26"/>
                      <a:pt x="2408" y="24"/>
                      <a:pt x="2396" y="26"/>
                    </a:cubicBezTo>
                    <a:cubicBezTo>
                      <a:pt x="2433" y="26"/>
                      <a:pt x="2409" y="28"/>
                      <a:pt x="2433" y="28"/>
                    </a:cubicBezTo>
                    <a:lnTo>
                      <a:pt x="2475" y="27"/>
                    </a:lnTo>
                    <a:lnTo>
                      <a:pt x="2466" y="27"/>
                    </a:lnTo>
                    <a:cubicBezTo>
                      <a:pt x="2536" y="24"/>
                      <a:pt x="2647" y="25"/>
                      <a:pt x="2737" y="25"/>
                    </a:cubicBezTo>
                    <a:cubicBezTo>
                      <a:pt x="2812" y="22"/>
                      <a:pt x="2865" y="19"/>
                      <a:pt x="2956" y="19"/>
                    </a:cubicBezTo>
                    <a:cubicBezTo>
                      <a:pt x="2929" y="20"/>
                      <a:pt x="3031" y="20"/>
                      <a:pt x="2974" y="23"/>
                    </a:cubicBezTo>
                    <a:cubicBezTo>
                      <a:pt x="3016" y="24"/>
                      <a:pt x="3058" y="22"/>
                      <a:pt x="3058" y="21"/>
                    </a:cubicBezTo>
                    <a:cubicBezTo>
                      <a:pt x="3021" y="21"/>
                      <a:pt x="3045" y="21"/>
                      <a:pt x="3014" y="21"/>
                    </a:cubicBezTo>
                    <a:cubicBezTo>
                      <a:pt x="3035" y="19"/>
                      <a:pt x="3084" y="19"/>
                      <a:pt x="3104" y="20"/>
                    </a:cubicBezTo>
                    <a:cubicBezTo>
                      <a:pt x="3094" y="20"/>
                      <a:pt x="3098" y="20"/>
                      <a:pt x="3096" y="21"/>
                    </a:cubicBezTo>
                    <a:cubicBezTo>
                      <a:pt x="3140" y="21"/>
                      <a:pt x="3117" y="19"/>
                      <a:pt x="3149" y="19"/>
                    </a:cubicBezTo>
                    <a:cubicBezTo>
                      <a:pt x="3159" y="20"/>
                      <a:pt x="3220" y="19"/>
                      <a:pt x="3249" y="20"/>
                    </a:cubicBezTo>
                    <a:lnTo>
                      <a:pt x="3291" y="17"/>
                    </a:lnTo>
                    <a:cubicBezTo>
                      <a:pt x="3268" y="19"/>
                      <a:pt x="3332" y="18"/>
                      <a:pt x="3338" y="19"/>
                    </a:cubicBezTo>
                    <a:cubicBezTo>
                      <a:pt x="3369" y="18"/>
                      <a:pt x="3394" y="16"/>
                      <a:pt x="3440" y="16"/>
                    </a:cubicBezTo>
                    <a:cubicBezTo>
                      <a:pt x="3421" y="17"/>
                      <a:pt x="3483" y="17"/>
                      <a:pt x="3483" y="19"/>
                    </a:cubicBezTo>
                    <a:cubicBezTo>
                      <a:pt x="3562" y="21"/>
                      <a:pt x="3614" y="14"/>
                      <a:pt x="3689" y="17"/>
                    </a:cubicBezTo>
                    <a:cubicBezTo>
                      <a:pt x="3687" y="17"/>
                      <a:pt x="3672" y="18"/>
                      <a:pt x="3694" y="19"/>
                    </a:cubicBezTo>
                    <a:cubicBezTo>
                      <a:pt x="3711" y="18"/>
                      <a:pt x="3741" y="18"/>
                      <a:pt x="3760" y="18"/>
                    </a:cubicBezTo>
                    <a:lnTo>
                      <a:pt x="3759" y="18"/>
                    </a:lnTo>
                    <a:lnTo>
                      <a:pt x="3760" y="18"/>
                    </a:lnTo>
                    <a:cubicBezTo>
                      <a:pt x="3769" y="18"/>
                      <a:pt x="3775" y="18"/>
                      <a:pt x="3775" y="17"/>
                    </a:cubicBezTo>
                    <a:cubicBezTo>
                      <a:pt x="3807" y="15"/>
                      <a:pt x="3823" y="14"/>
                      <a:pt x="3885" y="12"/>
                    </a:cubicBezTo>
                    <a:cubicBezTo>
                      <a:pt x="3881" y="10"/>
                      <a:pt x="3828" y="11"/>
                      <a:pt x="3805" y="12"/>
                    </a:cubicBezTo>
                    <a:lnTo>
                      <a:pt x="3786" y="14"/>
                    </a:lnTo>
                    <a:cubicBezTo>
                      <a:pt x="3767" y="11"/>
                      <a:pt x="3730" y="14"/>
                      <a:pt x="3715" y="13"/>
                    </a:cubicBezTo>
                    <a:cubicBezTo>
                      <a:pt x="3753" y="10"/>
                      <a:pt x="3860" y="11"/>
                      <a:pt x="3924" y="8"/>
                    </a:cubicBezTo>
                    <a:cubicBezTo>
                      <a:pt x="3885" y="6"/>
                      <a:pt x="3800" y="5"/>
                      <a:pt x="3725" y="6"/>
                    </a:cubicBezTo>
                    <a:lnTo>
                      <a:pt x="3758" y="7"/>
                    </a:lnTo>
                    <a:lnTo>
                      <a:pt x="3719" y="7"/>
                    </a:lnTo>
                    <a:lnTo>
                      <a:pt x="3757" y="9"/>
                    </a:lnTo>
                    <a:lnTo>
                      <a:pt x="3654" y="9"/>
                    </a:lnTo>
                    <a:cubicBezTo>
                      <a:pt x="3693" y="9"/>
                      <a:pt x="3709" y="12"/>
                      <a:pt x="3687" y="11"/>
                    </a:cubicBezTo>
                    <a:cubicBezTo>
                      <a:pt x="3643" y="10"/>
                      <a:pt x="3641" y="13"/>
                      <a:pt x="3608" y="13"/>
                    </a:cubicBezTo>
                    <a:cubicBezTo>
                      <a:pt x="3626" y="13"/>
                      <a:pt x="3650" y="13"/>
                      <a:pt x="3635" y="14"/>
                    </a:cubicBezTo>
                    <a:cubicBezTo>
                      <a:pt x="3569" y="12"/>
                      <a:pt x="3551" y="13"/>
                      <a:pt x="3492" y="11"/>
                    </a:cubicBezTo>
                    <a:cubicBezTo>
                      <a:pt x="3499" y="14"/>
                      <a:pt x="3417" y="11"/>
                      <a:pt x="3408" y="14"/>
                    </a:cubicBezTo>
                    <a:lnTo>
                      <a:pt x="3436" y="14"/>
                    </a:lnTo>
                    <a:lnTo>
                      <a:pt x="3377" y="16"/>
                    </a:lnTo>
                    <a:cubicBezTo>
                      <a:pt x="3323" y="14"/>
                      <a:pt x="3425" y="14"/>
                      <a:pt x="3343" y="12"/>
                    </a:cubicBezTo>
                    <a:cubicBezTo>
                      <a:pt x="3266" y="12"/>
                      <a:pt x="3268" y="15"/>
                      <a:pt x="3208" y="15"/>
                    </a:cubicBezTo>
                    <a:cubicBezTo>
                      <a:pt x="3228" y="14"/>
                      <a:pt x="3276" y="12"/>
                      <a:pt x="3324" y="12"/>
                    </a:cubicBezTo>
                    <a:lnTo>
                      <a:pt x="3295" y="11"/>
                    </a:lnTo>
                    <a:cubicBezTo>
                      <a:pt x="3310" y="10"/>
                      <a:pt x="3377" y="10"/>
                      <a:pt x="3410" y="10"/>
                    </a:cubicBezTo>
                    <a:cubicBezTo>
                      <a:pt x="3355" y="12"/>
                      <a:pt x="3436" y="11"/>
                      <a:pt x="3461" y="12"/>
                    </a:cubicBezTo>
                    <a:cubicBezTo>
                      <a:pt x="3466" y="10"/>
                      <a:pt x="3431" y="11"/>
                      <a:pt x="3472" y="9"/>
                    </a:cubicBezTo>
                    <a:cubicBezTo>
                      <a:pt x="3433" y="9"/>
                      <a:pt x="3427" y="9"/>
                      <a:pt x="3378" y="9"/>
                    </a:cubicBezTo>
                    <a:cubicBezTo>
                      <a:pt x="3485" y="9"/>
                      <a:pt x="3474" y="3"/>
                      <a:pt x="3568" y="4"/>
                    </a:cubicBezTo>
                    <a:cubicBezTo>
                      <a:pt x="3525" y="4"/>
                      <a:pt x="3584" y="6"/>
                      <a:pt x="3589" y="7"/>
                    </a:cubicBezTo>
                    <a:lnTo>
                      <a:pt x="3667" y="6"/>
                    </a:lnTo>
                    <a:lnTo>
                      <a:pt x="3652" y="4"/>
                    </a:lnTo>
                    <a:cubicBezTo>
                      <a:pt x="3707" y="3"/>
                      <a:pt x="3726" y="8"/>
                      <a:pt x="3789" y="5"/>
                    </a:cubicBezTo>
                    <a:cubicBezTo>
                      <a:pt x="3797" y="4"/>
                      <a:pt x="3733" y="4"/>
                      <a:pt x="3745" y="4"/>
                    </a:cubicBezTo>
                    <a:cubicBezTo>
                      <a:pt x="3831" y="3"/>
                      <a:pt x="3862" y="6"/>
                      <a:pt x="3939" y="8"/>
                    </a:cubicBezTo>
                    <a:cubicBezTo>
                      <a:pt x="3944" y="7"/>
                      <a:pt x="3943" y="6"/>
                      <a:pt x="3970" y="4"/>
                    </a:cubicBezTo>
                    <a:cubicBezTo>
                      <a:pt x="3961" y="6"/>
                      <a:pt x="3981" y="7"/>
                      <a:pt x="3951" y="8"/>
                    </a:cubicBezTo>
                    <a:cubicBezTo>
                      <a:pt x="3976" y="8"/>
                      <a:pt x="4007" y="7"/>
                      <a:pt x="4029" y="7"/>
                    </a:cubicBezTo>
                    <a:cubicBezTo>
                      <a:pt x="3976" y="6"/>
                      <a:pt x="4051" y="4"/>
                      <a:pt x="4061" y="4"/>
                    </a:cubicBezTo>
                    <a:cubicBezTo>
                      <a:pt x="4089" y="4"/>
                      <a:pt x="4053" y="5"/>
                      <a:pt x="4036" y="5"/>
                    </a:cubicBezTo>
                    <a:cubicBezTo>
                      <a:pt x="4058" y="6"/>
                      <a:pt x="4084" y="8"/>
                      <a:pt x="4097" y="6"/>
                    </a:cubicBezTo>
                    <a:cubicBezTo>
                      <a:pt x="4098" y="7"/>
                      <a:pt x="4035" y="10"/>
                      <a:pt x="3994" y="11"/>
                    </a:cubicBezTo>
                    <a:lnTo>
                      <a:pt x="4021" y="11"/>
                    </a:lnTo>
                    <a:cubicBezTo>
                      <a:pt x="4002" y="12"/>
                      <a:pt x="3999" y="12"/>
                      <a:pt x="3971" y="11"/>
                    </a:cubicBezTo>
                    <a:cubicBezTo>
                      <a:pt x="3998" y="13"/>
                      <a:pt x="3995" y="14"/>
                      <a:pt x="3989" y="15"/>
                    </a:cubicBezTo>
                    <a:cubicBezTo>
                      <a:pt x="3986" y="15"/>
                      <a:pt x="3991" y="15"/>
                      <a:pt x="3988" y="15"/>
                    </a:cubicBezTo>
                    <a:cubicBezTo>
                      <a:pt x="3966" y="14"/>
                      <a:pt x="3949" y="15"/>
                      <a:pt x="3954" y="16"/>
                    </a:cubicBezTo>
                    <a:cubicBezTo>
                      <a:pt x="3934" y="18"/>
                      <a:pt x="3985" y="17"/>
                      <a:pt x="4000" y="18"/>
                    </a:cubicBezTo>
                    <a:lnTo>
                      <a:pt x="4033" y="18"/>
                    </a:lnTo>
                    <a:lnTo>
                      <a:pt x="4149" y="10"/>
                    </a:lnTo>
                    <a:cubicBezTo>
                      <a:pt x="4198" y="9"/>
                      <a:pt x="4220" y="11"/>
                      <a:pt x="4257" y="12"/>
                    </a:cubicBezTo>
                    <a:lnTo>
                      <a:pt x="4267" y="10"/>
                    </a:lnTo>
                    <a:cubicBezTo>
                      <a:pt x="4310" y="10"/>
                      <a:pt x="4351" y="11"/>
                      <a:pt x="4323" y="13"/>
                    </a:cubicBezTo>
                    <a:cubicBezTo>
                      <a:pt x="4322" y="13"/>
                      <a:pt x="4316" y="13"/>
                      <a:pt x="4307" y="13"/>
                    </a:cubicBezTo>
                    <a:cubicBezTo>
                      <a:pt x="4305" y="13"/>
                      <a:pt x="4303" y="13"/>
                      <a:pt x="4301" y="13"/>
                    </a:cubicBezTo>
                    <a:lnTo>
                      <a:pt x="4298" y="14"/>
                    </a:lnTo>
                    <a:lnTo>
                      <a:pt x="4376" y="12"/>
                    </a:lnTo>
                    <a:cubicBezTo>
                      <a:pt x="4298" y="15"/>
                      <a:pt x="4372" y="16"/>
                      <a:pt x="4359" y="19"/>
                    </a:cubicBezTo>
                    <a:lnTo>
                      <a:pt x="4438" y="18"/>
                    </a:lnTo>
                    <a:cubicBezTo>
                      <a:pt x="4390" y="17"/>
                      <a:pt x="4437" y="16"/>
                      <a:pt x="4454" y="16"/>
                    </a:cubicBezTo>
                    <a:cubicBezTo>
                      <a:pt x="4458" y="18"/>
                      <a:pt x="4517" y="16"/>
                      <a:pt x="4545" y="16"/>
                    </a:cubicBezTo>
                    <a:lnTo>
                      <a:pt x="4543" y="16"/>
                    </a:lnTo>
                    <a:cubicBezTo>
                      <a:pt x="4568" y="17"/>
                      <a:pt x="4613" y="17"/>
                      <a:pt x="4645" y="16"/>
                    </a:cubicBezTo>
                    <a:cubicBezTo>
                      <a:pt x="4643" y="16"/>
                      <a:pt x="4684" y="12"/>
                      <a:pt x="4704" y="10"/>
                    </a:cubicBezTo>
                    <a:cubicBezTo>
                      <a:pt x="4649" y="10"/>
                      <a:pt x="4682" y="9"/>
                      <a:pt x="4677" y="8"/>
                    </a:cubicBezTo>
                    <a:cubicBezTo>
                      <a:pt x="4683" y="8"/>
                      <a:pt x="4693" y="8"/>
                      <a:pt x="4694" y="8"/>
                    </a:cubicBezTo>
                    <a:cubicBezTo>
                      <a:pt x="4702" y="7"/>
                      <a:pt x="4684" y="7"/>
                      <a:pt x="4682" y="6"/>
                    </a:cubicBezTo>
                    <a:cubicBezTo>
                      <a:pt x="4624" y="7"/>
                      <a:pt x="4564" y="8"/>
                      <a:pt x="4541" y="10"/>
                    </a:cubicBezTo>
                    <a:cubicBezTo>
                      <a:pt x="4558" y="12"/>
                      <a:pt x="4571" y="9"/>
                      <a:pt x="4591" y="10"/>
                    </a:cubicBezTo>
                    <a:cubicBezTo>
                      <a:pt x="4562" y="12"/>
                      <a:pt x="4525" y="11"/>
                      <a:pt x="4477" y="11"/>
                    </a:cubicBezTo>
                    <a:lnTo>
                      <a:pt x="4461" y="10"/>
                    </a:lnTo>
                    <a:lnTo>
                      <a:pt x="4412" y="11"/>
                    </a:lnTo>
                    <a:cubicBezTo>
                      <a:pt x="4432" y="10"/>
                      <a:pt x="4420" y="8"/>
                      <a:pt x="4471" y="8"/>
                    </a:cubicBezTo>
                    <a:cubicBezTo>
                      <a:pt x="4465" y="6"/>
                      <a:pt x="4421" y="8"/>
                      <a:pt x="4389" y="8"/>
                    </a:cubicBezTo>
                    <a:lnTo>
                      <a:pt x="4373" y="10"/>
                    </a:lnTo>
                    <a:cubicBezTo>
                      <a:pt x="4380" y="9"/>
                      <a:pt x="4313" y="9"/>
                      <a:pt x="4360" y="7"/>
                    </a:cubicBezTo>
                    <a:lnTo>
                      <a:pt x="4438" y="5"/>
                    </a:lnTo>
                    <a:lnTo>
                      <a:pt x="4416" y="4"/>
                    </a:lnTo>
                    <a:lnTo>
                      <a:pt x="4481" y="4"/>
                    </a:lnTo>
                    <a:lnTo>
                      <a:pt x="4466" y="4"/>
                    </a:lnTo>
                    <a:cubicBezTo>
                      <a:pt x="4571" y="4"/>
                      <a:pt x="4497" y="8"/>
                      <a:pt x="4603" y="6"/>
                    </a:cubicBezTo>
                    <a:cubicBezTo>
                      <a:pt x="4636" y="4"/>
                      <a:pt x="4671" y="4"/>
                      <a:pt x="4736" y="4"/>
                    </a:cubicBezTo>
                    <a:cubicBezTo>
                      <a:pt x="4689" y="4"/>
                      <a:pt x="4731" y="5"/>
                      <a:pt x="4714" y="7"/>
                    </a:cubicBezTo>
                    <a:cubicBezTo>
                      <a:pt x="4761" y="8"/>
                      <a:pt x="4777" y="6"/>
                      <a:pt x="4802" y="4"/>
                    </a:cubicBezTo>
                    <a:cubicBezTo>
                      <a:pt x="4814" y="6"/>
                      <a:pt x="4823" y="7"/>
                      <a:pt x="4780" y="7"/>
                    </a:cubicBezTo>
                    <a:cubicBezTo>
                      <a:pt x="4775" y="10"/>
                      <a:pt x="4837" y="6"/>
                      <a:pt x="4840" y="9"/>
                    </a:cubicBezTo>
                    <a:cubicBezTo>
                      <a:pt x="4982" y="9"/>
                      <a:pt x="4954" y="0"/>
                      <a:pt x="5119" y="4"/>
                    </a:cubicBezTo>
                    <a:lnTo>
                      <a:pt x="5113" y="4"/>
                    </a:lnTo>
                    <a:cubicBezTo>
                      <a:pt x="5218" y="4"/>
                      <a:pt x="5279" y="4"/>
                      <a:pt x="5376" y="4"/>
                    </a:cubicBezTo>
                    <a:lnTo>
                      <a:pt x="5452" y="6"/>
                    </a:lnTo>
                    <a:cubicBezTo>
                      <a:pt x="5435" y="6"/>
                      <a:pt x="5389" y="9"/>
                      <a:pt x="5411" y="10"/>
                    </a:cubicBezTo>
                    <a:cubicBezTo>
                      <a:pt x="5373" y="7"/>
                      <a:pt x="5334" y="8"/>
                      <a:pt x="5294" y="7"/>
                    </a:cubicBezTo>
                    <a:cubicBezTo>
                      <a:pt x="5290" y="7"/>
                      <a:pt x="5306" y="8"/>
                      <a:pt x="5313" y="9"/>
                    </a:cubicBezTo>
                    <a:cubicBezTo>
                      <a:pt x="5289" y="9"/>
                      <a:pt x="5277" y="7"/>
                      <a:pt x="5245" y="8"/>
                    </a:cubicBezTo>
                    <a:cubicBezTo>
                      <a:pt x="5246" y="8"/>
                      <a:pt x="5281" y="9"/>
                      <a:pt x="5255" y="9"/>
                    </a:cubicBezTo>
                    <a:lnTo>
                      <a:pt x="5211" y="8"/>
                    </a:lnTo>
                    <a:cubicBezTo>
                      <a:pt x="5153" y="9"/>
                      <a:pt x="5183" y="12"/>
                      <a:pt x="5114" y="11"/>
                    </a:cubicBezTo>
                    <a:cubicBezTo>
                      <a:pt x="5127" y="10"/>
                      <a:pt x="5153" y="7"/>
                      <a:pt x="5180" y="7"/>
                    </a:cubicBezTo>
                    <a:cubicBezTo>
                      <a:pt x="5148" y="6"/>
                      <a:pt x="5221" y="6"/>
                      <a:pt x="5193" y="5"/>
                    </a:cubicBezTo>
                    <a:cubicBezTo>
                      <a:pt x="5148" y="7"/>
                      <a:pt x="5126" y="5"/>
                      <a:pt x="5066" y="7"/>
                    </a:cubicBezTo>
                    <a:cubicBezTo>
                      <a:pt x="5073" y="7"/>
                      <a:pt x="5075" y="6"/>
                      <a:pt x="5090" y="6"/>
                    </a:cubicBezTo>
                    <a:lnTo>
                      <a:pt x="5003" y="5"/>
                    </a:lnTo>
                    <a:cubicBezTo>
                      <a:pt x="5024" y="6"/>
                      <a:pt x="4931" y="7"/>
                      <a:pt x="4939" y="9"/>
                    </a:cubicBezTo>
                    <a:cubicBezTo>
                      <a:pt x="5032" y="10"/>
                      <a:pt x="5005" y="8"/>
                      <a:pt x="5110" y="9"/>
                    </a:cubicBezTo>
                    <a:cubicBezTo>
                      <a:pt x="5080" y="10"/>
                      <a:pt x="5042" y="12"/>
                      <a:pt x="5024" y="14"/>
                    </a:cubicBezTo>
                    <a:cubicBezTo>
                      <a:pt x="5023" y="14"/>
                      <a:pt x="5021" y="14"/>
                      <a:pt x="5018" y="14"/>
                    </a:cubicBezTo>
                    <a:cubicBezTo>
                      <a:pt x="5002" y="16"/>
                      <a:pt x="5018" y="17"/>
                      <a:pt x="5018" y="21"/>
                    </a:cubicBezTo>
                    <a:cubicBezTo>
                      <a:pt x="5066" y="18"/>
                      <a:pt x="5098" y="20"/>
                      <a:pt x="5155" y="19"/>
                    </a:cubicBezTo>
                    <a:cubicBezTo>
                      <a:pt x="5166" y="16"/>
                      <a:pt x="5122" y="16"/>
                      <a:pt x="5094" y="16"/>
                    </a:cubicBezTo>
                    <a:lnTo>
                      <a:pt x="5144" y="15"/>
                    </a:lnTo>
                    <a:lnTo>
                      <a:pt x="5134" y="16"/>
                    </a:lnTo>
                    <a:lnTo>
                      <a:pt x="5261" y="17"/>
                    </a:lnTo>
                    <a:cubicBezTo>
                      <a:pt x="5237" y="17"/>
                      <a:pt x="5229" y="18"/>
                      <a:pt x="5216" y="19"/>
                    </a:cubicBezTo>
                    <a:cubicBezTo>
                      <a:pt x="5233" y="19"/>
                      <a:pt x="5249" y="19"/>
                      <a:pt x="5266" y="20"/>
                    </a:cubicBezTo>
                    <a:cubicBezTo>
                      <a:pt x="5262" y="18"/>
                      <a:pt x="5265" y="17"/>
                      <a:pt x="5281" y="17"/>
                    </a:cubicBezTo>
                    <a:cubicBezTo>
                      <a:pt x="5362" y="17"/>
                      <a:pt x="5408" y="19"/>
                      <a:pt x="5438" y="21"/>
                    </a:cubicBezTo>
                    <a:lnTo>
                      <a:pt x="5447" y="21"/>
                    </a:lnTo>
                    <a:cubicBezTo>
                      <a:pt x="5434" y="19"/>
                      <a:pt x="5505" y="17"/>
                      <a:pt x="5531" y="15"/>
                    </a:cubicBezTo>
                    <a:cubicBezTo>
                      <a:pt x="5530" y="17"/>
                      <a:pt x="5573" y="16"/>
                      <a:pt x="5596" y="17"/>
                    </a:cubicBezTo>
                    <a:cubicBezTo>
                      <a:pt x="5609" y="15"/>
                      <a:pt x="5592" y="12"/>
                      <a:pt x="5564" y="10"/>
                    </a:cubicBezTo>
                    <a:cubicBezTo>
                      <a:pt x="5508" y="12"/>
                      <a:pt x="5533" y="12"/>
                      <a:pt x="5507" y="15"/>
                    </a:cubicBezTo>
                    <a:lnTo>
                      <a:pt x="5418" y="17"/>
                    </a:lnTo>
                    <a:lnTo>
                      <a:pt x="5438" y="15"/>
                    </a:lnTo>
                    <a:cubicBezTo>
                      <a:pt x="5394" y="15"/>
                      <a:pt x="5351" y="17"/>
                      <a:pt x="5354" y="15"/>
                    </a:cubicBezTo>
                    <a:cubicBezTo>
                      <a:pt x="5378" y="13"/>
                      <a:pt x="5416" y="14"/>
                      <a:pt x="5439" y="12"/>
                    </a:cubicBezTo>
                    <a:lnTo>
                      <a:pt x="5410" y="11"/>
                    </a:lnTo>
                    <a:cubicBezTo>
                      <a:pt x="5462" y="9"/>
                      <a:pt x="5437" y="14"/>
                      <a:pt x="5499" y="12"/>
                    </a:cubicBezTo>
                    <a:cubicBezTo>
                      <a:pt x="5476" y="10"/>
                      <a:pt x="5505" y="12"/>
                      <a:pt x="5532" y="10"/>
                    </a:cubicBezTo>
                    <a:cubicBezTo>
                      <a:pt x="5510" y="9"/>
                      <a:pt x="5422" y="11"/>
                      <a:pt x="5440" y="7"/>
                    </a:cubicBezTo>
                    <a:cubicBezTo>
                      <a:pt x="5473" y="6"/>
                      <a:pt x="5550" y="12"/>
                      <a:pt x="5593" y="8"/>
                    </a:cubicBezTo>
                    <a:lnTo>
                      <a:pt x="5590" y="8"/>
                    </a:lnTo>
                    <a:cubicBezTo>
                      <a:pt x="5654" y="9"/>
                      <a:pt x="5676" y="7"/>
                      <a:pt x="5700" y="5"/>
                    </a:cubicBezTo>
                    <a:cubicBezTo>
                      <a:pt x="5727" y="7"/>
                      <a:pt x="5764" y="5"/>
                      <a:pt x="5793" y="5"/>
                    </a:cubicBezTo>
                    <a:lnTo>
                      <a:pt x="5793" y="6"/>
                    </a:lnTo>
                    <a:lnTo>
                      <a:pt x="5834" y="5"/>
                    </a:lnTo>
                    <a:cubicBezTo>
                      <a:pt x="5814" y="7"/>
                      <a:pt x="5786" y="5"/>
                      <a:pt x="5750" y="6"/>
                    </a:cubicBezTo>
                    <a:lnTo>
                      <a:pt x="5755" y="8"/>
                    </a:lnTo>
                    <a:cubicBezTo>
                      <a:pt x="5714" y="5"/>
                      <a:pt x="5686" y="9"/>
                      <a:pt x="5655" y="10"/>
                    </a:cubicBezTo>
                    <a:cubicBezTo>
                      <a:pt x="5701" y="9"/>
                      <a:pt x="5785" y="11"/>
                      <a:pt x="5796" y="7"/>
                    </a:cubicBezTo>
                    <a:lnTo>
                      <a:pt x="5824" y="9"/>
                    </a:lnTo>
                    <a:lnTo>
                      <a:pt x="5838" y="8"/>
                    </a:lnTo>
                    <a:cubicBezTo>
                      <a:pt x="5859" y="10"/>
                      <a:pt x="5838" y="12"/>
                      <a:pt x="5796" y="13"/>
                    </a:cubicBezTo>
                    <a:cubicBezTo>
                      <a:pt x="5789" y="12"/>
                      <a:pt x="5786" y="12"/>
                      <a:pt x="5788" y="11"/>
                    </a:cubicBezTo>
                    <a:cubicBezTo>
                      <a:pt x="5769" y="12"/>
                      <a:pt x="5751" y="14"/>
                      <a:pt x="5705" y="13"/>
                    </a:cubicBezTo>
                    <a:lnTo>
                      <a:pt x="5730" y="12"/>
                    </a:lnTo>
                    <a:cubicBezTo>
                      <a:pt x="5672" y="12"/>
                      <a:pt x="5619" y="13"/>
                      <a:pt x="5600" y="15"/>
                    </a:cubicBezTo>
                    <a:cubicBezTo>
                      <a:pt x="5683" y="16"/>
                      <a:pt x="5765" y="16"/>
                      <a:pt x="5843" y="16"/>
                    </a:cubicBezTo>
                    <a:cubicBezTo>
                      <a:pt x="5866" y="11"/>
                      <a:pt x="5893" y="9"/>
                      <a:pt x="5905" y="5"/>
                    </a:cubicBezTo>
                    <a:cubicBezTo>
                      <a:pt x="5957" y="4"/>
                      <a:pt x="6029" y="4"/>
                      <a:pt x="6074" y="5"/>
                    </a:cubicBezTo>
                    <a:lnTo>
                      <a:pt x="6070" y="6"/>
                    </a:lnTo>
                    <a:cubicBezTo>
                      <a:pt x="6092" y="6"/>
                      <a:pt x="6113" y="6"/>
                      <a:pt x="6130" y="6"/>
                    </a:cubicBezTo>
                    <a:cubicBezTo>
                      <a:pt x="6153" y="7"/>
                      <a:pt x="6114" y="8"/>
                      <a:pt x="6130" y="8"/>
                    </a:cubicBezTo>
                    <a:lnTo>
                      <a:pt x="6205" y="7"/>
                    </a:lnTo>
                    <a:cubicBezTo>
                      <a:pt x="6201" y="9"/>
                      <a:pt x="6137" y="9"/>
                      <a:pt x="6107" y="9"/>
                    </a:cubicBezTo>
                    <a:cubicBezTo>
                      <a:pt x="6113" y="9"/>
                      <a:pt x="6124" y="8"/>
                      <a:pt x="6121" y="8"/>
                    </a:cubicBezTo>
                    <a:cubicBezTo>
                      <a:pt x="6086" y="7"/>
                      <a:pt x="6021" y="11"/>
                      <a:pt x="6006" y="8"/>
                    </a:cubicBezTo>
                    <a:cubicBezTo>
                      <a:pt x="5989" y="8"/>
                      <a:pt x="6040" y="6"/>
                      <a:pt x="5983" y="6"/>
                    </a:cubicBezTo>
                    <a:cubicBezTo>
                      <a:pt x="5944" y="5"/>
                      <a:pt x="5931" y="7"/>
                      <a:pt x="5927" y="8"/>
                    </a:cubicBezTo>
                    <a:cubicBezTo>
                      <a:pt x="5927" y="9"/>
                      <a:pt x="5988" y="9"/>
                      <a:pt x="5967" y="11"/>
                    </a:cubicBezTo>
                    <a:cubicBezTo>
                      <a:pt x="5997" y="11"/>
                      <a:pt x="6009" y="9"/>
                      <a:pt x="6047" y="10"/>
                    </a:cubicBezTo>
                    <a:cubicBezTo>
                      <a:pt x="6017" y="10"/>
                      <a:pt x="5977" y="12"/>
                      <a:pt x="5961" y="11"/>
                    </a:cubicBezTo>
                    <a:cubicBezTo>
                      <a:pt x="5902" y="13"/>
                      <a:pt x="5911" y="18"/>
                      <a:pt x="5938" y="18"/>
                    </a:cubicBezTo>
                    <a:cubicBezTo>
                      <a:pt x="5932" y="16"/>
                      <a:pt x="6046" y="16"/>
                      <a:pt x="5969" y="14"/>
                    </a:cubicBezTo>
                    <a:cubicBezTo>
                      <a:pt x="6003" y="12"/>
                      <a:pt x="6067" y="12"/>
                      <a:pt x="6112" y="11"/>
                    </a:cubicBezTo>
                    <a:lnTo>
                      <a:pt x="6110" y="11"/>
                    </a:lnTo>
                    <a:lnTo>
                      <a:pt x="6166" y="11"/>
                    </a:lnTo>
                    <a:cubicBezTo>
                      <a:pt x="6158" y="11"/>
                      <a:pt x="6141" y="12"/>
                      <a:pt x="6141" y="13"/>
                    </a:cubicBezTo>
                    <a:lnTo>
                      <a:pt x="6218" y="10"/>
                    </a:lnTo>
                    <a:cubicBezTo>
                      <a:pt x="6175" y="12"/>
                      <a:pt x="6246" y="11"/>
                      <a:pt x="6266" y="12"/>
                    </a:cubicBezTo>
                    <a:cubicBezTo>
                      <a:pt x="6274" y="11"/>
                      <a:pt x="6304" y="10"/>
                      <a:pt x="6275" y="9"/>
                    </a:cubicBezTo>
                    <a:cubicBezTo>
                      <a:pt x="6242" y="7"/>
                      <a:pt x="6256" y="9"/>
                      <a:pt x="6226" y="10"/>
                    </a:cubicBezTo>
                    <a:lnTo>
                      <a:pt x="6269" y="7"/>
                    </a:lnTo>
                    <a:lnTo>
                      <a:pt x="6272" y="7"/>
                    </a:lnTo>
                    <a:lnTo>
                      <a:pt x="6298" y="5"/>
                    </a:lnTo>
                    <a:cubicBezTo>
                      <a:pt x="6355" y="5"/>
                      <a:pt x="6272" y="10"/>
                      <a:pt x="6346" y="8"/>
                    </a:cubicBezTo>
                    <a:lnTo>
                      <a:pt x="6337" y="5"/>
                    </a:lnTo>
                    <a:cubicBezTo>
                      <a:pt x="6422" y="6"/>
                      <a:pt x="6532" y="9"/>
                      <a:pt x="6592" y="8"/>
                    </a:cubicBezTo>
                    <a:cubicBezTo>
                      <a:pt x="6575" y="9"/>
                      <a:pt x="6568" y="12"/>
                      <a:pt x="6591" y="14"/>
                    </a:cubicBezTo>
                    <a:cubicBezTo>
                      <a:pt x="6565" y="13"/>
                      <a:pt x="6513" y="13"/>
                      <a:pt x="6475" y="13"/>
                    </a:cubicBezTo>
                    <a:cubicBezTo>
                      <a:pt x="6468" y="13"/>
                      <a:pt x="6522" y="10"/>
                      <a:pt x="6563" y="11"/>
                    </a:cubicBezTo>
                    <a:cubicBezTo>
                      <a:pt x="6543" y="6"/>
                      <a:pt x="6461" y="13"/>
                      <a:pt x="6456" y="9"/>
                    </a:cubicBezTo>
                    <a:cubicBezTo>
                      <a:pt x="6352" y="7"/>
                      <a:pt x="6379" y="13"/>
                      <a:pt x="6291" y="10"/>
                    </a:cubicBezTo>
                    <a:cubicBezTo>
                      <a:pt x="6290" y="12"/>
                      <a:pt x="6266" y="11"/>
                      <a:pt x="6261" y="13"/>
                    </a:cubicBezTo>
                    <a:cubicBezTo>
                      <a:pt x="6287" y="17"/>
                      <a:pt x="6379" y="13"/>
                      <a:pt x="6436" y="14"/>
                    </a:cubicBezTo>
                    <a:cubicBezTo>
                      <a:pt x="6430" y="15"/>
                      <a:pt x="6419" y="15"/>
                      <a:pt x="6417" y="15"/>
                    </a:cubicBezTo>
                    <a:cubicBezTo>
                      <a:pt x="6457" y="16"/>
                      <a:pt x="6474" y="15"/>
                      <a:pt x="6503" y="15"/>
                    </a:cubicBezTo>
                    <a:lnTo>
                      <a:pt x="6499" y="14"/>
                    </a:lnTo>
                    <a:cubicBezTo>
                      <a:pt x="6549" y="12"/>
                      <a:pt x="6530" y="16"/>
                      <a:pt x="6559" y="17"/>
                    </a:cubicBezTo>
                    <a:cubicBezTo>
                      <a:pt x="6570" y="17"/>
                      <a:pt x="6611" y="17"/>
                      <a:pt x="6604" y="16"/>
                    </a:cubicBezTo>
                    <a:lnTo>
                      <a:pt x="6657" y="18"/>
                    </a:lnTo>
                    <a:lnTo>
                      <a:pt x="6655" y="16"/>
                    </a:lnTo>
                    <a:cubicBezTo>
                      <a:pt x="6685" y="15"/>
                      <a:pt x="6691" y="17"/>
                      <a:pt x="6718" y="16"/>
                    </a:cubicBezTo>
                    <a:lnTo>
                      <a:pt x="6719" y="14"/>
                    </a:lnTo>
                    <a:lnTo>
                      <a:pt x="6645" y="13"/>
                    </a:lnTo>
                    <a:cubicBezTo>
                      <a:pt x="6683" y="12"/>
                      <a:pt x="6656" y="11"/>
                      <a:pt x="6697" y="10"/>
                    </a:cubicBezTo>
                    <a:cubicBezTo>
                      <a:pt x="6651" y="13"/>
                      <a:pt x="6730" y="12"/>
                      <a:pt x="6734" y="13"/>
                    </a:cubicBezTo>
                    <a:lnTo>
                      <a:pt x="6765" y="12"/>
                    </a:lnTo>
                    <a:lnTo>
                      <a:pt x="6757" y="13"/>
                    </a:lnTo>
                    <a:cubicBezTo>
                      <a:pt x="6781" y="14"/>
                      <a:pt x="6785" y="12"/>
                      <a:pt x="6813" y="12"/>
                    </a:cubicBezTo>
                    <a:cubicBezTo>
                      <a:pt x="6780" y="11"/>
                      <a:pt x="6759" y="10"/>
                      <a:pt x="6717" y="11"/>
                    </a:cubicBezTo>
                    <a:cubicBezTo>
                      <a:pt x="6747" y="10"/>
                      <a:pt x="6808" y="9"/>
                      <a:pt x="6822" y="9"/>
                    </a:cubicBezTo>
                    <a:cubicBezTo>
                      <a:pt x="6854" y="8"/>
                      <a:pt x="6877" y="10"/>
                      <a:pt x="6907" y="10"/>
                    </a:cubicBezTo>
                    <a:cubicBezTo>
                      <a:pt x="6849" y="11"/>
                      <a:pt x="6927" y="16"/>
                      <a:pt x="6812" y="15"/>
                    </a:cubicBezTo>
                    <a:cubicBezTo>
                      <a:pt x="6814" y="14"/>
                      <a:pt x="6823" y="14"/>
                      <a:pt x="6827" y="15"/>
                    </a:cubicBezTo>
                    <a:cubicBezTo>
                      <a:pt x="6811" y="12"/>
                      <a:pt x="6758" y="15"/>
                      <a:pt x="6733" y="16"/>
                    </a:cubicBezTo>
                    <a:cubicBezTo>
                      <a:pt x="6739" y="17"/>
                      <a:pt x="6713" y="18"/>
                      <a:pt x="6757" y="18"/>
                    </a:cubicBezTo>
                    <a:cubicBezTo>
                      <a:pt x="6743" y="17"/>
                      <a:pt x="6795" y="15"/>
                      <a:pt x="6837" y="16"/>
                    </a:cubicBezTo>
                    <a:lnTo>
                      <a:pt x="6829" y="20"/>
                    </a:lnTo>
                    <a:lnTo>
                      <a:pt x="6891" y="20"/>
                    </a:lnTo>
                    <a:lnTo>
                      <a:pt x="6885" y="20"/>
                    </a:lnTo>
                    <a:cubicBezTo>
                      <a:pt x="6908" y="23"/>
                      <a:pt x="6950" y="20"/>
                      <a:pt x="6992" y="21"/>
                    </a:cubicBezTo>
                    <a:cubicBezTo>
                      <a:pt x="7023" y="20"/>
                      <a:pt x="7140" y="22"/>
                      <a:pt x="7089" y="18"/>
                    </a:cubicBezTo>
                    <a:cubicBezTo>
                      <a:pt x="7127" y="20"/>
                      <a:pt x="7160" y="18"/>
                      <a:pt x="7202" y="17"/>
                    </a:cubicBezTo>
                    <a:lnTo>
                      <a:pt x="7150" y="16"/>
                    </a:lnTo>
                    <a:cubicBezTo>
                      <a:pt x="7211" y="14"/>
                      <a:pt x="7194" y="15"/>
                      <a:pt x="7242" y="11"/>
                    </a:cubicBezTo>
                    <a:cubicBezTo>
                      <a:pt x="7247" y="12"/>
                      <a:pt x="7258" y="13"/>
                      <a:pt x="7248" y="14"/>
                    </a:cubicBezTo>
                    <a:cubicBezTo>
                      <a:pt x="7330" y="14"/>
                      <a:pt x="7447" y="16"/>
                      <a:pt x="7495" y="13"/>
                    </a:cubicBezTo>
                    <a:cubicBezTo>
                      <a:pt x="7552" y="14"/>
                      <a:pt x="7561" y="18"/>
                      <a:pt x="7642" y="16"/>
                    </a:cubicBezTo>
                    <a:cubicBezTo>
                      <a:pt x="7659" y="16"/>
                      <a:pt x="7629" y="13"/>
                      <a:pt x="7682" y="14"/>
                    </a:cubicBezTo>
                    <a:cubicBezTo>
                      <a:pt x="7686" y="15"/>
                      <a:pt x="7631" y="17"/>
                      <a:pt x="7690" y="17"/>
                    </a:cubicBezTo>
                    <a:cubicBezTo>
                      <a:pt x="7733" y="14"/>
                      <a:pt x="7790" y="19"/>
                      <a:pt x="7845" y="17"/>
                    </a:cubicBezTo>
                    <a:cubicBezTo>
                      <a:pt x="7875" y="18"/>
                      <a:pt x="7925" y="18"/>
                      <a:pt x="7915" y="20"/>
                    </a:cubicBezTo>
                    <a:cubicBezTo>
                      <a:pt x="7868" y="19"/>
                      <a:pt x="7803" y="19"/>
                      <a:pt x="7793" y="20"/>
                    </a:cubicBezTo>
                    <a:cubicBezTo>
                      <a:pt x="7799" y="19"/>
                      <a:pt x="7760" y="19"/>
                      <a:pt x="7794" y="18"/>
                    </a:cubicBezTo>
                    <a:cubicBezTo>
                      <a:pt x="7724" y="16"/>
                      <a:pt x="7749" y="19"/>
                      <a:pt x="7686" y="17"/>
                    </a:cubicBezTo>
                    <a:cubicBezTo>
                      <a:pt x="7682" y="18"/>
                      <a:pt x="7719" y="20"/>
                      <a:pt x="7732" y="19"/>
                    </a:cubicBezTo>
                    <a:cubicBezTo>
                      <a:pt x="7732" y="22"/>
                      <a:pt x="7608" y="20"/>
                      <a:pt x="7664" y="24"/>
                    </a:cubicBezTo>
                    <a:cubicBezTo>
                      <a:pt x="7731" y="24"/>
                      <a:pt x="7751" y="18"/>
                      <a:pt x="7809" y="22"/>
                    </a:cubicBezTo>
                    <a:cubicBezTo>
                      <a:pt x="7786" y="23"/>
                      <a:pt x="7749" y="22"/>
                      <a:pt x="7720" y="24"/>
                    </a:cubicBezTo>
                    <a:lnTo>
                      <a:pt x="7767" y="26"/>
                    </a:lnTo>
                    <a:lnTo>
                      <a:pt x="7802" y="24"/>
                    </a:lnTo>
                    <a:lnTo>
                      <a:pt x="7800" y="24"/>
                    </a:lnTo>
                    <a:cubicBezTo>
                      <a:pt x="7884" y="27"/>
                      <a:pt x="7878" y="22"/>
                      <a:pt x="7953" y="21"/>
                    </a:cubicBezTo>
                    <a:cubicBezTo>
                      <a:pt x="7910" y="19"/>
                      <a:pt x="7963" y="16"/>
                      <a:pt x="7930" y="15"/>
                    </a:cubicBezTo>
                    <a:cubicBezTo>
                      <a:pt x="7981" y="15"/>
                      <a:pt x="8018" y="15"/>
                      <a:pt x="8018" y="18"/>
                    </a:cubicBezTo>
                    <a:cubicBezTo>
                      <a:pt x="7924" y="20"/>
                      <a:pt x="8013" y="21"/>
                      <a:pt x="7926" y="23"/>
                    </a:cubicBezTo>
                    <a:cubicBezTo>
                      <a:pt x="7940" y="24"/>
                      <a:pt x="7905" y="27"/>
                      <a:pt x="7957" y="28"/>
                    </a:cubicBezTo>
                    <a:cubicBezTo>
                      <a:pt x="8015" y="26"/>
                      <a:pt x="7939" y="25"/>
                      <a:pt x="7998" y="25"/>
                    </a:cubicBezTo>
                    <a:cubicBezTo>
                      <a:pt x="8001" y="25"/>
                      <a:pt x="8005" y="25"/>
                      <a:pt x="8003" y="26"/>
                    </a:cubicBezTo>
                    <a:cubicBezTo>
                      <a:pt x="8029" y="24"/>
                      <a:pt x="8034" y="26"/>
                      <a:pt x="8066" y="25"/>
                    </a:cubicBezTo>
                    <a:lnTo>
                      <a:pt x="8059" y="25"/>
                    </a:lnTo>
                    <a:cubicBezTo>
                      <a:pt x="8099" y="27"/>
                      <a:pt x="8103" y="24"/>
                      <a:pt x="8137" y="26"/>
                    </a:cubicBezTo>
                    <a:cubicBezTo>
                      <a:pt x="8123" y="24"/>
                      <a:pt x="8160" y="24"/>
                      <a:pt x="8182" y="23"/>
                    </a:cubicBezTo>
                    <a:cubicBezTo>
                      <a:pt x="8147" y="22"/>
                      <a:pt x="8128" y="19"/>
                      <a:pt x="8059" y="19"/>
                    </a:cubicBezTo>
                    <a:cubicBezTo>
                      <a:pt x="8050" y="20"/>
                      <a:pt x="8055" y="21"/>
                      <a:pt x="8027" y="22"/>
                    </a:cubicBezTo>
                    <a:lnTo>
                      <a:pt x="8072" y="22"/>
                    </a:lnTo>
                    <a:lnTo>
                      <a:pt x="8046" y="23"/>
                    </a:lnTo>
                    <a:lnTo>
                      <a:pt x="8003" y="22"/>
                    </a:lnTo>
                    <a:cubicBezTo>
                      <a:pt x="8058" y="21"/>
                      <a:pt x="8033" y="19"/>
                      <a:pt x="8056" y="17"/>
                    </a:cubicBezTo>
                    <a:cubicBezTo>
                      <a:pt x="8106" y="18"/>
                      <a:pt x="8097" y="17"/>
                      <a:pt x="8128" y="18"/>
                    </a:cubicBezTo>
                    <a:cubicBezTo>
                      <a:pt x="8125" y="20"/>
                      <a:pt x="8225" y="23"/>
                      <a:pt x="8282" y="24"/>
                    </a:cubicBezTo>
                    <a:lnTo>
                      <a:pt x="8255" y="24"/>
                    </a:lnTo>
                    <a:cubicBezTo>
                      <a:pt x="8214" y="25"/>
                      <a:pt x="8284" y="26"/>
                      <a:pt x="8286" y="27"/>
                    </a:cubicBezTo>
                    <a:lnTo>
                      <a:pt x="8316" y="26"/>
                    </a:lnTo>
                    <a:cubicBezTo>
                      <a:pt x="8310" y="26"/>
                      <a:pt x="8302" y="27"/>
                      <a:pt x="8315" y="27"/>
                    </a:cubicBezTo>
                    <a:cubicBezTo>
                      <a:pt x="8357" y="27"/>
                      <a:pt x="8354" y="25"/>
                      <a:pt x="8395" y="24"/>
                    </a:cubicBezTo>
                    <a:cubicBezTo>
                      <a:pt x="8398" y="26"/>
                      <a:pt x="8364" y="27"/>
                      <a:pt x="8389" y="28"/>
                    </a:cubicBezTo>
                    <a:cubicBezTo>
                      <a:pt x="8398" y="30"/>
                      <a:pt x="8426" y="33"/>
                      <a:pt x="8481" y="32"/>
                    </a:cubicBezTo>
                    <a:cubicBezTo>
                      <a:pt x="8485" y="31"/>
                      <a:pt x="8499" y="31"/>
                      <a:pt x="8515" y="31"/>
                    </a:cubicBezTo>
                    <a:lnTo>
                      <a:pt x="8509" y="31"/>
                    </a:lnTo>
                    <a:lnTo>
                      <a:pt x="8545" y="33"/>
                    </a:lnTo>
                    <a:cubicBezTo>
                      <a:pt x="8514" y="35"/>
                      <a:pt x="8483" y="32"/>
                      <a:pt x="8452" y="34"/>
                    </a:cubicBezTo>
                    <a:lnTo>
                      <a:pt x="8449" y="36"/>
                    </a:lnTo>
                    <a:cubicBezTo>
                      <a:pt x="8425" y="36"/>
                      <a:pt x="8392" y="36"/>
                      <a:pt x="8377" y="37"/>
                    </a:cubicBezTo>
                    <a:cubicBezTo>
                      <a:pt x="8414" y="38"/>
                      <a:pt x="8422" y="37"/>
                      <a:pt x="8463" y="37"/>
                    </a:cubicBezTo>
                    <a:cubicBezTo>
                      <a:pt x="8469" y="39"/>
                      <a:pt x="8440" y="39"/>
                      <a:pt x="8435" y="39"/>
                    </a:cubicBezTo>
                    <a:lnTo>
                      <a:pt x="8441" y="38"/>
                    </a:lnTo>
                    <a:cubicBezTo>
                      <a:pt x="8392" y="36"/>
                      <a:pt x="8368" y="40"/>
                      <a:pt x="8307" y="39"/>
                    </a:cubicBezTo>
                    <a:cubicBezTo>
                      <a:pt x="8297" y="39"/>
                      <a:pt x="8303" y="39"/>
                      <a:pt x="8305" y="38"/>
                    </a:cubicBezTo>
                    <a:cubicBezTo>
                      <a:pt x="8256" y="40"/>
                      <a:pt x="8207" y="37"/>
                      <a:pt x="8159" y="39"/>
                    </a:cubicBezTo>
                    <a:lnTo>
                      <a:pt x="8175" y="38"/>
                    </a:lnTo>
                    <a:lnTo>
                      <a:pt x="8013" y="42"/>
                    </a:lnTo>
                    <a:lnTo>
                      <a:pt x="8013" y="43"/>
                    </a:lnTo>
                    <a:cubicBezTo>
                      <a:pt x="8020" y="44"/>
                      <a:pt x="7996" y="44"/>
                      <a:pt x="7983" y="43"/>
                    </a:cubicBezTo>
                    <a:lnTo>
                      <a:pt x="7983" y="43"/>
                    </a:lnTo>
                    <a:lnTo>
                      <a:pt x="7895" y="45"/>
                    </a:lnTo>
                    <a:cubicBezTo>
                      <a:pt x="7903" y="46"/>
                      <a:pt x="7913" y="46"/>
                      <a:pt x="7925" y="47"/>
                    </a:cubicBezTo>
                    <a:cubicBezTo>
                      <a:pt x="7935" y="46"/>
                      <a:pt x="7994" y="47"/>
                      <a:pt x="7986" y="45"/>
                    </a:cubicBezTo>
                    <a:cubicBezTo>
                      <a:pt x="8013" y="46"/>
                      <a:pt x="8057" y="44"/>
                      <a:pt x="8077" y="45"/>
                    </a:cubicBezTo>
                    <a:cubicBezTo>
                      <a:pt x="8041" y="44"/>
                      <a:pt x="8102" y="43"/>
                      <a:pt x="8109" y="42"/>
                    </a:cubicBezTo>
                    <a:cubicBezTo>
                      <a:pt x="8121" y="44"/>
                      <a:pt x="8163" y="42"/>
                      <a:pt x="8158" y="44"/>
                    </a:cubicBezTo>
                    <a:cubicBezTo>
                      <a:pt x="8165" y="45"/>
                      <a:pt x="8140" y="43"/>
                      <a:pt x="8125" y="44"/>
                    </a:cubicBezTo>
                    <a:cubicBezTo>
                      <a:pt x="8086" y="46"/>
                      <a:pt x="8194" y="46"/>
                      <a:pt x="8147" y="47"/>
                    </a:cubicBezTo>
                    <a:cubicBezTo>
                      <a:pt x="8207" y="46"/>
                      <a:pt x="8287" y="47"/>
                      <a:pt x="8349" y="46"/>
                    </a:cubicBezTo>
                    <a:lnTo>
                      <a:pt x="8314" y="45"/>
                    </a:lnTo>
                    <a:cubicBezTo>
                      <a:pt x="8342" y="46"/>
                      <a:pt x="8408" y="46"/>
                      <a:pt x="8413" y="47"/>
                    </a:cubicBezTo>
                    <a:lnTo>
                      <a:pt x="8342" y="47"/>
                    </a:lnTo>
                    <a:cubicBezTo>
                      <a:pt x="8340" y="49"/>
                      <a:pt x="8405" y="47"/>
                      <a:pt x="8408" y="48"/>
                    </a:cubicBezTo>
                    <a:lnTo>
                      <a:pt x="8484" y="45"/>
                    </a:lnTo>
                    <a:lnTo>
                      <a:pt x="8451" y="45"/>
                    </a:lnTo>
                    <a:cubicBezTo>
                      <a:pt x="8472" y="44"/>
                      <a:pt x="8542" y="46"/>
                      <a:pt x="8594" y="47"/>
                    </a:cubicBezTo>
                    <a:cubicBezTo>
                      <a:pt x="8564" y="49"/>
                      <a:pt x="8516" y="46"/>
                      <a:pt x="8461" y="47"/>
                    </a:cubicBezTo>
                    <a:cubicBezTo>
                      <a:pt x="8421" y="48"/>
                      <a:pt x="8485" y="50"/>
                      <a:pt x="8448" y="50"/>
                    </a:cubicBezTo>
                    <a:cubicBezTo>
                      <a:pt x="8458" y="51"/>
                      <a:pt x="8482" y="51"/>
                      <a:pt x="8494" y="50"/>
                    </a:cubicBezTo>
                    <a:lnTo>
                      <a:pt x="8509" y="51"/>
                    </a:lnTo>
                    <a:cubicBezTo>
                      <a:pt x="8475" y="53"/>
                      <a:pt x="8400" y="52"/>
                      <a:pt x="8350" y="54"/>
                    </a:cubicBezTo>
                    <a:cubicBezTo>
                      <a:pt x="8355" y="54"/>
                      <a:pt x="8359" y="54"/>
                      <a:pt x="8360" y="54"/>
                    </a:cubicBezTo>
                    <a:cubicBezTo>
                      <a:pt x="8321" y="52"/>
                      <a:pt x="8282" y="52"/>
                      <a:pt x="8245" y="52"/>
                    </a:cubicBezTo>
                    <a:cubicBezTo>
                      <a:pt x="8265" y="53"/>
                      <a:pt x="8273" y="53"/>
                      <a:pt x="8284" y="53"/>
                    </a:cubicBezTo>
                    <a:cubicBezTo>
                      <a:pt x="8285" y="53"/>
                      <a:pt x="8250" y="53"/>
                      <a:pt x="8236" y="54"/>
                    </a:cubicBezTo>
                    <a:cubicBezTo>
                      <a:pt x="8271" y="55"/>
                      <a:pt x="8243" y="56"/>
                      <a:pt x="8265" y="56"/>
                    </a:cubicBezTo>
                    <a:cubicBezTo>
                      <a:pt x="8242" y="57"/>
                      <a:pt x="8224" y="56"/>
                      <a:pt x="8196" y="56"/>
                    </a:cubicBezTo>
                    <a:cubicBezTo>
                      <a:pt x="8182" y="55"/>
                      <a:pt x="8208" y="55"/>
                      <a:pt x="8205" y="53"/>
                    </a:cubicBezTo>
                    <a:cubicBezTo>
                      <a:pt x="8177" y="54"/>
                      <a:pt x="8164" y="51"/>
                      <a:pt x="8122" y="52"/>
                    </a:cubicBezTo>
                    <a:cubicBezTo>
                      <a:pt x="8177" y="53"/>
                      <a:pt x="8107" y="55"/>
                      <a:pt x="8088" y="56"/>
                    </a:cubicBezTo>
                    <a:lnTo>
                      <a:pt x="8097" y="56"/>
                    </a:lnTo>
                    <a:cubicBezTo>
                      <a:pt x="8080" y="57"/>
                      <a:pt x="8065" y="57"/>
                      <a:pt x="8053" y="56"/>
                    </a:cubicBezTo>
                    <a:cubicBezTo>
                      <a:pt x="8075" y="55"/>
                      <a:pt x="8097" y="56"/>
                      <a:pt x="8091" y="54"/>
                    </a:cubicBezTo>
                    <a:cubicBezTo>
                      <a:pt x="8076" y="54"/>
                      <a:pt x="8061" y="54"/>
                      <a:pt x="8044" y="54"/>
                    </a:cubicBezTo>
                    <a:lnTo>
                      <a:pt x="8059" y="53"/>
                    </a:lnTo>
                    <a:lnTo>
                      <a:pt x="7985" y="53"/>
                    </a:lnTo>
                    <a:cubicBezTo>
                      <a:pt x="7973" y="55"/>
                      <a:pt x="7953" y="56"/>
                      <a:pt x="7943" y="58"/>
                    </a:cubicBezTo>
                    <a:cubicBezTo>
                      <a:pt x="7925" y="57"/>
                      <a:pt x="7900" y="58"/>
                      <a:pt x="7883" y="58"/>
                    </a:cubicBezTo>
                    <a:lnTo>
                      <a:pt x="7891" y="58"/>
                    </a:lnTo>
                    <a:cubicBezTo>
                      <a:pt x="7858" y="56"/>
                      <a:pt x="7785" y="57"/>
                      <a:pt x="7779" y="58"/>
                    </a:cubicBezTo>
                    <a:cubicBezTo>
                      <a:pt x="7755" y="57"/>
                      <a:pt x="7945" y="51"/>
                      <a:pt x="7779" y="52"/>
                    </a:cubicBezTo>
                    <a:cubicBezTo>
                      <a:pt x="7715" y="51"/>
                      <a:pt x="7739" y="55"/>
                      <a:pt x="7703" y="57"/>
                    </a:cubicBezTo>
                    <a:cubicBezTo>
                      <a:pt x="7703" y="57"/>
                      <a:pt x="7705" y="56"/>
                      <a:pt x="7702" y="56"/>
                    </a:cubicBezTo>
                    <a:cubicBezTo>
                      <a:pt x="7674" y="55"/>
                      <a:pt x="7671" y="57"/>
                      <a:pt x="7648" y="57"/>
                    </a:cubicBezTo>
                    <a:cubicBezTo>
                      <a:pt x="7665" y="58"/>
                      <a:pt x="7689" y="58"/>
                      <a:pt x="7697" y="58"/>
                    </a:cubicBezTo>
                    <a:cubicBezTo>
                      <a:pt x="7688" y="59"/>
                      <a:pt x="7639" y="57"/>
                      <a:pt x="7618" y="59"/>
                    </a:cubicBezTo>
                    <a:cubicBezTo>
                      <a:pt x="7646" y="56"/>
                      <a:pt x="7565" y="57"/>
                      <a:pt x="7586" y="56"/>
                    </a:cubicBezTo>
                    <a:cubicBezTo>
                      <a:pt x="7531" y="54"/>
                      <a:pt x="7472" y="56"/>
                      <a:pt x="7443" y="58"/>
                    </a:cubicBezTo>
                    <a:cubicBezTo>
                      <a:pt x="7406" y="55"/>
                      <a:pt x="7378" y="58"/>
                      <a:pt x="7317" y="56"/>
                    </a:cubicBezTo>
                    <a:cubicBezTo>
                      <a:pt x="7327" y="56"/>
                      <a:pt x="7343" y="56"/>
                      <a:pt x="7356" y="56"/>
                    </a:cubicBezTo>
                    <a:cubicBezTo>
                      <a:pt x="7391" y="55"/>
                      <a:pt x="7294" y="55"/>
                      <a:pt x="7347" y="54"/>
                    </a:cubicBezTo>
                    <a:cubicBezTo>
                      <a:pt x="7335" y="54"/>
                      <a:pt x="7346" y="55"/>
                      <a:pt x="7358" y="54"/>
                    </a:cubicBezTo>
                    <a:cubicBezTo>
                      <a:pt x="7378" y="54"/>
                      <a:pt x="7397" y="53"/>
                      <a:pt x="7392" y="52"/>
                    </a:cubicBezTo>
                    <a:lnTo>
                      <a:pt x="7343" y="51"/>
                    </a:lnTo>
                    <a:lnTo>
                      <a:pt x="7360" y="50"/>
                    </a:lnTo>
                    <a:lnTo>
                      <a:pt x="7285" y="47"/>
                    </a:lnTo>
                    <a:cubicBezTo>
                      <a:pt x="7283" y="48"/>
                      <a:pt x="7290" y="48"/>
                      <a:pt x="7294" y="49"/>
                    </a:cubicBezTo>
                    <a:cubicBezTo>
                      <a:pt x="7207" y="47"/>
                      <a:pt x="7107" y="48"/>
                      <a:pt x="7031" y="48"/>
                    </a:cubicBezTo>
                    <a:cubicBezTo>
                      <a:pt x="7017" y="53"/>
                      <a:pt x="6844" y="50"/>
                      <a:pt x="6782" y="53"/>
                    </a:cubicBezTo>
                    <a:cubicBezTo>
                      <a:pt x="6799" y="52"/>
                      <a:pt x="6808" y="49"/>
                      <a:pt x="6798" y="48"/>
                    </a:cubicBezTo>
                    <a:cubicBezTo>
                      <a:pt x="6811" y="47"/>
                      <a:pt x="6840" y="45"/>
                      <a:pt x="6871" y="46"/>
                    </a:cubicBezTo>
                    <a:cubicBezTo>
                      <a:pt x="6876" y="47"/>
                      <a:pt x="6914" y="48"/>
                      <a:pt x="6889" y="49"/>
                    </a:cubicBezTo>
                    <a:cubicBezTo>
                      <a:pt x="6975" y="48"/>
                      <a:pt x="6878" y="46"/>
                      <a:pt x="6903" y="44"/>
                    </a:cubicBezTo>
                    <a:cubicBezTo>
                      <a:pt x="6808" y="44"/>
                      <a:pt x="6752" y="48"/>
                      <a:pt x="6692" y="49"/>
                    </a:cubicBezTo>
                    <a:lnTo>
                      <a:pt x="6690" y="48"/>
                    </a:lnTo>
                    <a:lnTo>
                      <a:pt x="6645" y="49"/>
                    </a:lnTo>
                    <a:cubicBezTo>
                      <a:pt x="6682" y="50"/>
                      <a:pt x="6680" y="53"/>
                      <a:pt x="6632" y="52"/>
                    </a:cubicBezTo>
                    <a:lnTo>
                      <a:pt x="6638" y="52"/>
                    </a:lnTo>
                    <a:cubicBezTo>
                      <a:pt x="6611" y="50"/>
                      <a:pt x="6554" y="52"/>
                      <a:pt x="6511" y="51"/>
                    </a:cubicBezTo>
                    <a:lnTo>
                      <a:pt x="6483" y="53"/>
                    </a:lnTo>
                    <a:cubicBezTo>
                      <a:pt x="6440" y="53"/>
                      <a:pt x="6438" y="50"/>
                      <a:pt x="6424" y="48"/>
                    </a:cubicBezTo>
                    <a:cubicBezTo>
                      <a:pt x="6357" y="47"/>
                      <a:pt x="6319" y="50"/>
                      <a:pt x="6271" y="52"/>
                    </a:cubicBezTo>
                    <a:cubicBezTo>
                      <a:pt x="6250" y="50"/>
                      <a:pt x="6150" y="50"/>
                      <a:pt x="6203" y="48"/>
                    </a:cubicBezTo>
                    <a:cubicBezTo>
                      <a:pt x="6142" y="49"/>
                      <a:pt x="6154" y="57"/>
                      <a:pt x="6051" y="53"/>
                    </a:cubicBezTo>
                    <a:lnTo>
                      <a:pt x="6078" y="51"/>
                    </a:lnTo>
                    <a:cubicBezTo>
                      <a:pt x="5979" y="52"/>
                      <a:pt x="5838" y="54"/>
                      <a:pt x="5792" y="53"/>
                    </a:cubicBezTo>
                    <a:cubicBezTo>
                      <a:pt x="5829" y="48"/>
                      <a:pt x="5669" y="48"/>
                      <a:pt x="5651" y="43"/>
                    </a:cubicBezTo>
                    <a:cubicBezTo>
                      <a:pt x="5656" y="44"/>
                      <a:pt x="5619" y="44"/>
                      <a:pt x="5613" y="45"/>
                    </a:cubicBezTo>
                    <a:cubicBezTo>
                      <a:pt x="5605" y="44"/>
                      <a:pt x="5592" y="44"/>
                      <a:pt x="5577" y="45"/>
                    </a:cubicBezTo>
                    <a:cubicBezTo>
                      <a:pt x="5616" y="46"/>
                      <a:pt x="5550" y="50"/>
                      <a:pt x="5624" y="48"/>
                    </a:cubicBezTo>
                    <a:cubicBezTo>
                      <a:pt x="5587" y="51"/>
                      <a:pt x="5539" y="54"/>
                      <a:pt x="5457" y="54"/>
                    </a:cubicBezTo>
                    <a:lnTo>
                      <a:pt x="5458" y="52"/>
                    </a:lnTo>
                    <a:lnTo>
                      <a:pt x="5523" y="52"/>
                    </a:lnTo>
                    <a:cubicBezTo>
                      <a:pt x="5516" y="51"/>
                      <a:pt x="5549" y="51"/>
                      <a:pt x="5563" y="50"/>
                    </a:cubicBezTo>
                    <a:cubicBezTo>
                      <a:pt x="5443" y="49"/>
                      <a:pt x="5579" y="45"/>
                      <a:pt x="5456" y="46"/>
                    </a:cubicBezTo>
                    <a:cubicBezTo>
                      <a:pt x="5444" y="47"/>
                      <a:pt x="5452" y="46"/>
                      <a:pt x="5420" y="47"/>
                    </a:cubicBezTo>
                    <a:cubicBezTo>
                      <a:pt x="5435" y="47"/>
                      <a:pt x="5437" y="46"/>
                      <a:pt x="5413" y="45"/>
                    </a:cubicBezTo>
                    <a:lnTo>
                      <a:pt x="5390" y="47"/>
                    </a:lnTo>
                    <a:cubicBezTo>
                      <a:pt x="5347" y="44"/>
                      <a:pt x="5461" y="45"/>
                      <a:pt x="5424" y="42"/>
                    </a:cubicBezTo>
                    <a:cubicBezTo>
                      <a:pt x="5472" y="41"/>
                      <a:pt x="5554" y="40"/>
                      <a:pt x="5539" y="37"/>
                    </a:cubicBezTo>
                    <a:cubicBezTo>
                      <a:pt x="5461" y="36"/>
                      <a:pt x="5469" y="42"/>
                      <a:pt x="5388" y="41"/>
                    </a:cubicBezTo>
                    <a:lnTo>
                      <a:pt x="5379" y="40"/>
                    </a:lnTo>
                    <a:cubicBezTo>
                      <a:pt x="5351" y="41"/>
                      <a:pt x="5346" y="43"/>
                      <a:pt x="5330" y="44"/>
                    </a:cubicBezTo>
                    <a:cubicBezTo>
                      <a:pt x="5329" y="43"/>
                      <a:pt x="5322" y="43"/>
                      <a:pt x="5303" y="42"/>
                    </a:cubicBezTo>
                    <a:cubicBezTo>
                      <a:pt x="5255" y="45"/>
                      <a:pt x="5223" y="46"/>
                      <a:pt x="5179" y="49"/>
                    </a:cubicBezTo>
                    <a:cubicBezTo>
                      <a:pt x="5297" y="46"/>
                      <a:pt x="5280" y="51"/>
                      <a:pt x="5402" y="49"/>
                    </a:cubicBezTo>
                    <a:cubicBezTo>
                      <a:pt x="5383" y="49"/>
                      <a:pt x="5297" y="50"/>
                      <a:pt x="5292" y="53"/>
                    </a:cubicBezTo>
                    <a:lnTo>
                      <a:pt x="5293" y="51"/>
                    </a:lnTo>
                    <a:cubicBezTo>
                      <a:pt x="5253" y="52"/>
                      <a:pt x="5214" y="53"/>
                      <a:pt x="5164" y="53"/>
                    </a:cubicBezTo>
                    <a:lnTo>
                      <a:pt x="5194" y="51"/>
                    </a:lnTo>
                    <a:cubicBezTo>
                      <a:pt x="5128" y="53"/>
                      <a:pt x="5084" y="48"/>
                      <a:pt x="5032" y="52"/>
                    </a:cubicBezTo>
                    <a:cubicBezTo>
                      <a:pt x="5051" y="52"/>
                      <a:pt x="5065" y="52"/>
                      <a:pt x="5077" y="52"/>
                    </a:cubicBezTo>
                    <a:cubicBezTo>
                      <a:pt x="5043" y="53"/>
                      <a:pt x="5000" y="52"/>
                      <a:pt x="4963" y="52"/>
                    </a:cubicBezTo>
                    <a:lnTo>
                      <a:pt x="4887" y="56"/>
                    </a:lnTo>
                    <a:cubicBezTo>
                      <a:pt x="4887" y="55"/>
                      <a:pt x="4839" y="55"/>
                      <a:pt x="4862" y="53"/>
                    </a:cubicBezTo>
                    <a:cubicBezTo>
                      <a:pt x="4807" y="51"/>
                      <a:pt x="4781" y="55"/>
                      <a:pt x="4749" y="55"/>
                    </a:cubicBezTo>
                    <a:cubicBezTo>
                      <a:pt x="4693" y="53"/>
                      <a:pt x="4798" y="54"/>
                      <a:pt x="4804" y="51"/>
                    </a:cubicBezTo>
                    <a:cubicBezTo>
                      <a:pt x="4726" y="50"/>
                      <a:pt x="4644" y="51"/>
                      <a:pt x="4600" y="53"/>
                    </a:cubicBezTo>
                    <a:cubicBezTo>
                      <a:pt x="4616" y="54"/>
                      <a:pt x="4623" y="54"/>
                      <a:pt x="4623" y="55"/>
                    </a:cubicBezTo>
                    <a:cubicBezTo>
                      <a:pt x="4620" y="54"/>
                      <a:pt x="4589" y="54"/>
                      <a:pt x="4572" y="54"/>
                    </a:cubicBezTo>
                    <a:lnTo>
                      <a:pt x="4560" y="55"/>
                    </a:lnTo>
                    <a:cubicBezTo>
                      <a:pt x="4530" y="55"/>
                      <a:pt x="4535" y="54"/>
                      <a:pt x="4559" y="53"/>
                    </a:cubicBezTo>
                    <a:cubicBezTo>
                      <a:pt x="4532" y="52"/>
                      <a:pt x="4498" y="55"/>
                      <a:pt x="4470" y="53"/>
                    </a:cubicBezTo>
                    <a:cubicBezTo>
                      <a:pt x="4517" y="52"/>
                      <a:pt x="4578" y="53"/>
                      <a:pt x="4602" y="52"/>
                    </a:cubicBezTo>
                    <a:cubicBezTo>
                      <a:pt x="4503" y="53"/>
                      <a:pt x="4503" y="48"/>
                      <a:pt x="4377" y="50"/>
                    </a:cubicBezTo>
                    <a:cubicBezTo>
                      <a:pt x="4375" y="49"/>
                      <a:pt x="4397" y="48"/>
                      <a:pt x="4372" y="48"/>
                    </a:cubicBezTo>
                    <a:cubicBezTo>
                      <a:pt x="4316" y="48"/>
                      <a:pt x="4358" y="51"/>
                      <a:pt x="4340" y="52"/>
                    </a:cubicBezTo>
                    <a:cubicBezTo>
                      <a:pt x="4383" y="51"/>
                      <a:pt x="4404" y="52"/>
                      <a:pt x="4429" y="54"/>
                    </a:cubicBezTo>
                    <a:lnTo>
                      <a:pt x="4417" y="55"/>
                    </a:lnTo>
                    <a:cubicBezTo>
                      <a:pt x="4415" y="54"/>
                      <a:pt x="4388" y="54"/>
                      <a:pt x="4380" y="54"/>
                    </a:cubicBezTo>
                    <a:lnTo>
                      <a:pt x="4373" y="56"/>
                    </a:lnTo>
                    <a:cubicBezTo>
                      <a:pt x="4376" y="54"/>
                      <a:pt x="4333" y="52"/>
                      <a:pt x="4299" y="53"/>
                    </a:cubicBezTo>
                    <a:cubicBezTo>
                      <a:pt x="4333" y="54"/>
                      <a:pt x="4324" y="54"/>
                      <a:pt x="4334" y="57"/>
                    </a:cubicBezTo>
                    <a:cubicBezTo>
                      <a:pt x="4286" y="60"/>
                      <a:pt x="4279" y="55"/>
                      <a:pt x="4226" y="58"/>
                    </a:cubicBezTo>
                    <a:cubicBezTo>
                      <a:pt x="4230" y="57"/>
                      <a:pt x="4277" y="56"/>
                      <a:pt x="4236" y="56"/>
                    </a:cubicBezTo>
                    <a:cubicBezTo>
                      <a:pt x="4203" y="56"/>
                      <a:pt x="4207" y="57"/>
                      <a:pt x="4184" y="58"/>
                    </a:cubicBezTo>
                    <a:cubicBezTo>
                      <a:pt x="4210" y="56"/>
                      <a:pt x="4203" y="54"/>
                      <a:pt x="4231" y="52"/>
                    </a:cubicBezTo>
                    <a:cubicBezTo>
                      <a:pt x="4290" y="52"/>
                      <a:pt x="4255" y="52"/>
                      <a:pt x="4313" y="51"/>
                    </a:cubicBezTo>
                    <a:lnTo>
                      <a:pt x="4264" y="49"/>
                    </a:lnTo>
                    <a:cubicBezTo>
                      <a:pt x="4314" y="49"/>
                      <a:pt x="4301" y="47"/>
                      <a:pt x="4305" y="46"/>
                    </a:cubicBezTo>
                    <a:cubicBezTo>
                      <a:pt x="4218" y="44"/>
                      <a:pt x="4240" y="49"/>
                      <a:pt x="4184" y="49"/>
                    </a:cubicBezTo>
                    <a:cubicBezTo>
                      <a:pt x="4157" y="50"/>
                      <a:pt x="4236" y="49"/>
                      <a:pt x="4194" y="51"/>
                    </a:cubicBezTo>
                    <a:cubicBezTo>
                      <a:pt x="4142" y="50"/>
                      <a:pt x="4182" y="52"/>
                      <a:pt x="4124" y="53"/>
                    </a:cubicBezTo>
                    <a:lnTo>
                      <a:pt x="4134" y="52"/>
                    </a:lnTo>
                    <a:cubicBezTo>
                      <a:pt x="4116" y="51"/>
                      <a:pt x="4099" y="52"/>
                      <a:pt x="4078" y="53"/>
                    </a:cubicBezTo>
                    <a:cubicBezTo>
                      <a:pt x="4055" y="53"/>
                      <a:pt x="4104" y="60"/>
                      <a:pt x="4010" y="60"/>
                    </a:cubicBezTo>
                    <a:cubicBezTo>
                      <a:pt x="4015" y="60"/>
                      <a:pt x="4017" y="59"/>
                      <a:pt x="4017" y="59"/>
                    </a:cubicBezTo>
                    <a:lnTo>
                      <a:pt x="4108" y="41"/>
                    </a:lnTo>
                    <a:cubicBezTo>
                      <a:pt x="4013" y="41"/>
                      <a:pt x="3904" y="41"/>
                      <a:pt x="3795" y="40"/>
                    </a:cubicBezTo>
                    <a:cubicBezTo>
                      <a:pt x="3769" y="37"/>
                      <a:pt x="3873" y="37"/>
                      <a:pt x="3866" y="36"/>
                    </a:cubicBezTo>
                    <a:lnTo>
                      <a:pt x="3916" y="36"/>
                    </a:lnTo>
                    <a:cubicBezTo>
                      <a:pt x="3913" y="38"/>
                      <a:pt x="3812" y="37"/>
                      <a:pt x="3857" y="39"/>
                    </a:cubicBezTo>
                    <a:cubicBezTo>
                      <a:pt x="3945" y="38"/>
                      <a:pt x="3985" y="40"/>
                      <a:pt x="4068" y="37"/>
                    </a:cubicBezTo>
                    <a:cubicBezTo>
                      <a:pt x="4042" y="33"/>
                      <a:pt x="3958" y="37"/>
                      <a:pt x="3904" y="35"/>
                    </a:cubicBezTo>
                    <a:cubicBezTo>
                      <a:pt x="3927" y="35"/>
                      <a:pt x="3946" y="35"/>
                      <a:pt x="3965" y="34"/>
                    </a:cubicBezTo>
                    <a:lnTo>
                      <a:pt x="3801" y="33"/>
                    </a:lnTo>
                    <a:lnTo>
                      <a:pt x="3788" y="34"/>
                    </a:lnTo>
                    <a:lnTo>
                      <a:pt x="3858" y="34"/>
                    </a:lnTo>
                    <a:cubicBezTo>
                      <a:pt x="3806" y="34"/>
                      <a:pt x="3762" y="36"/>
                      <a:pt x="3758" y="39"/>
                    </a:cubicBezTo>
                    <a:lnTo>
                      <a:pt x="3768" y="39"/>
                    </a:lnTo>
                    <a:lnTo>
                      <a:pt x="3749" y="40"/>
                    </a:lnTo>
                    <a:lnTo>
                      <a:pt x="3713" y="3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70" name="Forma livre 64"/>
              <p:cNvSpPr>
                <a:spLocks/>
              </p:cNvSpPr>
              <p:nvPr/>
            </p:nvSpPr>
            <p:spPr bwMode="invGray">
              <a:xfrm>
                <a:off x="12117388" y="2779713"/>
                <a:ext cx="127000" cy="4762"/>
              </a:xfrm>
              <a:custGeom>
                <a:avLst/>
                <a:gdLst>
                  <a:gd name="T0" fmla="*/ 19 w 66"/>
                  <a:gd name="T1" fmla="*/ 2 h 2"/>
                  <a:gd name="T2" fmla="*/ 19 w 66"/>
                  <a:gd name="T3" fmla="*/ 2 h 2"/>
                  <a:gd name="T4" fmla="*/ 60 w 66"/>
                  <a:gd name="T5" fmla="*/ 0 h 2"/>
                  <a:gd name="T6" fmla="*/ 19 w 6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">
                    <a:moveTo>
                      <a:pt x="19" y="2"/>
                    </a:moveTo>
                    <a:lnTo>
                      <a:pt x="19" y="2"/>
                    </a:lnTo>
                    <a:cubicBezTo>
                      <a:pt x="33" y="2"/>
                      <a:pt x="66" y="2"/>
                      <a:pt x="60" y="0"/>
                    </a:cubicBezTo>
                    <a:cubicBezTo>
                      <a:pt x="60" y="2"/>
                      <a:pt x="0" y="0"/>
                      <a:pt x="19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71" name="Forma livre 65"/>
              <p:cNvSpPr>
                <a:spLocks/>
              </p:cNvSpPr>
              <p:nvPr/>
            </p:nvSpPr>
            <p:spPr bwMode="invGray">
              <a:xfrm>
                <a:off x="12182475" y="2787650"/>
                <a:ext cx="79375" cy="1587"/>
              </a:xfrm>
              <a:custGeom>
                <a:avLst/>
                <a:gdLst>
                  <a:gd name="T0" fmla="*/ 25 w 41"/>
                  <a:gd name="T1" fmla="*/ 1 h 1"/>
                  <a:gd name="T2" fmla="*/ 25 w 41"/>
                  <a:gd name="T3" fmla="*/ 1 h 1"/>
                  <a:gd name="T4" fmla="*/ 41 w 41"/>
                  <a:gd name="T5" fmla="*/ 0 h 1"/>
                  <a:gd name="T6" fmla="*/ 0 w 41"/>
                  <a:gd name="T7" fmla="*/ 0 h 1"/>
                  <a:gd name="T8" fmla="*/ 25 w 4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">
                    <a:moveTo>
                      <a:pt x="25" y="1"/>
                    </a:moveTo>
                    <a:lnTo>
                      <a:pt x="25" y="1"/>
                    </a:lnTo>
                    <a:cubicBezTo>
                      <a:pt x="27" y="1"/>
                      <a:pt x="26" y="0"/>
                      <a:pt x="41" y="0"/>
                    </a:cubicBezTo>
                    <a:lnTo>
                      <a:pt x="0" y="0"/>
                    </a:lnTo>
                    <a:lnTo>
                      <a:pt x="25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72" name="Forma livre 66"/>
              <p:cNvSpPr>
                <a:spLocks/>
              </p:cNvSpPr>
              <p:nvPr/>
            </p:nvSpPr>
            <p:spPr bwMode="invGray">
              <a:xfrm>
                <a:off x="12307888" y="2809875"/>
                <a:ext cx="249238" cy="15875"/>
              </a:xfrm>
              <a:custGeom>
                <a:avLst/>
                <a:gdLst>
                  <a:gd name="T0" fmla="*/ 2 w 130"/>
                  <a:gd name="T1" fmla="*/ 3 h 7"/>
                  <a:gd name="T2" fmla="*/ 2 w 130"/>
                  <a:gd name="T3" fmla="*/ 3 h 7"/>
                  <a:gd name="T4" fmla="*/ 70 w 130"/>
                  <a:gd name="T5" fmla="*/ 2 h 7"/>
                  <a:gd name="T6" fmla="*/ 0 w 130"/>
                  <a:gd name="T7" fmla="*/ 6 h 7"/>
                  <a:gd name="T8" fmla="*/ 130 w 130"/>
                  <a:gd name="T9" fmla="*/ 4 h 7"/>
                  <a:gd name="T10" fmla="*/ 2 w 13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7">
                    <a:moveTo>
                      <a:pt x="2" y="3"/>
                    </a:moveTo>
                    <a:lnTo>
                      <a:pt x="2" y="3"/>
                    </a:lnTo>
                    <a:cubicBezTo>
                      <a:pt x="23" y="2"/>
                      <a:pt x="37" y="1"/>
                      <a:pt x="70" y="2"/>
                    </a:cubicBezTo>
                    <a:cubicBezTo>
                      <a:pt x="82" y="6"/>
                      <a:pt x="15" y="2"/>
                      <a:pt x="0" y="6"/>
                    </a:cubicBezTo>
                    <a:cubicBezTo>
                      <a:pt x="61" y="7"/>
                      <a:pt x="80" y="4"/>
                      <a:pt x="130" y="4"/>
                    </a:cubicBezTo>
                    <a:cubicBezTo>
                      <a:pt x="106" y="2"/>
                      <a:pt x="4" y="0"/>
                      <a:pt x="2" y="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73" name="Forma livre 67"/>
              <p:cNvSpPr>
                <a:spLocks/>
              </p:cNvSpPr>
              <p:nvPr/>
            </p:nvSpPr>
            <p:spPr bwMode="invGray">
              <a:xfrm>
                <a:off x="12252325" y="2825750"/>
                <a:ext cx="73025" cy="1587"/>
              </a:xfrm>
              <a:custGeom>
                <a:avLst/>
                <a:gdLst>
                  <a:gd name="T0" fmla="*/ 4 w 38"/>
                  <a:gd name="T1" fmla="*/ 1 h 1"/>
                  <a:gd name="T2" fmla="*/ 4 w 38"/>
                  <a:gd name="T3" fmla="*/ 1 h 1"/>
                  <a:gd name="T4" fmla="*/ 38 w 38"/>
                  <a:gd name="T5" fmla="*/ 0 h 1"/>
                  <a:gd name="T6" fmla="*/ 34 w 38"/>
                  <a:gd name="T7" fmla="*/ 0 h 1"/>
                  <a:gd name="T8" fmla="*/ 0 w 38"/>
                  <a:gd name="T9" fmla="*/ 1 h 1"/>
                  <a:gd name="T10" fmla="*/ 4 w 38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">
                    <a:moveTo>
                      <a:pt x="4" y="1"/>
                    </a:moveTo>
                    <a:lnTo>
                      <a:pt x="4" y="1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74" name="Forma livre 68"/>
              <p:cNvSpPr>
                <a:spLocks/>
              </p:cNvSpPr>
              <p:nvPr/>
            </p:nvSpPr>
            <p:spPr bwMode="invGray">
              <a:xfrm>
                <a:off x="10779125" y="2733675"/>
                <a:ext cx="66675" cy="4762"/>
              </a:xfrm>
              <a:custGeom>
                <a:avLst/>
                <a:gdLst>
                  <a:gd name="T0" fmla="*/ 35 w 35"/>
                  <a:gd name="T1" fmla="*/ 2 h 2"/>
                  <a:gd name="T2" fmla="*/ 35 w 35"/>
                  <a:gd name="T3" fmla="*/ 2 h 2"/>
                  <a:gd name="T4" fmla="*/ 0 w 35"/>
                  <a:gd name="T5" fmla="*/ 2 h 2"/>
                  <a:gd name="T6" fmla="*/ 35 w 3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">
                    <a:moveTo>
                      <a:pt x="35" y="2"/>
                    </a:moveTo>
                    <a:lnTo>
                      <a:pt x="35" y="2"/>
                    </a:lnTo>
                    <a:cubicBezTo>
                      <a:pt x="32" y="0"/>
                      <a:pt x="11" y="1"/>
                      <a:pt x="0" y="2"/>
                    </a:cubicBezTo>
                    <a:cubicBezTo>
                      <a:pt x="9" y="2"/>
                      <a:pt x="22" y="2"/>
                      <a:pt x="35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75" name="Forma livre 69"/>
              <p:cNvSpPr>
                <a:spLocks/>
              </p:cNvSpPr>
              <p:nvPr/>
            </p:nvSpPr>
            <p:spPr bwMode="invGray">
              <a:xfrm>
                <a:off x="-2471738" y="2738438"/>
                <a:ext cx="496888" cy="1587"/>
              </a:xfrm>
              <a:custGeom>
                <a:avLst/>
                <a:gdLst>
                  <a:gd name="T0" fmla="*/ 259 w 259"/>
                  <a:gd name="T1" fmla="*/ 0 h 1"/>
                  <a:gd name="T2" fmla="*/ 259 w 259"/>
                  <a:gd name="T3" fmla="*/ 0 h 1"/>
                  <a:gd name="T4" fmla="*/ 0 w 259"/>
                  <a:gd name="T5" fmla="*/ 1 h 1"/>
                  <a:gd name="T6" fmla="*/ 259 w 25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9" h="1">
                    <a:moveTo>
                      <a:pt x="259" y="0"/>
                    </a:moveTo>
                    <a:lnTo>
                      <a:pt x="259" y="0"/>
                    </a:lnTo>
                    <a:lnTo>
                      <a:pt x="0" y="1"/>
                    </a:lnTo>
                    <a:lnTo>
                      <a:pt x="2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76" name="Forma livre 70"/>
              <p:cNvSpPr>
                <a:spLocks/>
              </p:cNvSpPr>
              <p:nvPr/>
            </p:nvSpPr>
            <p:spPr bwMode="invGray">
              <a:xfrm>
                <a:off x="9136063" y="2735263"/>
                <a:ext cx="387350" cy="14287"/>
              </a:xfrm>
              <a:custGeom>
                <a:avLst/>
                <a:gdLst>
                  <a:gd name="T0" fmla="*/ 30 w 202"/>
                  <a:gd name="T1" fmla="*/ 6 h 6"/>
                  <a:gd name="T2" fmla="*/ 30 w 202"/>
                  <a:gd name="T3" fmla="*/ 6 h 6"/>
                  <a:gd name="T4" fmla="*/ 202 w 202"/>
                  <a:gd name="T5" fmla="*/ 3 h 6"/>
                  <a:gd name="T6" fmla="*/ 0 w 202"/>
                  <a:gd name="T7" fmla="*/ 3 h 6"/>
                  <a:gd name="T8" fmla="*/ 30 w 20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6">
                    <a:moveTo>
                      <a:pt x="30" y="6"/>
                    </a:moveTo>
                    <a:lnTo>
                      <a:pt x="30" y="6"/>
                    </a:lnTo>
                    <a:cubicBezTo>
                      <a:pt x="100" y="5"/>
                      <a:pt x="131" y="3"/>
                      <a:pt x="202" y="3"/>
                    </a:cubicBezTo>
                    <a:cubicBezTo>
                      <a:pt x="109" y="0"/>
                      <a:pt x="79" y="6"/>
                      <a:pt x="0" y="3"/>
                    </a:cubicBezTo>
                    <a:lnTo>
                      <a:pt x="30" y="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77" name="Forma livre 71"/>
              <p:cNvSpPr>
                <a:spLocks/>
              </p:cNvSpPr>
              <p:nvPr/>
            </p:nvSpPr>
            <p:spPr bwMode="invGray">
              <a:xfrm>
                <a:off x="9139238" y="2725738"/>
                <a:ext cx="142875" cy="9525"/>
              </a:xfrm>
              <a:custGeom>
                <a:avLst/>
                <a:gdLst>
                  <a:gd name="T0" fmla="*/ 54 w 75"/>
                  <a:gd name="T1" fmla="*/ 0 h 4"/>
                  <a:gd name="T2" fmla="*/ 54 w 75"/>
                  <a:gd name="T3" fmla="*/ 0 h 4"/>
                  <a:gd name="T4" fmla="*/ 10 w 75"/>
                  <a:gd name="T5" fmla="*/ 4 h 4"/>
                  <a:gd name="T6" fmla="*/ 75 w 75"/>
                  <a:gd name="T7" fmla="*/ 2 h 4"/>
                  <a:gd name="T8" fmla="*/ 54 w 7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4">
                    <a:moveTo>
                      <a:pt x="54" y="0"/>
                    </a:moveTo>
                    <a:lnTo>
                      <a:pt x="54" y="0"/>
                    </a:lnTo>
                    <a:cubicBezTo>
                      <a:pt x="65" y="2"/>
                      <a:pt x="0" y="3"/>
                      <a:pt x="10" y="4"/>
                    </a:cubicBezTo>
                    <a:cubicBezTo>
                      <a:pt x="57" y="4"/>
                      <a:pt x="32" y="2"/>
                      <a:pt x="75" y="2"/>
                    </a:cubicBez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78" name="Forma livre 72"/>
              <p:cNvSpPr>
                <a:spLocks/>
              </p:cNvSpPr>
              <p:nvPr/>
            </p:nvSpPr>
            <p:spPr bwMode="invGray">
              <a:xfrm>
                <a:off x="9805988" y="2817813"/>
                <a:ext cx="39688" cy="3175"/>
              </a:xfrm>
              <a:custGeom>
                <a:avLst/>
                <a:gdLst>
                  <a:gd name="T0" fmla="*/ 21 w 21"/>
                  <a:gd name="T1" fmla="*/ 0 h 1"/>
                  <a:gd name="T2" fmla="*/ 21 w 21"/>
                  <a:gd name="T3" fmla="*/ 0 h 1"/>
                  <a:gd name="T4" fmla="*/ 0 w 21"/>
                  <a:gd name="T5" fmla="*/ 1 h 1"/>
                  <a:gd name="T6" fmla="*/ 17 w 21"/>
                  <a:gd name="T7" fmla="*/ 1 h 1"/>
                  <a:gd name="T8" fmla="*/ 21 w 2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21" y="0"/>
                    </a:lnTo>
                    <a:lnTo>
                      <a:pt x="0" y="1"/>
                    </a:lnTo>
                    <a:lnTo>
                      <a:pt x="17" y="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79" name="Forma livre 73"/>
              <p:cNvSpPr>
                <a:spLocks/>
              </p:cNvSpPr>
              <p:nvPr/>
            </p:nvSpPr>
            <p:spPr bwMode="invGray">
              <a:xfrm>
                <a:off x="8580438" y="2725738"/>
                <a:ext cx="66675" cy="3175"/>
              </a:xfrm>
              <a:custGeom>
                <a:avLst/>
                <a:gdLst>
                  <a:gd name="T0" fmla="*/ 27 w 35"/>
                  <a:gd name="T1" fmla="*/ 1 h 1"/>
                  <a:gd name="T2" fmla="*/ 27 w 35"/>
                  <a:gd name="T3" fmla="*/ 1 h 1"/>
                  <a:gd name="T4" fmla="*/ 35 w 35"/>
                  <a:gd name="T5" fmla="*/ 1 h 1"/>
                  <a:gd name="T6" fmla="*/ 0 w 35"/>
                  <a:gd name="T7" fmla="*/ 0 h 1"/>
                  <a:gd name="T8" fmla="*/ 27 w 35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">
                    <a:moveTo>
                      <a:pt x="27" y="1"/>
                    </a:moveTo>
                    <a:lnTo>
                      <a:pt x="27" y="1"/>
                    </a:lnTo>
                    <a:lnTo>
                      <a:pt x="35" y="1"/>
                    </a:lnTo>
                    <a:lnTo>
                      <a:pt x="0" y="0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80" name="Forma livre 74"/>
              <p:cNvSpPr>
                <a:spLocks/>
              </p:cNvSpPr>
              <p:nvPr/>
            </p:nvSpPr>
            <p:spPr bwMode="invGray">
              <a:xfrm>
                <a:off x="8647113" y="2725738"/>
                <a:ext cx="15875" cy="3175"/>
              </a:xfrm>
              <a:custGeom>
                <a:avLst/>
                <a:gdLst>
                  <a:gd name="T0" fmla="*/ 8 w 8"/>
                  <a:gd name="T1" fmla="*/ 0 h 1"/>
                  <a:gd name="T2" fmla="*/ 8 w 8"/>
                  <a:gd name="T3" fmla="*/ 0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81" name="Forma livre 75"/>
              <p:cNvSpPr>
                <a:spLocks/>
              </p:cNvSpPr>
              <p:nvPr/>
            </p:nvSpPr>
            <p:spPr bwMode="invGray">
              <a:xfrm>
                <a:off x="9794875" y="2830513"/>
                <a:ext cx="90488" cy="1587"/>
              </a:xfrm>
              <a:custGeom>
                <a:avLst/>
                <a:gdLst>
                  <a:gd name="T0" fmla="*/ 0 w 47"/>
                  <a:gd name="T1" fmla="*/ 0 h 1"/>
                  <a:gd name="T2" fmla="*/ 0 w 47"/>
                  <a:gd name="T3" fmla="*/ 0 h 1"/>
                  <a:gd name="T4" fmla="*/ 32 w 47"/>
                  <a:gd name="T5" fmla="*/ 1 h 1"/>
                  <a:gd name="T6" fmla="*/ 47 w 47"/>
                  <a:gd name="T7" fmla="*/ 0 h 1"/>
                  <a:gd name="T8" fmla="*/ 0 w 4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">
                    <a:moveTo>
                      <a:pt x="0" y="0"/>
                    </a:moveTo>
                    <a:lnTo>
                      <a:pt x="0" y="0"/>
                    </a:lnTo>
                    <a:lnTo>
                      <a:pt x="32" y="1"/>
                    </a:ln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82" name="Forma livre 76"/>
              <p:cNvSpPr>
                <a:spLocks/>
              </p:cNvSpPr>
              <p:nvPr/>
            </p:nvSpPr>
            <p:spPr bwMode="invGray">
              <a:xfrm>
                <a:off x="9232900" y="2795588"/>
                <a:ext cx="84138" cy="3175"/>
              </a:xfrm>
              <a:custGeom>
                <a:avLst/>
                <a:gdLst>
                  <a:gd name="T0" fmla="*/ 16 w 44"/>
                  <a:gd name="T1" fmla="*/ 1 h 1"/>
                  <a:gd name="T2" fmla="*/ 16 w 44"/>
                  <a:gd name="T3" fmla="*/ 1 h 1"/>
                  <a:gd name="T4" fmla="*/ 44 w 44"/>
                  <a:gd name="T5" fmla="*/ 1 h 1"/>
                  <a:gd name="T6" fmla="*/ 16 w 4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1">
                    <a:moveTo>
                      <a:pt x="16" y="1"/>
                    </a:moveTo>
                    <a:lnTo>
                      <a:pt x="16" y="1"/>
                    </a:lnTo>
                    <a:lnTo>
                      <a:pt x="44" y="1"/>
                    </a:lnTo>
                    <a:cubicBezTo>
                      <a:pt x="39" y="1"/>
                      <a:pt x="0" y="0"/>
                      <a:pt x="16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83" name="Forma livre 77"/>
              <p:cNvSpPr>
                <a:spLocks/>
              </p:cNvSpPr>
              <p:nvPr/>
            </p:nvSpPr>
            <p:spPr bwMode="invGray">
              <a:xfrm>
                <a:off x="8158163" y="2725738"/>
                <a:ext cx="71438" cy="3175"/>
              </a:xfrm>
              <a:custGeom>
                <a:avLst/>
                <a:gdLst>
                  <a:gd name="T0" fmla="*/ 34 w 37"/>
                  <a:gd name="T1" fmla="*/ 0 h 1"/>
                  <a:gd name="T2" fmla="*/ 34 w 37"/>
                  <a:gd name="T3" fmla="*/ 0 h 1"/>
                  <a:gd name="T4" fmla="*/ 0 w 37"/>
                  <a:gd name="T5" fmla="*/ 1 h 1"/>
                  <a:gd name="T6" fmla="*/ 3 w 37"/>
                  <a:gd name="T7" fmla="*/ 1 h 1"/>
                  <a:gd name="T8" fmla="*/ 37 w 37"/>
                  <a:gd name="T9" fmla="*/ 0 h 1"/>
                  <a:gd name="T10" fmla="*/ 34 w 37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">
                    <a:moveTo>
                      <a:pt x="34" y="0"/>
                    </a:moveTo>
                    <a:lnTo>
                      <a:pt x="34" y="0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84" name="Forma livre 78"/>
              <p:cNvSpPr>
                <a:spLocks/>
              </p:cNvSpPr>
              <p:nvPr/>
            </p:nvSpPr>
            <p:spPr bwMode="invGray">
              <a:xfrm>
                <a:off x="8734425" y="2814638"/>
                <a:ext cx="144463" cy="3175"/>
              </a:xfrm>
              <a:custGeom>
                <a:avLst/>
                <a:gdLst>
                  <a:gd name="T0" fmla="*/ 56 w 76"/>
                  <a:gd name="T1" fmla="*/ 0 h 2"/>
                  <a:gd name="T2" fmla="*/ 56 w 76"/>
                  <a:gd name="T3" fmla="*/ 0 h 2"/>
                  <a:gd name="T4" fmla="*/ 40 w 76"/>
                  <a:gd name="T5" fmla="*/ 2 h 2"/>
                  <a:gd name="T6" fmla="*/ 56 w 7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">
                    <a:moveTo>
                      <a:pt x="56" y="0"/>
                    </a:moveTo>
                    <a:lnTo>
                      <a:pt x="56" y="0"/>
                    </a:lnTo>
                    <a:cubicBezTo>
                      <a:pt x="76" y="2"/>
                      <a:pt x="0" y="0"/>
                      <a:pt x="40" y="2"/>
                    </a:cubicBezTo>
                    <a:cubicBezTo>
                      <a:pt x="76" y="2"/>
                      <a:pt x="61" y="1"/>
                      <a:pt x="56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85" name="Forma livre 79"/>
              <p:cNvSpPr>
                <a:spLocks/>
              </p:cNvSpPr>
              <p:nvPr/>
            </p:nvSpPr>
            <p:spPr bwMode="invGray">
              <a:xfrm>
                <a:off x="8023225" y="2782888"/>
                <a:ext cx="26988" cy="1587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0 h 1"/>
                  <a:gd name="T4" fmla="*/ 0 w 14"/>
                  <a:gd name="T5" fmla="*/ 1 h 1"/>
                  <a:gd name="T6" fmla="*/ 14 w 1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">
                    <a:moveTo>
                      <a:pt x="14" y="0"/>
                    </a:moveTo>
                    <a:lnTo>
                      <a:pt x="14" y="0"/>
                    </a:lnTo>
                    <a:cubicBezTo>
                      <a:pt x="9" y="0"/>
                      <a:pt x="5" y="0"/>
                      <a:pt x="0" y="1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86" name="Forma livre 80"/>
              <p:cNvSpPr>
                <a:spLocks/>
              </p:cNvSpPr>
              <p:nvPr/>
            </p:nvSpPr>
            <p:spPr bwMode="invGray">
              <a:xfrm>
                <a:off x="8050213" y="2782888"/>
                <a:ext cx="77788" cy="1587"/>
              </a:xfrm>
              <a:custGeom>
                <a:avLst/>
                <a:gdLst>
                  <a:gd name="T0" fmla="*/ 0 w 40"/>
                  <a:gd name="T1" fmla="*/ 0 h 1"/>
                  <a:gd name="T2" fmla="*/ 0 w 40"/>
                  <a:gd name="T3" fmla="*/ 0 h 1"/>
                  <a:gd name="T4" fmla="*/ 40 w 40"/>
                  <a:gd name="T5" fmla="*/ 1 h 1"/>
                  <a:gd name="T6" fmla="*/ 0 w 40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5" y="0"/>
                      <a:pt x="30" y="1"/>
                      <a:pt x="40" y="1"/>
                    </a:cubicBezTo>
                    <a:cubicBezTo>
                      <a:pt x="21" y="0"/>
                      <a:pt x="15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87" name="Forma livre 81"/>
              <p:cNvSpPr>
                <a:spLocks/>
              </p:cNvSpPr>
              <p:nvPr/>
            </p:nvSpPr>
            <p:spPr bwMode="invGray">
              <a:xfrm>
                <a:off x="7715250" y="2779713"/>
                <a:ext cx="90488" cy="7937"/>
              </a:xfrm>
              <a:custGeom>
                <a:avLst/>
                <a:gdLst>
                  <a:gd name="T0" fmla="*/ 5 w 47"/>
                  <a:gd name="T1" fmla="*/ 2 h 3"/>
                  <a:gd name="T2" fmla="*/ 5 w 47"/>
                  <a:gd name="T3" fmla="*/ 2 h 3"/>
                  <a:gd name="T4" fmla="*/ 18 w 47"/>
                  <a:gd name="T5" fmla="*/ 2 h 3"/>
                  <a:gd name="T6" fmla="*/ 23 w 47"/>
                  <a:gd name="T7" fmla="*/ 2 h 3"/>
                  <a:gd name="T8" fmla="*/ 38 w 47"/>
                  <a:gd name="T9" fmla="*/ 1 h 3"/>
                  <a:gd name="T10" fmla="*/ 47 w 47"/>
                  <a:gd name="T11" fmla="*/ 0 h 3"/>
                  <a:gd name="T12" fmla="*/ 35 w 47"/>
                  <a:gd name="T13" fmla="*/ 1 h 3"/>
                  <a:gd name="T14" fmla="*/ 5 w 47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">
                    <a:moveTo>
                      <a:pt x="5" y="2"/>
                    </a:moveTo>
                    <a:lnTo>
                      <a:pt x="5" y="2"/>
                    </a:lnTo>
                    <a:lnTo>
                      <a:pt x="18" y="2"/>
                    </a:lnTo>
                    <a:cubicBezTo>
                      <a:pt x="4" y="3"/>
                      <a:pt x="11" y="3"/>
                      <a:pt x="23" y="2"/>
                    </a:cubicBezTo>
                    <a:cubicBezTo>
                      <a:pt x="37" y="2"/>
                      <a:pt x="37" y="1"/>
                      <a:pt x="38" y="1"/>
                    </a:cubicBezTo>
                    <a:lnTo>
                      <a:pt x="47" y="0"/>
                    </a:lnTo>
                    <a:lnTo>
                      <a:pt x="35" y="1"/>
                    </a:lnTo>
                    <a:cubicBezTo>
                      <a:pt x="13" y="1"/>
                      <a:pt x="0" y="1"/>
                      <a:pt x="5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88" name="Forma livre 82"/>
              <p:cNvSpPr>
                <a:spLocks/>
              </p:cNvSpPr>
              <p:nvPr/>
            </p:nvSpPr>
            <p:spPr bwMode="invGray">
              <a:xfrm>
                <a:off x="6508750" y="2713038"/>
                <a:ext cx="247650" cy="6350"/>
              </a:xfrm>
              <a:custGeom>
                <a:avLst/>
                <a:gdLst>
                  <a:gd name="T0" fmla="*/ 0 w 129"/>
                  <a:gd name="T1" fmla="*/ 0 h 3"/>
                  <a:gd name="T2" fmla="*/ 0 w 129"/>
                  <a:gd name="T3" fmla="*/ 0 h 3"/>
                  <a:gd name="T4" fmla="*/ 60 w 129"/>
                  <a:gd name="T5" fmla="*/ 2 h 3"/>
                  <a:gd name="T6" fmla="*/ 129 w 129"/>
                  <a:gd name="T7" fmla="*/ 0 h 3"/>
                  <a:gd name="T8" fmla="*/ 0 w 12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50" y="1"/>
                      <a:pt x="63" y="1"/>
                      <a:pt x="60" y="2"/>
                    </a:cubicBezTo>
                    <a:cubicBezTo>
                      <a:pt x="108" y="3"/>
                      <a:pt x="100" y="0"/>
                      <a:pt x="1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89" name="Forma livre 83"/>
              <p:cNvSpPr>
                <a:spLocks/>
              </p:cNvSpPr>
              <p:nvPr/>
            </p:nvSpPr>
            <p:spPr bwMode="invGray">
              <a:xfrm>
                <a:off x="6756400" y="2713038"/>
                <a:ext cx="3333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90" name="Forma livre 84"/>
              <p:cNvSpPr>
                <a:spLocks/>
              </p:cNvSpPr>
              <p:nvPr/>
            </p:nvSpPr>
            <p:spPr bwMode="invGray">
              <a:xfrm>
                <a:off x="8047038" y="2820988"/>
                <a:ext cx="58738" cy="4762"/>
              </a:xfrm>
              <a:custGeom>
                <a:avLst/>
                <a:gdLst>
                  <a:gd name="T0" fmla="*/ 31 w 31"/>
                  <a:gd name="T1" fmla="*/ 0 h 2"/>
                  <a:gd name="T2" fmla="*/ 31 w 31"/>
                  <a:gd name="T3" fmla="*/ 0 h 2"/>
                  <a:gd name="T4" fmla="*/ 0 w 31"/>
                  <a:gd name="T5" fmla="*/ 2 h 2"/>
                  <a:gd name="T6" fmla="*/ 11 w 31"/>
                  <a:gd name="T7" fmla="*/ 2 h 2"/>
                  <a:gd name="T8" fmla="*/ 31 w 3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">
                    <a:moveTo>
                      <a:pt x="31" y="0"/>
                    </a:moveTo>
                    <a:lnTo>
                      <a:pt x="31" y="0"/>
                    </a:lnTo>
                    <a:lnTo>
                      <a:pt x="0" y="2"/>
                    </a:lnTo>
                    <a:lnTo>
                      <a:pt x="11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91" name="Forma livre 85"/>
              <p:cNvSpPr>
                <a:spLocks/>
              </p:cNvSpPr>
              <p:nvPr/>
            </p:nvSpPr>
            <p:spPr bwMode="invGray">
              <a:xfrm>
                <a:off x="6348413" y="2711451"/>
                <a:ext cx="82550" cy="1587"/>
              </a:xfrm>
              <a:custGeom>
                <a:avLst/>
                <a:gdLst>
                  <a:gd name="T0" fmla="*/ 9 w 43"/>
                  <a:gd name="T1" fmla="*/ 1 h 1"/>
                  <a:gd name="T2" fmla="*/ 9 w 43"/>
                  <a:gd name="T3" fmla="*/ 1 h 1"/>
                  <a:gd name="T4" fmla="*/ 41 w 43"/>
                  <a:gd name="T5" fmla="*/ 1 h 1"/>
                  <a:gd name="T6" fmla="*/ 9 w 4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">
                    <a:moveTo>
                      <a:pt x="9" y="1"/>
                    </a:moveTo>
                    <a:lnTo>
                      <a:pt x="9" y="1"/>
                    </a:lnTo>
                    <a:cubicBezTo>
                      <a:pt x="18" y="1"/>
                      <a:pt x="33" y="1"/>
                      <a:pt x="41" y="1"/>
                    </a:cubicBezTo>
                    <a:cubicBezTo>
                      <a:pt x="43" y="0"/>
                      <a:pt x="0" y="1"/>
                      <a:pt x="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92" name="Forma livre 86"/>
              <p:cNvSpPr>
                <a:spLocks/>
              </p:cNvSpPr>
              <p:nvPr/>
            </p:nvSpPr>
            <p:spPr bwMode="invGray">
              <a:xfrm>
                <a:off x="6734175" y="2771775"/>
                <a:ext cx="96838" cy="6350"/>
              </a:xfrm>
              <a:custGeom>
                <a:avLst/>
                <a:gdLst>
                  <a:gd name="T0" fmla="*/ 0 w 50"/>
                  <a:gd name="T1" fmla="*/ 2 h 3"/>
                  <a:gd name="T2" fmla="*/ 0 w 50"/>
                  <a:gd name="T3" fmla="*/ 2 h 3"/>
                  <a:gd name="T4" fmla="*/ 50 w 50"/>
                  <a:gd name="T5" fmla="*/ 3 h 3"/>
                  <a:gd name="T6" fmla="*/ 0 w 50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">
                    <a:moveTo>
                      <a:pt x="0" y="2"/>
                    </a:moveTo>
                    <a:lnTo>
                      <a:pt x="0" y="2"/>
                    </a:lnTo>
                    <a:cubicBezTo>
                      <a:pt x="6" y="3"/>
                      <a:pt x="37" y="2"/>
                      <a:pt x="50" y="3"/>
                    </a:cubicBezTo>
                    <a:cubicBezTo>
                      <a:pt x="32" y="2"/>
                      <a:pt x="17" y="0"/>
                      <a:pt x="0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93" name="Forma livre 87"/>
              <p:cNvSpPr>
                <a:spLocks/>
              </p:cNvSpPr>
              <p:nvPr/>
            </p:nvSpPr>
            <p:spPr bwMode="invGray">
              <a:xfrm>
                <a:off x="6091238" y="2722563"/>
                <a:ext cx="95250" cy="7937"/>
              </a:xfrm>
              <a:custGeom>
                <a:avLst/>
                <a:gdLst>
                  <a:gd name="T0" fmla="*/ 0 w 49"/>
                  <a:gd name="T1" fmla="*/ 1 h 4"/>
                  <a:gd name="T2" fmla="*/ 0 w 49"/>
                  <a:gd name="T3" fmla="*/ 1 h 4"/>
                  <a:gd name="T4" fmla="*/ 18 w 49"/>
                  <a:gd name="T5" fmla="*/ 4 h 4"/>
                  <a:gd name="T6" fmla="*/ 0 w 49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2"/>
                      <a:pt x="24" y="2"/>
                      <a:pt x="18" y="4"/>
                    </a:cubicBezTo>
                    <a:cubicBezTo>
                      <a:pt x="31" y="3"/>
                      <a:pt x="49" y="0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94" name="Forma livre 88"/>
              <p:cNvSpPr>
                <a:spLocks/>
              </p:cNvSpPr>
              <p:nvPr/>
            </p:nvSpPr>
            <p:spPr bwMode="invGray">
              <a:xfrm>
                <a:off x="6559550" y="2773363"/>
                <a:ext cx="80963" cy="3175"/>
              </a:xfrm>
              <a:custGeom>
                <a:avLst/>
                <a:gdLst>
                  <a:gd name="T0" fmla="*/ 0 w 42"/>
                  <a:gd name="T1" fmla="*/ 1 h 1"/>
                  <a:gd name="T2" fmla="*/ 0 w 42"/>
                  <a:gd name="T3" fmla="*/ 1 h 1"/>
                  <a:gd name="T4" fmla="*/ 8 w 42"/>
                  <a:gd name="T5" fmla="*/ 1 h 1"/>
                  <a:gd name="T6" fmla="*/ 42 w 42"/>
                  <a:gd name="T7" fmla="*/ 0 h 1"/>
                  <a:gd name="T8" fmla="*/ 0 w 4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">
                    <a:moveTo>
                      <a:pt x="0" y="1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4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95" name="Forma livre 89"/>
              <p:cNvSpPr>
                <a:spLocks/>
              </p:cNvSpPr>
              <p:nvPr/>
            </p:nvSpPr>
            <p:spPr bwMode="invGray">
              <a:xfrm>
                <a:off x="6640513" y="2806700"/>
                <a:ext cx="227013" cy="15875"/>
              </a:xfrm>
              <a:custGeom>
                <a:avLst/>
                <a:gdLst>
                  <a:gd name="T0" fmla="*/ 80 w 118"/>
                  <a:gd name="T1" fmla="*/ 7 h 7"/>
                  <a:gd name="T2" fmla="*/ 80 w 118"/>
                  <a:gd name="T3" fmla="*/ 7 h 7"/>
                  <a:gd name="T4" fmla="*/ 85 w 118"/>
                  <a:gd name="T5" fmla="*/ 1 h 7"/>
                  <a:gd name="T6" fmla="*/ 29 w 118"/>
                  <a:gd name="T7" fmla="*/ 4 h 7"/>
                  <a:gd name="T8" fmla="*/ 80 w 11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7">
                    <a:moveTo>
                      <a:pt x="80" y="7"/>
                    </a:moveTo>
                    <a:lnTo>
                      <a:pt x="80" y="7"/>
                    </a:lnTo>
                    <a:cubicBezTo>
                      <a:pt x="118" y="5"/>
                      <a:pt x="19" y="3"/>
                      <a:pt x="85" y="1"/>
                    </a:cubicBezTo>
                    <a:cubicBezTo>
                      <a:pt x="0" y="0"/>
                      <a:pt x="92" y="4"/>
                      <a:pt x="29" y="4"/>
                    </a:cubicBezTo>
                    <a:cubicBezTo>
                      <a:pt x="66" y="4"/>
                      <a:pt x="84" y="6"/>
                      <a:pt x="80" y="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96" name="Forma livre 90"/>
              <p:cNvSpPr>
                <a:spLocks/>
              </p:cNvSpPr>
              <p:nvPr/>
            </p:nvSpPr>
            <p:spPr bwMode="invGray">
              <a:xfrm>
                <a:off x="6661150" y="2814638"/>
                <a:ext cx="34925" cy="1587"/>
              </a:xfrm>
              <a:custGeom>
                <a:avLst/>
                <a:gdLst>
                  <a:gd name="T0" fmla="*/ 18 w 18"/>
                  <a:gd name="T1" fmla="*/ 1 h 1"/>
                  <a:gd name="T2" fmla="*/ 18 w 18"/>
                  <a:gd name="T3" fmla="*/ 1 h 1"/>
                  <a:gd name="T4" fmla="*/ 0 w 18"/>
                  <a:gd name="T5" fmla="*/ 0 h 1"/>
                  <a:gd name="T6" fmla="*/ 18 w 1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">
                    <a:moveTo>
                      <a:pt x="18" y="1"/>
                    </a:moveTo>
                    <a:lnTo>
                      <a:pt x="18" y="1"/>
                    </a:lnTo>
                    <a:lnTo>
                      <a:pt x="0" y="0"/>
                    </a:lnTo>
                    <a:lnTo>
                      <a:pt x="18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97" name="Forma livre 91"/>
              <p:cNvSpPr>
                <a:spLocks/>
              </p:cNvSpPr>
              <p:nvPr/>
            </p:nvSpPr>
            <p:spPr bwMode="invGray">
              <a:xfrm>
                <a:off x="5661025" y="2789238"/>
                <a:ext cx="23813" cy="1587"/>
              </a:xfrm>
              <a:custGeom>
                <a:avLst/>
                <a:gdLst>
                  <a:gd name="T0" fmla="*/ 0 w 13"/>
                  <a:gd name="T1" fmla="*/ 1 h 1"/>
                  <a:gd name="T2" fmla="*/ 0 w 13"/>
                  <a:gd name="T3" fmla="*/ 1 h 1"/>
                  <a:gd name="T4" fmla="*/ 13 w 13"/>
                  <a:gd name="T5" fmla="*/ 0 h 1"/>
                  <a:gd name="T6" fmla="*/ 0 w 1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">
                    <a:moveTo>
                      <a:pt x="0" y="1"/>
                    </a:moveTo>
                    <a:lnTo>
                      <a:pt x="0" y="1"/>
                    </a:lnTo>
                    <a:lnTo>
                      <a:pt x="1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98" name="Forma livre 92"/>
              <p:cNvSpPr>
                <a:spLocks/>
              </p:cNvSpPr>
              <p:nvPr/>
            </p:nvSpPr>
            <p:spPr bwMode="invGray">
              <a:xfrm>
                <a:off x="6162675" y="2814638"/>
                <a:ext cx="258763" cy="7937"/>
              </a:xfrm>
              <a:custGeom>
                <a:avLst/>
                <a:gdLst>
                  <a:gd name="T0" fmla="*/ 77 w 135"/>
                  <a:gd name="T1" fmla="*/ 2 h 4"/>
                  <a:gd name="T2" fmla="*/ 77 w 135"/>
                  <a:gd name="T3" fmla="*/ 2 h 4"/>
                  <a:gd name="T4" fmla="*/ 135 w 135"/>
                  <a:gd name="T5" fmla="*/ 0 h 4"/>
                  <a:gd name="T6" fmla="*/ 6 w 135"/>
                  <a:gd name="T7" fmla="*/ 4 h 4"/>
                  <a:gd name="T8" fmla="*/ 90 w 135"/>
                  <a:gd name="T9" fmla="*/ 3 h 4"/>
                  <a:gd name="T10" fmla="*/ 77 w 13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77" y="2"/>
                    </a:moveTo>
                    <a:lnTo>
                      <a:pt x="77" y="2"/>
                    </a:lnTo>
                    <a:lnTo>
                      <a:pt x="135" y="0"/>
                    </a:lnTo>
                    <a:cubicBezTo>
                      <a:pt x="96" y="1"/>
                      <a:pt x="0" y="1"/>
                      <a:pt x="6" y="4"/>
                    </a:cubicBezTo>
                    <a:cubicBezTo>
                      <a:pt x="37" y="4"/>
                      <a:pt x="75" y="4"/>
                      <a:pt x="90" y="3"/>
                    </a:cubicBezTo>
                    <a:lnTo>
                      <a:pt x="77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99" name="Forma livre 93"/>
              <p:cNvSpPr>
                <a:spLocks/>
              </p:cNvSpPr>
              <p:nvPr/>
            </p:nvSpPr>
            <p:spPr bwMode="invGray">
              <a:xfrm>
                <a:off x="5019675" y="2713038"/>
                <a:ext cx="73025" cy="4762"/>
              </a:xfrm>
              <a:custGeom>
                <a:avLst/>
                <a:gdLst>
                  <a:gd name="T0" fmla="*/ 13 w 38"/>
                  <a:gd name="T1" fmla="*/ 1 h 2"/>
                  <a:gd name="T2" fmla="*/ 13 w 38"/>
                  <a:gd name="T3" fmla="*/ 1 h 2"/>
                  <a:gd name="T4" fmla="*/ 38 w 38"/>
                  <a:gd name="T5" fmla="*/ 0 h 2"/>
                  <a:gd name="T6" fmla="*/ 7 w 38"/>
                  <a:gd name="T7" fmla="*/ 0 h 2"/>
                  <a:gd name="T8" fmla="*/ 13 w 38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">
                    <a:moveTo>
                      <a:pt x="13" y="1"/>
                    </a:moveTo>
                    <a:lnTo>
                      <a:pt x="13" y="1"/>
                    </a:lnTo>
                    <a:lnTo>
                      <a:pt x="38" y="0"/>
                    </a:lnTo>
                    <a:lnTo>
                      <a:pt x="7" y="0"/>
                    </a:lnTo>
                    <a:cubicBezTo>
                      <a:pt x="16" y="0"/>
                      <a:pt x="0" y="2"/>
                      <a:pt x="13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00" name="Forma livre 94"/>
              <p:cNvSpPr>
                <a:spLocks/>
              </p:cNvSpPr>
              <p:nvPr/>
            </p:nvSpPr>
            <p:spPr bwMode="invGray">
              <a:xfrm>
                <a:off x="5021263" y="2713038"/>
                <a:ext cx="11113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01" name="Forma livre 95"/>
              <p:cNvSpPr>
                <a:spLocks/>
              </p:cNvSpPr>
              <p:nvPr/>
            </p:nvSpPr>
            <p:spPr bwMode="invGray">
              <a:xfrm>
                <a:off x="5864225" y="2784475"/>
                <a:ext cx="101600" cy="4762"/>
              </a:xfrm>
              <a:custGeom>
                <a:avLst/>
                <a:gdLst>
                  <a:gd name="T0" fmla="*/ 3 w 53"/>
                  <a:gd name="T1" fmla="*/ 2 h 2"/>
                  <a:gd name="T2" fmla="*/ 3 w 53"/>
                  <a:gd name="T3" fmla="*/ 2 h 2"/>
                  <a:gd name="T4" fmla="*/ 53 w 53"/>
                  <a:gd name="T5" fmla="*/ 1 h 2"/>
                  <a:gd name="T6" fmla="*/ 3 w 5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">
                    <a:moveTo>
                      <a:pt x="3" y="2"/>
                    </a:moveTo>
                    <a:lnTo>
                      <a:pt x="3" y="2"/>
                    </a:lnTo>
                    <a:cubicBezTo>
                      <a:pt x="21" y="2"/>
                      <a:pt x="36" y="2"/>
                      <a:pt x="53" y="1"/>
                    </a:cubicBezTo>
                    <a:cubicBezTo>
                      <a:pt x="46" y="1"/>
                      <a:pt x="0" y="0"/>
                      <a:pt x="3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02" name="Forma livre 96"/>
              <p:cNvSpPr>
                <a:spLocks/>
              </p:cNvSpPr>
              <p:nvPr/>
            </p:nvSpPr>
            <p:spPr bwMode="invGray">
              <a:xfrm>
                <a:off x="4703763" y="2722563"/>
                <a:ext cx="84138" cy="1587"/>
              </a:xfrm>
              <a:custGeom>
                <a:avLst/>
                <a:gdLst>
                  <a:gd name="T0" fmla="*/ 3 w 44"/>
                  <a:gd name="T1" fmla="*/ 1 h 1"/>
                  <a:gd name="T2" fmla="*/ 3 w 44"/>
                  <a:gd name="T3" fmla="*/ 1 h 1"/>
                  <a:gd name="T4" fmla="*/ 44 w 44"/>
                  <a:gd name="T5" fmla="*/ 0 h 1"/>
                  <a:gd name="T6" fmla="*/ 0 w 44"/>
                  <a:gd name="T7" fmla="*/ 0 h 1"/>
                  <a:gd name="T8" fmla="*/ 3 w 4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">
                    <a:moveTo>
                      <a:pt x="3" y="1"/>
                    </a:moveTo>
                    <a:lnTo>
                      <a:pt x="3" y="1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03" name="Forma livre 97"/>
              <p:cNvSpPr>
                <a:spLocks/>
              </p:cNvSpPr>
              <p:nvPr/>
            </p:nvSpPr>
            <p:spPr bwMode="invGray">
              <a:xfrm>
                <a:off x="4264025" y="2713038"/>
                <a:ext cx="77788" cy="4762"/>
              </a:xfrm>
              <a:custGeom>
                <a:avLst/>
                <a:gdLst>
                  <a:gd name="T0" fmla="*/ 41 w 41"/>
                  <a:gd name="T1" fmla="*/ 1 h 2"/>
                  <a:gd name="T2" fmla="*/ 41 w 41"/>
                  <a:gd name="T3" fmla="*/ 1 h 2"/>
                  <a:gd name="T4" fmla="*/ 34 w 41"/>
                  <a:gd name="T5" fmla="*/ 0 h 2"/>
                  <a:gd name="T6" fmla="*/ 0 w 41"/>
                  <a:gd name="T7" fmla="*/ 1 h 2"/>
                  <a:gd name="T8" fmla="*/ 7 w 41"/>
                  <a:gd name="T9" fmla="*/ 2 h 2"/>
                  <a:gd name="T10" fmla="*/ 41 w 4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">
                    <a:moveTo>
                      <a:pt x="41" y="1"/>
                    </a:moveTo>
                    <a:lnTo>
                      <a:pt x="41" y="1"/>
                    </a:lnTo>
                    <a:lnTo>
                      <a:pt x="34" y="0"/>
                    </a:lnTo>
                    <a:lnTo>
                      <a:pt x="0" y="1"/>
                    </a:lnTo>
                    <a:lnTo>
                      <a:pt x="7" y="2"/>
                    </a:lnTo>
                    <a:lnTo>
                      <a:pt x="41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04" name="Forma livre 98"/>
              <p:cNvSpPr>
                <a:spLocks/>
              </p:cNvSpPr>
              <p:nvPr/>
            </p:nvSpPr>
            <p:spPr bwMode="invGray">
              <a:xfrm>
                <a:off x="4800600" y="2822575"/>
                <a:ext cx="117475" cy="7937"/>
              </a:xfrm>
              <a:custGeom>
                <a:avLst/>
                <a:gdLst>
                  <a:gd name="T0" fmla="*/ 11 w 61"/>
                  <a:gd name="T1" fmla="*/ 2 h 3"/>
                  <a:gd name="T2" fmla="*/ 11 w 61"/>
                  <a:gd name="T3" fmla="*/ 2 h 3"/>
                  <a:gd name="T4" fmla="*/ 54 w 61"/>
                  <a:gd name="T5" fmla="*/ 0 h 3"/>
                  <a:gd name="T6" fmla="*/ 0 w 61"/>
                  <a:gd name="T7" fmla="*/ 0 h 3"/>
                  <a:gd name="T8" fmla="*/ 46 w 61"/>
                  <a:gd name="T9" fmla="*/ 0 h 3"/>
                  <a:gd name="T10" fmla="*/ 11 w 61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3">
                    <a:moveTo>
                      <a:pt x="11" y="2"/>
                    </a:moveTo>
                    <a:lnTo>
                      <a:pt x="11" y="2"/>
                    </a:lnTo>
                    <a:cubicBezTo>
                      <a:pt x="39" y="3"/>
                      <a:pt x="61" y="0"/>
                      <a:pt x="54" y="0"/>
                    </a:cubicBezTo>
                    <a:lnTo>
                      <a:pt x="0" y="0"/>
                    </a:lnTo>
                    <a:cubicBezTo>
                      <a:pt x="13" y="2"/>
                      <a:pt x="15" y="0"/>
                      <a:pt x="46" y="0"/>
                    </a:cubicBezTo>
                    <a:lnTo>
                      <a:pt x="11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05" name="Forma livre 99"/>
              <p:cNvSpPr>
                <a:spLocks/>
              </p:cNvSpPr>
              <p:nvPr/>
            </p:nvSpPr>
            <p:spPr bwMode="invGray">
              <a:xfrm>
                <a:off x="187325" y="2714625"/>
                <a:ext cx="1925638" cy="31750"/>
              </a:xfrm>
              <a:custGeom>
                <a:avLst/>
                <a:gdLst>
                  <a:gd name="T0" fmla="*/ 746 w 1004"/>
                  <a:gd name="T1" fmla="*/ 6 h 14"/>
                  <a:gd name="T2" fmla="*/ 746 w 1004"/>
                  <a:gd name="T3" fmla="*/ 6 h 14"/>
                  <a:gd name="T4" fmla="*/ 820 w 1004"/>
                  <a:gd name="T5" fmla="*/ 7 h 14"/>
                  <a:gd name="T6" fmla="*/ 800 w 1004"/>
                  <a:gd name="T7" fmla="*/ 8 h 14"/>
                  <a:gd name="T8" fmla="*/ 847 w 1004"/>
                  <a:gd name="T9" fmla="*/ 5 h 14"/>
                  <a:gd name="T10" fmla="*/ 769 w 1004"/>
                  <a:gd name="T11" fmla="*/ 11 h 14"/>
                  <a:gd name="T12" fmla="*/ 918 w 1004"/>
                  <a:gd name="T13" fmla="*/ 9 h 14"/>
                  <a:gd name="T14" fmla="*/ 876 w 1004"/>
                  <a:gd name="T15" fmla="*/ 7 h 14"/>
                  <a:gd name="T16" fmla="*/ 981 w 1004"/>
                  <a:gd name="T17" fmla="*/ 5 h 14"/>
                  <a:gd name="T18" fmla="*/ 989 w 1004"/>
                  <a:gd name="T19" fmla="*/ 2 h 14"/>
                  <a:gd name="T20" fmla="*/ 997 w 1004"/>
                  <a:gd name="T21" fmla="*/ 2 h 14"/>
                  <a:gd name="T22" fmla="*/ 1004 w 1004"/>
                  <a:gd name="T23" fmla="*/ 2 h 14"/>
                  <a:gd name="T24" fmla="*/ 999 w 1004"/>
                  <a:gd name="T25" fmla="*/ 2 h 14"/>
                  <a:gd name="T26" fmla="*/ 994 w 1004"/>
                  <a:gd name="T27" fmla="*/ 1 h 14"/>
                  <a:gd name="T28" fmla="*/ 904 w 1004"/>
                  <a:gd name="T29" fmla="*/ 0 h 14"/>
                  <a:gd name="T30" fmla="*/ 791 w 1004"/>
                  <a:gd name="T31" fmla="*/ 2 h 14"/>
                  <a:gd name="T32" fmla="*/ 756 w 1004"/>
                  <a:gd name="T33" fmla="*/ 2 h 14"/>
                  <a:gd name="T34" fmla="*/ 743 w 1004"/>
                  <a:gd name="T35" fmla="*/ 2 h 14"/>
                  <a:gd name="T36" fmla="*/ 764 w 1004"/>
                  <a:gd name="T37" fmla="*/ 1 h 14"/>
                  <a:gd name="T38" fmla="*/ 697 w 1004"/>
                  <a:gd name="T39" fmla="*/ 2 h 14"/>
                  <a:gd name="T40" fmla="*/ 570 w 1004"/>
                  <a:gd name="T41" fmla="*/ 3 h 14"/>
                  <a:gd name="T42" fmla="*/ 559 w 1004"/>
                  <a:gd name="T43" fmla="*/ 2 h 14"/>
                  <a:gd name="T44" fmla="*/ 554 w 1004"/>
                  <a:gd name="T45" fmla="*/ 3 h 14"/>
                  <a:gd name="T46" fmla="*/ 0 w 1004"/>
                  <a:gd name="T47" fmla="*/ 4 h 14"/>
                  <a:gd name="T48" fmla="*/ 79 w 1004"/>
                  <a:gd name="T49" fmla="*/ 5 h 14"/>
                  <a:gd name="T50" fmla="*/ 113 w 1004"/>
                  <a:gd name="T51" fmla="*/ 8 h 14"/>
                  <a:gd name="T52" fmla="*/ 49 w 1004"/>
                  <a:gd name="T53" fmla="*/ 8 h 14"/>
                  <a:gd name="T54" fmla="*/ 64 w 1004"/>
                  <a:gd name="T55" fmla="*/ 12 h 14"/>
                  <a:gd name="T56" fmla="*/ 213 w 1004"/>
                  <a:gd name="T57" fmla="*/ 8 h 14"/>
                  <a:gd name="T58" fmla="*/ 234 w 1004"/>
                  <a:gd name="T59" fmla="*/ 11 h 14"/>
                  <a:gd name="T60" fmla="*/ 223 w 1004"/>
                  <a:gd name="T61" fmla="*/ 11 h 14"/>
                  <a:gd name="T62" fmla="*/ 324 w 1004"/>
                  <a:gd name="T63" fmla="*/ 10 h 14"/>
                  <a:gd name="T64" fmla="*/ 322 w 1004"/>
                  <a:gd name="T65" fmla="*/ 12 h 14"/>
                  <a:gd name="T66" fmla="*/ 454 w 1004"/>
                  <a:gd name="T67" fmla="*/ 10 h 14"/>
                  <a:gd name="T68" fmla="*/ 452 w 1004"/>
                  <a:gd name="T69" fmla="*/ 11 h 14"/>
                  <a:gd name="T70" fmla="*/ 620 w 1004"/>
                  <a:gd name="T71" fmla="*/ 9 h 14"/>
                  <a:gd name="T72" fmla="*/ 568 w 1004"/>
                  <a:gd name="T73" fmla="*/ 11 h 14"/>
                  <a:gd name="T74" fmla="*/ 643 w 1004"/>
                  <a:gd name="T75" fmla="*/ 10 h 14"/>
                  <a:gd name="T76" fmla="*/ 622 w 1004"/>
                  <a:gd name="T77" fmla="*/ 12 h 14"/>
                  <a:gd name="T78" fmla="*/ 758 w 1004"/>
                  <a:gd name="T79" fmla="*/ 8 h 14"/>
                  <a:gd name="T80" fmla="*/ 746 w 1004"/>
                  <a:gd name="T8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4" h="14">
                    <a:moveTo>
                      <a:pt x="746" y="6"/>
                    </a:moveTo>
                    <a:lnTo>
                      <a:pt x="746" y="6"/>
                    </a:lnTo>
                    <a:cubicBezTo>
                      <a:pt x="758" y="5"/>
                      <a:pt x="817" y="5"/>
                      <a:pt x="820" y="7"/>
                    </a:cubicBezTo>
                    <a:cubicBezTo>
                      <a:pt x="812" y="7"/>
                      <a:pt x="780" y="8"/>
                      <a:pt x="800" y="8"/>
                    </a:cubicBezTo>
                    <a:lnTo>
                      <a:pt x="847" y="5"/>
                    </a:lnTo>
                    <a:cubicBezTo>
                      <a:pt x="909" y="7"/>
                      <a:pt x="800" y="10"/>
                      <a:pt x="769" y="11"/>
                    </a:cubicBezTo>
                    <a:cubicBezTo>
                      <a:pt x="832" y="11"/>
                      <a:pt x="851" y="9"/>
                      <a:pt x="918" y="9"/>
                    </a:cubicBezTo>
                    <a:cubicBezTo>
                      <a:pt x="899" y="9"/>
                      <a:pt x="886" y="8"/>
                      <a:pt x="876" y="7"/>
                    </a:cubicBezTo>
                    <a:cubicBezTo>
                      <a:pt x="873" y="5"/>
                      <a:pt x="936" y="6"/>
                      <a:pt x="981" y="5"/>
                    </a:cubicBezTo>
                    <a:cubicBezTo>
                      <a:pt x="952" y="4"/>
                      <a:pt x="969" y="3"/>
                      <a:pt x="989" y="2"/>
                    </a:cubicBezTo>
                    <a:cubicBezTo>
                      <a:pt x="993" y="2"/>
                      <a:pt x="996" y="2"/>
                      <a:pt x="997" y="2"/>
                    </a:cubicBezTo>
                    <a:lnTo>
                      <a:pt x="1004" y="2"/>
                    </a:lnTo>
                    <a:lnTo>
                      <a:pt x="999" y="2"/>
                    </a:lnTo>
                    <a:cubicBezTo>
                      <a:pt x="999" y="1"/>
                      <a:pt x="998" y="1"/>
                      <a:pt x="994" y="1"/>
                    </a:cubicBezTo>
                    <a:cubicBezTo>
                      <a:pt x="957" y="1"/>
                      <a:pt x="928" y="0"/>
                      <a:pt x="904" y="0"/>
                    </a:cubicBezTo>
                    <a:cubicBezTo>
                      <a:pt x="928" y="3"/>
                      <a:pt x="822" y="1"/>
                      <a:pt x="791" y="2"/>
                    </a:cubicBezTo>
                    <a:lnTo>
                      <a:pt x="756" y="2"/>
                    </a:lnTo>
                    <a:lnTo>
                      <a:pt x="743" y="2"/>
                    </a:lnTo>
                    <a:cubicBezTo>
                      <a:pt x="740" y="2"/>
                      <a:pt x="744" y="1"/>
                      <a:pt x="764" y="1"/>
                    </a:cubicBezTo>
                    <a:cubicBezTo>
                      <a:pt x="747" y="1"/>
                      <a:pt x="692" y="1"/>
                      <a:pt x="697" y="2"/>
                    </a:cubicBezTo>
                    <a:lnTo>
                      <a:pt x="570" y="3"/>
                    </a:lnTo>
                    <a:cubicBezTo>
                      <a:pt x="566" y="3"/>
                      <a:pt x="562" y="2"/>
                      <a:pt x="559" y="2"/>
                    </a:cubicBezTo>
                    <a:cubicBezTo>
                      <a:pt x="554" y="2"/>
                      <a:pt x="554" y="3"/>
                      <a:pt x="554" y="3"/>
                    </a:cubicBezTo>
                    <a:lnTo>
                      <a:pt x="0" y="4"/>
                    </a:lnTo>
                    <a:lnTo>
                      <a:pt x="79" y="5"/>
                    </a:lnTo>
                    <a:cubicBezTo>
                      <a:pt x="37" y="8"/>
                      <a:pt x="125" y="6"/>
                      <a:pt x="113" y="8"/>
                    </a:cubicBezTo>
                    <a:cubicBezTo>
                      <a:pt x="94" y="9"/>
                      <a:pt x="66" y="9"/>
                      <a:pt x="49" y="8"/>
                    </a:cubicBezTo>
                    <a:cubicBezTo>
                      <a:pt x="43" y="9"/>
                      <a:pt x="67" y="10"/>
                      <a:pt x="64" y="12"/>
                    </a:cubicBezTo>
                    <a:cubicBezTo>
                      <a:pt x="134" y="13"/>
                      <a:pt x="145" y="7"/>
                      <a:pt x="213" y="8"/>
                    </a:cubicBezTo>
                    <a:cubicBezTo>
                      <a:pt x="210" y="10"/>
                      <a:pt x="189" y="11"/>
                      <a:pt x="234" y="11"/>
                    </a:cubicBezTo>
                    <a:lnTo>
                      <a:pt x="223" y="11"/>
                    </a:lnTo>
                    <a:cubicBezTo>
                      <a:pt x="294" y="9"/>
                      <a:pt x="278" y="14"/>
                      <a:pt x="324" y="10"/>
                    </a:cubicBezTo>
                    <a:lnTo>
                      <a:pt x="322" y="12"/>
                    </a:lnTo>
                    <a:cubicBezTo>
                      <a:pt x="355" y="11"/>
                      <a:pt x="418" y="11"/>
                      <a:pt x="454" y="10"/>
                    </a:cubicBezTo>
                    <a:lnTo>
                      <a:pt x="452" y="11"/>
                    </a:lnTo>
                    <a:cubicBezTo>
                      <a:pt x="551" y="8"/>
                      <a:pt x="508" y="10"/>
                      <a:pt x="620" y="9"/>
                    </a:cubicBezTo>
                    <a:lnTo>
                      <a:pt x="568" y="11"/>
                    </a:lnTo>
                    <a:cubicBezTo>
                      <a:pt x="607" y="12"/>
                      <a:pt x="616" y="10"/>
                      <a:pt x="643" y="10"/>
                    </a:cubicBezTo>
                    <a:cubicBezTo>
                      <a:pt x="641" y="10"/>
                      <a:pt x="648" y="12"/>
                      <a:pt x="622" y="12"/>
                    </a:cubicBezTo>
                    <a:lnTo>
                      <a:pt x="758" y="8"/>
                    </a:lnTo>
                    <a:cubicBezTo>
                      <a:pt x="790" y="7"/>
                      <a:pt x="751" y="7"/>
                      <a:pt x="746" y="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06" name="Forma livre 100"/>
              <p:cNvSpPr>
                <a:spLocks/>
              </p:cNvSpPr>
              <p:nvPr/>
            </p:nvSpPr>
            <p:spPr bwMode="invGray">
              <a:xfrm>
                <a:off x="1947862" y="2735263"/>
                <a:ext cx="47625" cy="0"/>
              </a:xfrm>
              <a:custGeom>
                <a:avLst/>
                <a:gdLst>
                  <a:gd name="T0" fmla="*/ 0 w 25"/>
                  <a:gd name="T1" fmla="*/ 0 w 25"/>
                  <a:gd name="T2" fmla="*/ 25 w 25"/>
                  <a:gd name="T3" fmla="*/ 0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07" name="Forma livre 101"/>
              <p:cNvSpPr>
                <a:spLocks/>
              </p:cNvSpPr>
              <p:nvPr/>
            </p:nvSpPr>
            <p:spPr bwMode="invGray">
              <a:xfrm>
                <a:off x="112712" y="2724150"/>
                <a:ext cx="74613" cy="0"/>
              </a:xfrm>
              <a:custGeom>
                <a:avLst/>
                <a:gdLst>
                  <a:gd name="T0" fmla="*/ 0 w 39"/>
                  <a:gd name="T1" fmla="*/ 0 w 39"/>
                  <a:gd name="T2" fmla="*/ 39 w 39"/>
                  <a:gd name="T3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9">
                    <a:moveTo>
                      <a:pt x="0" y="0"/>
                    </a:moveTo>
                    <a:lnTo>
                      <a:pt x="0" y="0"/>
                    </a:lnTo>
                    <a:lnTo>
                      <a:pt x="39" y="0"/>
                    </a:lnTo>
                    <a:cubicBezTo>
                      <a:pt x="27" y="0"/>
                      <a:pt x="14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08" name="Forma livre 102"/>
              <p:cNvSpPr>
                <a:spLocks/>
              </p:cNvSpPr>
              <p:nvPr/>
            </p:nvSpPr>
            <p:spPr bwMode="invGray">
              <a:xfrm>
                <a:off x="2187575" y="2717800"/>
                <a:ext cx="176213" cy="6350"/>
              </a:xfrm>
              <a:custGeom>
                <a:avLst/>
                <a:gdLst>
                  <a:gd name="T0" fmla="*/ 71 w 92"/>
                  <a:gd name="T1" fmla="*/ 3 h 3"/>
                  <a:gd name="T2" fmla="*/ 71 w 92"/>
                  <a:gd name="T3" fmla="*/ 3 h 3"/>
                  <a:gd name="T4" fmla="*/ 92 w 92"/>
                  <a:gd name="T5" fmla="*/ 0 h 3"/>
                  <a:gd name="T6" fmla="*/ 8 w 92"/>
                  <a:gd name="T7" fmla="*/ 1 h 3"/>
                  <a:gd name="T8" fmla="*/ 2 w 92"/>
                  <a:gd name="T9" fmla="*/ 3 h 3"/>
                  <a:gd name="T10" fmla="*/ 71 w 9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3">
                    <a:moveTo>
                      <a:pt x="71" y="3"/>
                    </a:moveTo>
                    <a:lnTo>
                      <a:pt x="71" y="3"/>
                    </a:lnTo>
                    <a:cubicBezTo>
                      <a:pt x="47" y="2"/>
                      <a:pt x="88" y="1"/>
                      <a:pt x="92" y="0"/>
                    </a:cubicBezTo>
                    <a:lnTo>
                      <a:pt x="8" y="1"/>
                    </a:lnTo>
                    <a:cubicBezTo>
                      <a:pt x="8" y="1"/>
                      <a:pt x="0" y="2"/>
                      <a:pt x="2" y="3"/>
                    </a:cubicBezTo>
                    <a:lnTo>
                      <a:pt x="7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09" name="Forma livre 103"/>
              <p:cNvSpPr>
                <a:spLocks/>
              </p:cNvSpPr>
              <p:nvPr/>
            </p:nvSpPr>
            <p:spPr bwMode="invGray">
              <a:xfrm>
                <a:off x="2112962" y="2714625"/>
                <a:ext cx="90488" cy="4762"/>
              </a:xfrm>
              <a:custGeom>
                <a:avLst/>
                <a:gdLst>
                  <a:gd name="T0" fmla="*/ 22 w 47"/>
                  <a:gd name="T1" fmla="*/ 0 h 2"/>
                  <a:gd name="T2" fmla="*/ 22 w 47"/>
                  <a:gd name="T3" fmla="*/ 0 h 2"/>
                  <a:gd name="T4" fmla="*/ 0 w 47"/>
                  <a:gd name="T5" fmla="*/ 2 h 2"/>
                  <a:gd name="T6" fmla="*/ 47 w 47"/>
                  <a:gd name="T7" fmla="*/ 2 h 2"/>
                  <a:gd name="T8" fmla="*/ 22 w 4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">
                    <a:moveTo>
                      <a:pt x="22" y="0"/>
                    </a:moveTo>
                    <a:lnTo>
                      <a:pt x="22" y="0"/>
                    </a:lnTo>
                    <a:cubicBezTo>
                      <a:pt x="19" y="1"/>
                      <a:pt x="11" y="1"/>
                      <a:pt x="0" y="2"/>
                    </a:cubicBezTo>
                    <a:lnTo>
                      <a:pt x="47" y="2"/>
                    </a:lnTo>
                    <a:cubicBezTo>
                      <a:pt x="47" y="1"/>
                      <a:pt x="41" y="0"/>
                      <a:pt x="22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10" name="Forma livre 104"/>
              <p:cNvSpPr>
                <a:spLocks/>
              </p:cNvSpPr>
              <p:nvPr/>
            </p:nvSpPr>
            <p:spPr bwMode="invGray">
              <a:xfrm>
                <a:off x="2101850" y="2811463"/>
                <a:ext cx="71438" cy="3175"/>
              </a:xfrm>
              <a:custGeom>
                <a:avLst/>
                <a:gdLst>
                  <a:gd name="T0" fmla="*/ 37 w 37"/>
                  <a:gd name="T1" fmla="*/ 0 h 1"/>
                  <a:gd name="T2" fmla="*/ 37 w 37"/>
                  <a:gd name="T3" fmla="*/ 0 h 1"/>
                  <a:gd name="T4" fmla="*/ 22 w 37"/>
                  <a:gd name="T5" fmla="*/ 1 h 1"/>
                  <a:gd name="T6" fmla="*/ 0 w 37"/>
                  <a:gd name="T7" fmla="*/ 1 h 1"/>
                  <a:gd name="T8" fmla="*/ 37 w 3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">
                    <a:moveTo>
                      <a:pt x="37" y="0"/>
                    </a:moveTo>
                    <a:lnTo>
                      <a:pt x="37" y="0"/>
                    </a:lnTo>
                    <a:lnTo>
                      <a:pt x="22" y="1"/>
                    </a:lnTo>
                    <a:lnTo>
                      <a:pt x="0" y="1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11" name="Forma livre 105"/>
              <p:cNvSpPr>
                <a:spLocks/>
              </p:cNvSpPr>
              <p:nvPr/>
            </p:nvSpPr>
            <p:spPr bwMode="invGray">
              <a:xfrm>
                <a:off x="1724025" y="2805113"/>
                <a:ext cx="120650" cy="4762"/>
              </a:xfrm>
              <a:custGeom>
                <a:avLst/>
                <a:gdLst>
                  <a:gd name="T0" fmla="*/ 0 w 63"/>
                  <a:gd name="T1" fmla="*/ 0 h 2"/>
                  <a:gd name="T2" fmla="*/ 0 w 63"/>
                  <a:gd name="T3" fmla="*/ 0 h 2"/>
                  <a:gd name="T4" fmla="*/ 63 w 63"/>
                  <a:gd name="T5" fmla="*/ 0 h 2"/>
                  <a:gd name="T6" fmla="*/ 0 w 6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2">
                    <a:moveTo>
                      <a:pt x="0" y="0"/>
                    </a:moveTo>
                    <a:lnTo>
                      <a:pt x="0" y="0"/>
                    </a:lnTo>
                    <a:cubicBezTo>
                      <a:pt x="18" y="2"/>
                      <a:pt x="52" y="1"/>
                      <a:pt x="63" y="0"/>
                    </a:cubicBezTo>
                    <a:cubicBezTo>
                      <a:pt x="24" y="0"/>
                      <a:pt x="41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12" name="Forma livre 106"/>
              <p:cNvSpPr>
                <a:spLocks/>
              </p:cNvSpPr>
              <p:nvPr/>
            </p:nvSpPr>
            <p:spPr bwMode="invGray">
              <a:xfrm>
                <a:off x="1744662" y="2833688"/>
                <a:ext cx="73025" cy="3175"/>
              </a:xfrm>
              <a:custGeom>
                <a:avLst/>
                <a:gdLst>
                  <a:gd name="T0" fmla="*/ 38 w 38"/>
                  <a:gd name="T1" fmla="*/ 0 h 1"/>
                  <a:gd name="T2" fmla="*/ 38 w 38"/>
                  <a:gd name="T3" fmla="*/ 0 h 1"/>
                  <a:gd name="T4" fmla="*/ 0 w 38"/>
                  <a:gd name="T5" fmla="*/ 1 h 1"/>
                  <a:gd name="T6" fmla="*/ 3 w 38"/>
                  <a:gd name="T7" fmla="*/ 1 h 1"/>
                  <a:gd name="T8" fmla="*/ 38 w 3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">
                    <a:moveTo>
                      <a:pt x="38" y="0"/>
                    </a:moveTo>
                    <a:lnTo>
                      <a:pt x="38" y="0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13" name="Forma livre 107"/>
              <p:cNvSpPr>
                <a:spLocks/>
              </p:cNvSpPr>
              <p:nvPr/>
            </p:nvSpPr>
            <p:spPr bwMode="invGray">
              <a:xfrm>
                <a:off x="-474663" y="2741613"/>
                <a:ext cx="34925" cy="0"/>
              </a:xfrm>
              <a:custGeom>
                <a:avLst/>
                <a:gdLst>
                  <a:gd name="T0" fmla="*/ 18 w 18"/>
                  <a:gd name="T1" fmla="*/ 18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14" name="Forma livre 108"/>
              <p:cNvSpPr>
                <a:spLocks/>
              </p:cNvSpPr>
              <p:nvPr/>
            </p:nvSpPr>
            <p:spPr bwMode="invGray">
              <a:xfrm>
                <a:off x="-947738" y="2725738"/>
                <a:ext cx="1239838" cy="19050"/>
              </a:xfrm>
              <a:custGeom>
                <a:avLst/>
                <a:gdLst>
                  <a:gd name="T0" fmla="*/ 588 w 647"/>
                  <a:gd name="T1" fmla="*/ 5 h 8"/>
                  <a:gd name="T2" fmla="*/ 588 w 647"/>
                  <a:gd name="T3" fmla="*/ 5 h 8"/>
                  <a:gd name="T4" fmla="*/ 619 w 647"/>
                  <a:gd name="T5" fmla="*/ 0 h 8"/>
                  <a:gd name="T6" fmla="*/ 570 w 647"/>
                  <a:gd name="T7" fmla="*/ 1 h 8"/>
                  <a:gd name="T8" fmla="*/ 574 w 647"/>
                  <a:gd name="T9" fmla="*/ 0 h 8"/>
                  <a:gd name="T10" fmla="*/ 515 w 647"/>
                  <a:gd name="T11" fmla="*/ 1 h 8"/>
                  <a:gd name="T12" fmla="*/ 533 w 647"/>
                  <a:gd name="T13" fmla="*/ 3 h 8"/>
                  <a:gd name="T14" fmla="*/ 450 w 647"/>
                  <a:gd name="T15" fmla="*/ 0 h 8"/>
                  <a:gd name="T16" fmla="*/ 361 w 647"/>
                  <a:gd name="T17" fmla="*/ 0 h 8"/>
                  <a:gd name="T18" fmla="*/ 368 w 647"/>
                  <a:gd name="T19" fmla="*/ 0 h 8"/>
                  <a:gd name="T20" fmla="*/ 355 w 647"/>
                  <a:gd name="T21" fmla="*/ 0 h 8"/>
                  <a:gd name="T22" fmla="*/ 55 w 647"/>
                  <a:gd name="T23" fmla="*/ 1 h 8"/>
                  <a:gd name="T24" fmla="*/ 45 w 647"/>
                  <a:gd name="T25" fmla="*/ 6 h 8"/>
                  <a:gd name="T26" fmla="*/ 207 w 647"/>
                  <a:gd name="T27" fmla="*/ 5 h 8"/>
                  <a:gd name="T28" fmla="*/ 214 w 647"/>
                  <a:gd name="T29" fmla="*/ 6 h 8"/>
                  <a:gd name="T30" fmla="*/ 250 w 647"/>
                  <a:gd name="T31" fmla="*/ 4 h 8"/>
                  <a:gd name="T32" fmla="*/ 216 w 647"/>
                  <a:gd name="T33" fmla="*/ 3 h 8"/>
                  <a:gd name="T34" fmla="*/ 393 w 647"/>
                  <a:gd name="T35" fmla="*/ 3 h 8"/>
                  <a:gd name="T36" fmla="*/ 265 w 647"/>
                  <a:gd name="T37" fmla="*/ 5 h 8"/>
                  <a:gd name="T38" fmla="*/ 265 w 647"/>
                  <a:gd name="T39" fmla="*/ 7 h 8"/>
                  <a:gd name="T40" fmla="*/ 588 w 647"/>
                  <a:gd name="T4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8">
                    <a:moveTo>
                      <a:pt x="588" y="5"/>
                    </a:moveTo>
                    <a:lnTo>
                      <a:pt x="588" y="5"/>
                    </a:lnTo>
                    <a:cubicBezTo>
                      <a:pt x="499" y="3"/>
                      <a:pt x="647" y="3"/>
                      <a:pt x="619" y="0"/>
                    </a:cubicBezTo>
                    <a:lnTo>
                      <a:pt x="570" y="1"/>
                    </a:lnTo>
                    <a:lnTo>
                      <a:pt x="574" y="0"/>
                    </a:lnTo>
                    <a:lnTo>
                      <a:pt x="515" y="1"/>
                    </a:lnTo>
                    <a:cubicBezTo>
                      <a:pt x="527" y="2"/>
                      <a:pt x="536" y="2"/>
                      <a:pt x="533" y="3"/>
                    </a:cubicBezTo>
                    <a:cubicBezTo>
                      <a:pt x="454" y="3"/>
                      <a:pt x="508" y="2"/>
                      <a:pt x="450" y="0"/>
                    </a:cubicBezTo>
                    <a:lnTo>
                      <a:pt x="361" y="0"/>
                    </a:lnTo>
                    <a:lnTo>
                      <a:pt x="368" y="0"/>
                    </a:lnTo>
                    <a:cubicBezTo>
                      <a:pt x="361" y="0"/>
                      <a:pt x="357" y="0"/>
                      <a:pt x="355" y="0"/>
                    </a:cubicBezTo>
                    <a:lnTo>
                      <a:pt x="55" y="1"/>
                    </a:lnTo>
                    <a:cubicBezTo>
                      <a:pt x="0" y="3"/>
                      <a:pt x="85" y="4"/>
                      <a:pt x="45" y="6"/>
                    </a:cubicBezTo>
                    <a:cubicBezTo>
                      <a:pt x="108" y="6"/>
                      <a:pt x="202" y="8"/>
                      <a:pt x="207" y="5"/>
                    </a:cubicBezTo>
                    <a:cubicBezTo>
                      <a:pt x="205" y="5"/>
                      <a:pt x="201" y="6"/>
                      <a:pt x="214" y="6"/>
                    </a:cubicBezTo>
                    <a:lnTo>
                      <a:pt x="250" y="4"/>
                    </a:lnTo>
                    <a:lnTo>
                      <a:pt x="216" y="3"/>
                    </a:lnTo>
                    <a:cubicBezTo>
                      <a:pt x="252" y="1"/>
                      <a:pt x="371" y="1"/>
                      <a:pt x="393" y="3"/>
                    </a:cubicBezTo>
                    <a:cubicBezTo>
                      <a:pt x="325" y="4"/>
                      <a:pt x="359" y="6"/>
                      <a:pt x="265" y="5"/>
                    </a:cubicBezTo>
                    <a:cubicBezTo>
                      <a:pt x="269" y="6"/>
                      <a:pt x="286" y="7"/>
                      <a:pt x="265" y="7"/>
                    </a:cubicBezTo>
                    <a:cubicBezTo>
                      <a:pt x="375" y="6"/>
                      <a:pt x="474" y="8"/>
                      <a:pt x="588" y="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15" name="Forma livre 109"/>
              <p:cNvSpPr>
                <a:spLocks/>
              </p:cNvSpPr>
              <p:nvPr/>
            </p:nvSpPr>
            <p:spPr bwMode="invGray">
              <a:xfrm>
                <a:off x="-1944688" y="2741613"/>
                <a:ext cx="4763" cy="0"/>
              </a:xfrm>
              <a:custGeom>
                <a:avLst/>
                <a:gdLst>
                  <a:gd name="T0" fmla="*/ 1 w 2"/>
                  <a:gd name="T1" fmla="*/ 1 w 2"/>
                  <a:gd name="T2" fmla="*/ 2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1" y="0"/>
                    </a:lnTo>
                    <a:lnTo>
                      <a:pt x="2" y="0"/>
                    </a:ln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16" name="Forma livre 110"/>
              <p:cNvSpPr>
                <a:spLocks/>
              </p:cNvSpPr>
              <p:nvPr/>
            </p:nvSpPr>
            <p:spPr bwMode="invGray">
              <a:xfrm>
                <a:off x="-1939925" y="2735263"/>
                <a:ext cx="173038" cy="6350"/>
              </a:xfrm>
              <a:custGeom>
                <a:avLst/>
                <a:gdLst>
                  <a:gd name="T0" fmla="*/ 36 w 90"/>
                  <a:gd name="T1" fmla="*/ 3 h 3"/>
                  <a:gd name="T2" fmla="*/ 36 w 90"/>
                  <a:gd name="T3" fmla="*/ 3 h 3"/>
                  <a:gd name="T4" fmla="*/ 90 w 90"/>
                  <a:gd name="T5" fmla="*/ 0 h 3"/>
                  <a:gd name="T6" fmla="*/ 6 w 90"/>
                  <a:gd name="T7" fmla="*/ 1 h 3"/>
                  <a:gd name="T8" fmla="*/ 0 w 90"/>
                  <a:gd name="T9" fmla="*/ 3 h 3"/>
                  <a:gd name="T10" fmla="*/ 48 w 90"/>
                  <a:gd name="T11" fmla="*/ 2 h 3"/>
                  <a:gd name="T12" fmla="*/ 36 w 9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3">
                    <a:moveTo>
                      <a:pt x="36" y="3"/>
                    </a:moveTo>
                    <a:lnTo>
                      <a:pt x="36" y="3"/>
                    </a:lnTo>
                    <a:lnTo>
                      <a:pt x="90" y="0"/>
                    </a:lnTo>
                    <a:lnTo>
                      <a:pt x="6" y="1"/>
                    </a:lnTo>
                    <a:lnTo>
                      <a:pt x="0" y="3"/>
                    </a:lnTo>
                    <a:cubicBezTo>
                      <a:pt x="8" y="2"/>
                      <a:pt x="37" y="1"/>
                      <a:pt x="48" y="2"/>
                    </a:cubicBezTo>
                    <a:lnTo>
                      <a:pt x="36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17" name="Forma livre 111"/>
              <p:cNvSpPr>
                <a:spLocks/>
              </p:cNvSpPr>
              <p:nvPr/>
            </p:nvSpPr>
            <p:spPr bwMode="invGray">
              <a:xfrm>
                <a:off x="-1773238" y="2733675"/>
                <a:ext cx="123825" cy="12700"/>
              </a:xfrm>
              <a:custGeom>
                <a:avLst/>
                <a:gdLst>
                  <a:gd name="T0" fmla="*/ 65 w 65"/>
                  <a:gd name="T1" fmla="*/ 0 h 6"/>
                  <a:gd name="T2" fmla="*/ 65 w 65"/>
                  <a:gd name="T3" fmla="*/ 0 h 6"/>
                  <a:gd name="T4" fmla="*/ 48 w 65"/>
                  <a:gd name="T5" fmla="*/ 4 h 6"/>
                  <a:gd name="T6" fmla="*/ 0 w 65"/>
                  <a:gd name="T7" fmla="*/ 4 h 6"/>
                  <a:gd name="T8" fmla="*/ 61 w 65"/>
                  <a:gd name="T9" fmla="*/ 4 h 6"/>
                  <a:gd name="T10" fmla="*/ 65 w 6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">
                    <a:moveTo>
                      <a:pt x="65" y="0"/>
                    </a:moveTo>
                    <a:lnTo>
                      <a:pt x="65" y="0"/>
                    </a:lnTo>
                    <a:cubicBezTo>
                      <a:pt x="22" y="1"/>
                      <a:pt x="25" y="3"/>
                      <a:pt x="48" y="4"/>
                    </a:cubicBezTo>
                    <a:cubicBezTo>
                      <a:pt x="8" y="5"/>
                      <a:pt x="27" y="1"/>
                      <a:pt x="0" y="4"/>
                    </a:cubicBezTo>
                    <a:cubicBezTo>
                      <a:pt x="1" y="6"/>
                      <a:pt x="50" y="5"/>
                      <a:pt x="61" y="4"/>
                    </a:cubicBez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18" name="Forma livre 112"/>
              <p:cNvSpPr>
                <a:spLocks/>
              </p:cNvSpPr>
              <p:nvPr/>
            </p:nvSpPr>
            <p:spPr bwMode="invGray">
              <a:xfrm>
                <a:off x="-1057275" y="2735263"/>
                <a:ext cx="57150" cy="3175"/>
              </a:xfrm>
              <a:custGeom>
                <a:avLst/>
                <a:gdLst>
                  <a:gd name="T0" fmla="*/ 12 w 30"/>
                  <a:gd name="T1" fmla="*/ 0 h 1"/>
                  <a:gd name="T2" fmla="*/ 12 w 30"/>
                  <a:gd name="T3" fmla="*/ 0 h 1"/>
                  <a:gd name="T4" fmla="*/ 0 w 30"/>
                  <a:gd name="T5" fmla="*/ 1 h 1"/>
                  <a:gd name="T6" fmla="*/ 30 w 30"/>
                  <a:gd name="T7" fmla="*/ 1 h 1"/>
                  <a:gd name="T8" fmla="*/ 12 w 30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">
                    <a:moveTo>
                      <a:pt x="12" y="0"/>
                    </a:moveTo>
                    <a:lnTo>
                      <a:pt x="12" y="0"/>
                    </a:lnTo>
                    <a:lnTo>
                      <a:pt x="0" y="1"/>
                    </a:lnTo>
                    <a:lnTo>
                      <a:pt x="30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19" name="Forma livre 113"/>
              <p:cNvSpPr>
                <a:spLocks/>
              </p:cNvSpPr>
              <p:nvPr/>
            </p:nvSpPr>
            <p:spPr bwMode="invGray">
              <a:xfrm>
                <a:off x="-1116013" y="2738438"/>
                <a:ext cx="58738" cy="3175"/>
              </a:xfrm>
              <a:custGeom>
                <a:avLst/>
                <a:gdLst>
                  <a:gd name="T0" fmla="*/ 30 w 30"/>
                  <a:gd name="T1" fmla="*/ 0 h 2"/>
                  <a:gd name="T2" fmla="*/ 30 w 30"/>
                  <a:gd name="T3" fmla="*/ 0 h 2"/>
                  <a:gd name="T4" fmla="*/ 0 w 30"/>
                  <a:gd name="T5" fmla="*/ 0 h 2"/>
                  <a:gd name="T6" fmla="*/ 9 w 30"/>
                  <a:gd name="T7" fmla="*/ 2 h 2"/>
                  <a:gd name="T8" fmla="*/ 30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cubicBezTo>
                      <a:pt x="2" y="0"/>
                      <a:pt x="4" y="1"/>
                      <a:pt x="9" y="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20" name="Forma livre 114"/>
              <p:cNvSpPr>
                <a:spLocks/>
              </p:cNvSpPr>
              <p:nvPr/>
            </p:nvSpPr>
            <p:spPr bwMode="invGray">
              <a:xfrm>
                <a:off x="-1349375" y="2735263"/>
                <a:ext cx="84138" cy="0"/>
              </a:xfrm>
              <a:custGeom>
                <a:avLst/>
                <a:gdLst>
                  <a:gd name="T0" fmla="*/ 44 w 44"/>
                  <a:gd name="T1" fmla="*/ 44 w 44"/>
                  <a:gd name="T2" fmla="*/ 0 w 44"/>
                  <a:gd name="T3" fmla="*/ 44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4">
                    <a:moveTo>
                      <a:pt x="44" y="0"/>
                    </a:moveTo>
                    <a:lnTo>
                      <a:pt x="44" y="0"/>
                    </a:lnTo>
                    <a:lnTo>
                      <a:pt x="0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21" name="Forma livre 115"/>
              <p:cNvSpPr>
                <a:spLocks/>
              </p:cNvSpPr>
              <p:nvPr/>
            </p:nvSpPr>
            <p:spPr bwMode="invGray">
              <a:xfrm>
                <a:off x="-1265238" y="2735263"/>
                <a:ext cx="65088" cy="3175"/>
              </a:xfrm>
              <a:custGeom>
                <a:avLst/>
                <a:gdLst>
                  <a:gd name="T0" fmla="*/ 34 w 34"/>
                  <a:gd name="T1" fmla="*/ 1 h 1"/>
                  <a:gd name="T2" fmla="*/ 34 w 34"/>
                  <a:gd name="T3" fmla="*/ 1 h 1"/>
                  <a:gd name="T4" fmla="*/ 33 w 34"/>
                  <a:gd name="T5" fmla="*/ 0 h 1"/>
                  <a:gd name="T6" fmla="*/ 0 w 34"/>
                  <a:gd name="T7" fmla="*/ 0 h 1"/>
                  <a:gd name="T8" fmla="*/ 34 w 3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">
                    <a:moveTo>
                      <a:pt x="34" y="1"/>
                    </a:moveTo>
                    <a:lnTo>
                      <a:pt x="34" y="1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22" name="Forma livre 116"/>
              <p:cNvSpPr>
                <a:spLocks/>
              </p:cNvSpPr>
              <p:nvPr/>
            </p:nvSpPr>
            <p:spPr bwMode="invGray">
              <a:xfrm>
                <a:off x="-1219200" y="2728913"/>
                <a:ext cx="103188" cy="9525"/>
              </a:xfrm>
              <a:custGeom>
                <a:avLst/>
                <a:gdLst>
                  <a:gd name="T0" fmla="*/ 54 w 54"/>
                  <a:gd name="T1" fmla="*/ 4 h 4"/>
                  <a:gd name="T2" fmla="*/ 54 w 54"/>
                  <a:gd name="T3" fmla="*/ 4 h 4"/>
                  <a:gd name="T4" fmla="*/ 0 w 54"/>
                  <a:gd name="T5" fmla="*/ 1 h 4"/>
                  <a:gd name="T6" fmla="*/ 9 w 54"/>
                  <a:gd name="T7" fmla="*/ 3 h 4"/>
                  <a:gd name="T8" fmla="*/ 54 w 5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">
                    <a:moveTo>
                      <a:pt x="54" y="4"/>
                    </a:moveTo>
                    <a:lnTo>
                      <a:pt x="54" y="4"/>
                    </a:lnTo>
                    <a:cubicBezTo>
                      <a:pt x="49" y="2"/>
                      <a:pt x="43" y="0"/>
                      <a:pt x="0" y="1"/>
                    </a:cubicBezTo>
                    <a:lnTo>
                      <a:pt x="9" y="3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23" name="Forma livre 117"/>
              <p:cNvSpPr>
                <a:spLocks/>
              </p:cNvSpPr>
              <p:nvPr/>
            </p:nvSpPr>
            <p:spPr bwMode="invGray">
              <a:xfrm>
                <a:off x="1225550" y="2830513"/>
                <a:ext cx="73025" cy="3175"/>
              </a:xfrm>
              <a:custGeom>
                <a:avLst/>
                <a:gdLst>
                  <a:gd name="T0" fmla="*/ 34 w 38"/>
                  <a:gd name="T1" fmla="*/ 0 h 2"/>
                  <a:gd name="T2" fmla="*/ 34 w 38"/>
                  <a:gd name="T3" fmla="*/ 0 h 2"/>
                  <a:gd name="T4" fmla="*/ 0 w 38"/>
                  <a:gd name="T5" fmla="*/ 1 h 2"/>
                  <a:gd name="T6" fmla="*/ 4 w 38"/>
                  <a:gd name="T7" fmla="*/ 2 h 2"/>
                  <a:gd name="T8" fmla="*/ 38 w 38"/>
                  <a:gd name="T9" fmla="*/ 1 h 2"/>
                  <a:gd name="T10" fmla="*/ 34 w 3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">
                    <a:moveTo>
                      <a:pt x="34" y="0"/>
                    </a:moveTo>
                    <a:lnTo>
                      <a:pt x="34" y="0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38" y="1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24" name="Forma livre 118"/>
              <p:cNvSpPr>
                <a:spLocks/>
              </p:cNvSpPr>
              <p:nvPr/>
            </p:nvSpPr>
            <p:spPr bwMode="invGray">
              <a:xfrm>
                <a:off x="874712" y="2827338"/>
                <a:ext cx="39688" cy="3175"/>
              </a:xfrm>
              <a:custGeom>
                <a:avLst/>
                <a:gdLst>
                  <a:gd name="T0" fmla="*/ 21 w 21"/>
                  <a:gd name="T1" fmla="*/ 0 h 1"/>
                  <a:gd name="T2" fmla="*/ 21 w 21"/>
                  <a:gd name="T3" fmla="*/ 0 h 1"/>
                  <a:gd name="T4" fmla="*/ 0 w 21"/>
                  <a:gd name="T5" fmla="*/ 1 h 1"/>
                  <a:gd name="T6" fmla="*/ 21 w 2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21" y="0"/>
                    </a:lnTo>
                    <a:lnTo>
                      <a:pt x="0" y="1"/>
                    </a:lnTo>
                    <a:cubicBezTo>
                      <a:pt x="9" y="1"/>
                      <a:pt x="16" y="1"/>
                      <a:pt x="2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25" name="Forma livre 119"/>
              <p:cNvSpPr>
                <a:spLocks/>
              </p:cNvSpPr>
              <p:nvPr/>
            </p:nvSpPr>
            <p:spPr bwMode="invGray">
              <a:xfrm>
                <a:off x="417512" y="2827338"/>
                <a:ext cx="457200" cy="31750"/>
              </a:xfrm>
              <a:custGeom>
                <a:avLst/>
                <a:gdLst>
                  <a:gd name="T0" fmla="*/ 113 w 238"/>
                  <a:gd name="T1" fmla="*/ 12 h 14"/>
                  <a:gd name="T2" fmla="*/ 113 w 238"/>
                  <a:gd name="T3" fmla="*/ 12 h 14"/>
                  <a:gd name="T4" fmla="*/ 94 w 238"/>
                  <a:gd name="T5" fmla="*/ 9 h 14"/>
                  <a:gd name="T6" fmla="*/ 157 w 238"/>
                  <a:gd name="T7" fmla="*/ 6 h 14"/>
                  <a:gd name="T8" fmla="*/ 145 w 238"/>
                  <a:gd name="T9" fmla="*/ 8 h 14"/>
                  <a:gd name="T10" fmla="*/ 169 w 238"/>
                  <a:gd name="T11" fmla="*/ 6 h 14"/>
                  <a:gd name="T12" fmla="*/ 238 w 238"/>
                  <a:gd name="T13" fmla="*/ 1 h 14"/>
                  <a:gd name="T14" fmla="*/ 32 w 238"/>
                  <a:gd name="T15" fmla="*/ 3 h 14"/>
                  <a:gd name="T16" fmla="*/ 19 w 238"/>
                  <a:gd name="T17" fmla="*/ 13 h 14"/>
                  <a:gd name="T18" fmla="*/ 113 w 238"/>
                  <a:gd name="T1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14">
                    <a:moveTo>
                      <a:pt x="113" y="12"/>
                    </a:moveTo>
                    <a:lnTo>
                      <a:pt x="113" y="12"/>
                    </a:lnTo>
                    <a:cubicBezTo>
                      <a:pt x="73" y="10"/>
                      <a:pt x="168" y="9"/>
                      <a:pt x="94" y="9"/>
                    </a:cubicBezTo>
                    <a:cubicBezTo>
                      <a:pt x="88" y="7"/>
                      <a:pt x="122" y="5"/>
                      <a:pt x="157" y="6"/>
                    </a:cubicBezTo>
                    <a:cubicBezTo>
                      <a:pt x="155" y="7"/>
                      <a:pt x="123" y="7"/>
                      <a:pt x="145" y="8"/>
                    </a:cubicBezTo>
                    <a:cubicBezTo>
                      <a:pt x="168" y="7"/>
                      <a:pt x="177" y="8"/>
                      <a:pt x="169" y="6"/>
                    </a:cubicBezTo>
                    <a:cubicBezTo>
                      <a:pt x="208" y="4"/>
                      <a:pt x="212" y="3"/>
                      <a:pt x="238" y="1"/>
                    </a:cubicBezTo>
                    <a:cubicBezTo>
                      <a:pt x="191" y="2"/>
                      <a:pt x="92" y="0"/>
                      <a:pt x="32" y="3"/>
                    </a:cubicBezTo>
                    <a:cubicBezTo>
                      <a:pt x="0" y="6"/>
                      <a:pt x="20" y="9"/>
                      <a:pt x="19" y="13"/>
                    </a:cubicBezTo>
                    <a:cubicBezTo>
                      <a:pt x="24" y="14"/>
                      <a:pt x="110" y="14"/>
                      <a:pt x="113" y="1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26" name="Forma livre 120"/>
              <p:cNvSpPr>
                <a:spLocks/>
              </p:cNvSpPr>
              <p:nvPr/>
            </p:nvSpPr>
            <p:spPr bwMode="invGray">
              <a:xfrm>
                <a:off x="755650" y="2859087"/>
                <a:ext cx="68263" cy="4762"/>
              </a:xfrm>
              <a:custGeom>
                <a:avLst/>
                <a:gdLst>
                  <a:gd name="T0" fmla="*/ 0 w 36"/>
                  <a:gd name="T1" fmla="*/ 1 h 2"/>
                  <a:gd name="T2" fmla="*/ 0 w 36"/>
                  <a:gd name="T3" fmla="*/ 1 h 2"/>
                  <a:gd name="T4" fmla="*/ 36 w 36"/>
                  <a:gd name="T5" fmla="*/ 1 h 2"/>
                  <a:gd name="T6" fmla="*/ 0 w 3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19" y="2"/>
                      <a:pt x="24" y="1"/>
                      <a:pt x="36" y="1"/>
                    </a:cubicBezTo>
                    <a:cubicBezTo>
                      <a:pt x="33" y="0"/>
                      <a:pt x="15" y="1"/>
                      <a:pt x="0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27" name="Forma livre 121"/>
              <p:cNvSpPr>
                <a:spLocks/>
              </p:cNvSpPr>
              <p:nvPr/>
            </p:nvSpPr>
            <p:spPr bwMode="invGray">
              <a:xfrm>
                <a:off x="-133350" y="2798763"/>
                <a:ext cx="111125" cy="4762"/>
              </a:xfrm>
              <a:custGeom>
                <a:avLst/>
                <a:gdLst>
                  <a:gd name="T0" fmla="*/ 37 w 58"/>
                  <a:gd name="T1" fmla="*/ 0 h 2"/>
                  <a:gd name="T2" fmla="*/ 37 w 58"/>
                  <a:gd name="T3" fmla="*/ 0 h 2"/>
                  <a:gd name="T4" fmla="*/ 7 w 58"/>
                  <a:gd name="T5" fmla="*/ 2 h 2"/>
                  <a:gd name="T6" fmla="*/ 58 w 58"/>
                  <a:gd name="T7" fmla="*/ 2 h 2"/>
                  <a:gd name="T8" fmla="*/ 37 w 5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">
                    <a:moveTo>
                      <a:pt x="37" y="0"/>
                    </a:moveTo>
                    <a:lnTo>
                      <a:pt x="37" y="0"/>
                    </a:lnTo>
                    <a:cubicBezTo>
                      <a:pt x="34" y="1"/>
                      <a:pt x="0" y="1"/>
                      <a:pt x="7" y="2"/>
                    </a:cubicBezTo>
                    <a:lnTo>
                      <a:pt x="58" y="2"/>
                    </a:lnTo>
                    <a:cubicBezTo>
                      <a:pt x="46" y="2"/>
                      <a:pt x="42" y="1"/>
                      <a:pt x="37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28" name="Forma livre 122"/>
              <p:cNvSpPr>
                <a:spLocks/>
              </p:cNvSpPr>
              <p:nvPr/>
            </p:nvSpPr>
            <p:spPr bwMode="invGray">
              <a:xfrm>
                <a:off x="-22225" y="2800350"/>
                <a:ext cx="44450" cy="3175"/>
              </a:xfrm>
              <a:custGeom>
                <a:avLst/>
                <a:gdLst>
                  <a:gd name="T0" fmla="*/ 23 w 23"/>
                  <a:gd name="T1" fmla="*/ 0 h 1"/>
                  <a:gd name="T2" fmla="*/ 23 w 23"/>
                  <a:gd name="T3" fmla="*/ 0 h 1"/>
                  <a:gd name="T4" fmla="*/ 0 w 23"/>
                  <a:gd name="T5" fmla="*/ 1 h 1"/>
                  <a:gd name="T6" fmla="*/ 23 w 2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">
                    <a:moveTo>
                      <a:pt x="23" y="0"/>
                    </a:moveTo>
                    <a:lnTo>
                      <a:pt x="23" y="0"/>
                    </a:lnTo>
                    <a:lnTo>
                      <a:pt x="0" y="1"/>
                    </a:lnTo>
                    <a:cubicBezTo>
                      <a:pt x="6" y="1"/>
                      <a:pt x="13" y="1"/>
                      <a:pt x="2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29" name="Forma livre 123"/>
              <p:cNvSpPr>
                <a:spLocks/>
              </p:cNvSpPr>
              <p:nvPr/>
            </p:nvSpPr>
            <p:spPr bwMode="invGray">
              <a:xfrm>
                <a:off x="-66675" y="2798763"/>
                <a:ext cx="6350" cy="0"/>
              </a:xfrm>
              <a:custGeom>
                <a:avLst/>
                <a:gdLst>
                  <a:gd name="T0" fmla="*/ 0 w 3"/>
                  <a:gd name="T1" fmla="*/ 0 w 3"/>
                  <a:gd name="T2" fmla="*/ 2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cubicBezTo>
                      <a:pt x="3" y="0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30" name="Forma livre 124"/>
              <p:cNvSpPr>
                <a:spLocks/>
              </p:cNvSpPr>
              <p:nvPr/>
            </p:nvSpPr>
            <p:spPr bwMode="invGray">
              <a:xfrm>
                <a:off x="-1566863" y="2730500"/>
                <a:ext cx="65088" cy="3175"/>
              </a:xfrm>
              <a:custGeom>
                <a:avLst/>
                <a:gdLst>
                  <a:gd name="T0" fmla="*/ 33 w 34"/>
                  <a:gd name="T1" fmla="*/ 1 h 1"/>
                  <a:gd name="T2" fmla="*/ 33 w 34"/>
                  <a:gd name="T3" fmla="*/ 1 h 1"/>
                  <a:gd name="T4" fmla="*/ 0 w 34"/>
                  <a:gd name="T5" fmla="*/ 1 h 1"/>
                  <a:gd name="T6" fmla="*/ 33 w 3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">
                    <a:moveTo>
                      <a:pt x="33" y="1"/>
                    </a:moveTo>
                    <a:lnTo>
                      <a:pt x="33" y="1"/>
                    </a:lnTo>
                    <a:cubicBezTo>
                      <a:pt x="34" y="0"/>
                      <a:pt x="12" y="1"/>
                      <a:pt x="0" y="1"/>
                    </a:cubicBezTo>
                    <a:cubicBezTo>
                      <a:pt x="9" y="1"/>
                      <a:pt x="22" y="1"/>
                      <a:pt x="33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31" name="Forma livre 125"/>
              <p:cNvSpPr>
                <a:spLocks/>
              </p:cNvSpPr>
              <p:nvPr/>
            </p:nvSpPr>
            <p:spPr bwMode="invGray">
              <a:xfrm>
                <a:off x="-3175000" y="2740025"/>
                <a:ext cx="38100" cy="0"/>
              </a:xfrm>
              <a:custGeom>
                <a:avLst/>
                <a:gdLst>
                  <a:gd name="T0" fmla="*/ 20 w 20"/>
                  <a:gd name="T1" fmla="*/ 20 w 20"/>
                  <a:gd name="T2" fmla="*/ 0 w 20"/>
                  <a:gd name="T3" fmla="*/ 2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20" y="0"/>
                    </a:lnTo>
                    <a:lnTo>
                      <a:pt x="0" y="0"/>
                    </a:lnTo>
                    <a:cubicBezTo>
                      <a:pt x="7" y="0"/>
                      <a:pt x="11" y="0"/>
                      <a:pt x="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32" name="Forma livre 126"/>
              <p:cNvSpPr>
                <a:spLocks/>
              </p:cNvSpPr>
              <p:nvPr/>
            </p:nvSpPr>
            <p:spPr bwMode="invGray">
              <a:xfrm>
                <a:off x="-3735388" y="2803525"/>
                <a:ext cx="6350" cy="1587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0"/>
                      <a:pt x="2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  <p:sp>
            <p:nvSpPr>
              <p:cNvPr id="133" name="Forma livre 127"/>
              <p:cNvSpPr>
                <a:spLocks/>
              </p:cNvSpPr>
              <p:nvPr/>
            </p:nvSpPr>
            <p:spPr bwMode="invGray">
              <a:xfrm>
                <a:off x="-3924300" y="2803525"/>
                <a:ext cx="188913" cy="3175"/>
              </a:xfrm>
              <a:custGeom>
                <a:avLst/>
                <a:gdLst>
                  <a:gd name="T0" fmla="*/ 98 w 98"/>
                  <a:gd name="T1" fmla="*/ 1 h 2"/>
                  <a:gd name="T2" fmla="*/ 98 w 98"/>
                  <a:gd name="T3" fmla="*/ 1 h 2"/>
                  <a:gd name="T4" fmla="*/ 26 w 98"/>
                  <a:gd name="T5" fmla="*/ 1 h 2"/>
                  <a:gd name="T6" fmla="*/ 28 w 98"/>
                  <a:gd name="T7" fmla="*/ 1 h 2"/>
                  <a:gd name="T8" fmla="*/ 0 w 98"/>
                  <a:gd name="T9" fmla="*/ 2 h 2"/>
                  <a:gd name="T10" fmla="*/ 98 w 98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2">
                    <a:moveTo>
                      <a:pt x="98" y="1"/>
                    </a:moveTo>
                    <a:lnTo>
                      <a:pt x="98" y="1"/>
                    </a:lnTo>
                    <a:cubicBezTo>
                      <a:pt x="84" y="2"/>
                      <a:pt x="42" y="0"/>
                      <a:pt x="26" y="1"/>
                    </a:cubicBezTo>
                    <a:lnTo>
                      <a:pt x="28" y="1"/>
                    </a:lnTo>
                    <a:lnTo>
                      <a:pt x="0" y="2"/>
                    </a:lnTo>
                    <a:cubicBezTo>
                      <a:pt x="27" y="2"/>
                      <a:pt x="82" y="2"/>
                      <a:pt x="98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noProof="0" dirty="0"/>
              </a:p>
            </p:txBody>
          </p:sp>
        </p:grpSp>
      </p:grpSp>
      <p:sp>
        <p:nvSpPr>
          <p:cNvPr id="134" name="Text Box 9"/>
          <p:cNvSpPr txBox="1">
            <a:spLocks noChangeArrowheads="1"/>
          </p:cNvSpPr>
          <p:nvPr/>
        </p:nvSpPr>
        <p:spPr bwMode="auto">
          <a:xfrm>
            <a:off x="1871192" y="2793122"/>
            <a:ext cx="5365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Programa ABC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f2419470\Desktop\Imagem Ali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08078"/>
            <a:ext cx="1967611" cy="80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63500" dir="5400000" sx="90000" sy="-19000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4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932694" y="1991210"/>
            <a:ext cx="520864" cy="536452"/>
          </a:xfrm>
          <a:custGeom>
            <a:avLst/>
            <a:gdLst>
              <a:gd name="connsiteX0" fmla="*/ 0 w 1295400"/>
              <a:gd name="connsiteY0" fmla="*/ 0 h 1092653"/>
              <a:gd name="connsiteX1" fmla="*/ 228600 w 1295400"/>
              <a:gd name="connsiteY1" fmla="*/ 914400 h 1092653"/>
              <a:gd name="connsiteX2" fmla="*/ 1295400 w 1295400"/>
              <a:gd name="connsiteY2" fmla="*/ 1092200 h 109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092653">
                <a:moveTo>
                  <a:pt x="0" y="0"/>
                </a:moveTo>
                <a:cubicBezTo>
                  <a:pt x="6350" y="366183"/>
                  <a:pt x="12700" y="732367"/>
                  <a:pt x="228600" y="914400"/>
                </a:cubicBezTo>
                <a:cubicBezTo>
                  <a:pt x="444500" y="1096433"/>
                  <a:pt x="869950" y="1094316"/>
                  <a:pt x="1295400" y="1092200"/>
                </a:cubicBezTo>
              </a:path>
            </a:pathLst>
          </a:custGeom>
          <a:noFill/>
          <a:ln w="34925" algn="ctr">
            <a:solidFill>
              <a:schemeClr val="bg1">
                <a:lumMod val="85000"/>
              </a:schemeClr>
            </a:solidFill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/>
          </a:p>
        </p:txBody>
      </p:sp>
      <p:sp>
        <p:nvSpPr>
          <p:cNvPr id="3" name="Retângulo de cantos arredondados 2"/>
          <p:cNvSpPr/>
          <p:nvPr/>
        </p:nvSpPr>
        <p:spPr bwMode="auto">
          <a:xfrm>
            <a:off x="1835696" y="1412776"/>
            <a:ext cx="5298382" cy="578882"/>
          </a:xfrm>
          <a:prstGeom prst="roundRect">
            <a:avLst/>
          </a:prstGeom>
          <a:noFill/>
          <a:ln w="34925" algn="ctr">
            <a:solidFill>
              <a:schemeClr val="bg1">
                <a:lumMod val="85000"/>
              </a:schemeClr>
            </a:solidFill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 err="1" smtClean="0">
                <a:solidFill>
                  <a:schemeClr val="tx1"/>
                </a:solidFill>
                <a:latin typeface="Trebuchet MS" pitchFamily="34" charset="0"/>
              </a:rPr>
              <a:t>Acciones</a:t>
            </a:r>
            <a:r>
              <a:rPr lang="pt-BR" sz="2800" dirty="0" smtClean="0">
                <a:solidFill>
                  <a:schemeClr val="tx1"/>
                </a:solidFill>
                <a:latin typeface="Trebuchet MS" pitchFamily="34" charset="0"/>
              </a:rPr>
              <a:t> implementadas</a:t>
            </a:r>
            <a:endParaRPr lang="pt-BR" sz="28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2597574" y="2306324"/>
            <a:ext cx="4752528" cy="442674"/>
          </a:xfrm>
          <a:prstGeom prst="roundRect">
            <a:avLst/>
          </a:prstGeom>
          <a:noFill/>
          <a:ln w="34925" algn="ctr">
            <a:noFill/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Entrenamiento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funcionarios</a:t>
            </a:r>
            <a:endParaRPr lang="pt-BR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2597574" y="2799754"/>
            <a:ext cx="4752528" cy="442674"/>
          </a:xfrm>
          <a:prstGeom prst="roundRect">
            <a:avLst/>
          </a:prstGeom>
          <a:noFill/>
          <a:ln w="34925" algn="ctr">
            <a:noFill/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Normatización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del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Programa</a:t>
            </a:r>
            <a:endParaRPr lang="pt-BR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2597574" y="3303810"/>
            <a:ext cx="4752528" cy="442674"/>
          </a:xfrm>
          <a:prstGeom prst="roundRect">
            <a:avLst/>
          </a:prstGeom>
          <a:noFill/>
          <a:ln w="34925" algn="ctr">
            <a:noFill/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Ajustes tecnológicos</a:t>
            </a:r>
            <a:endParaRPr lang="pt-BR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2597574" y="3807866"/>
            <a:ext cx="4752528" cy="442674"/>
          </a:xfrm>
          <a:prstGeom prst="roundRect">
            <a:avLst/>
          </a:prstGeom>
          <a:noFill/>
          <a:ln w="34925" algn="ctr">
            <a:noFill/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Distribuición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los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recursos</a:t>
            </a:r>
            <a:endParaRPr lang="pt-BR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2597574" y="4311922"/>
            <a:ext cx="4752528" cy="442674"/>
          </a:xfrm>
          <a:prstGeom prst="roundRect">
            <a:avLst/>
          </a:prstGeom>
          <a:noFill/>
          <a:ln w="34925" algn="ctr">
            <a:noFill/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Movilización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los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técnicos </a:t>
            </a: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del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BB</a:t>
            </a:r>
            <a:endParaRPr lang="pt-BR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2597574" y="4815978"/>
            <a:ext cx="4752528" cy="442674"/>
          </a:xfrm>
          <a:prstGeom prst="roundRect">
            <a:avLst/>
          </a:prstGeom>
          <a:noFill/>
          <a:ln w="34925" algn="ctr">
            <a:noFill/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Oferta </a:t>
            </a: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activa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del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financiamiento</a:t>
            </a:r>
            <a:endParaRPr lang="pt-BR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2597574" y="5320034"/>
            <a:ext cx="5646834" cy="442674"/>
          </a:xfrm>
          <a:prstGeom prst="roundRect">
            <a:avLst/>
          </a:prstGeom>
          <a:noFill/>
          <a:ln w="34925" algn="ctr">
            <a:noFill/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Levantamiento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la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demanda de crédito</a:t>
            </a:r>
            <a:endParaRPr lang="pt-BR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2597574" y="5824090"/>
            <a:ext cx="4752528" cy="442674"/>
          </a:xfrm>
          <a:prstGeom prst="roundRect">
            <a:avLst/>
          </a:prstGeom>
          <a:noFill/>
          <a:ln w="34925" algn="ctr">
            <a:noFill/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Construción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los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Trebuchet MS" pitchFamily="34" charset="0"/>
              </a:rPr>
              <a:t>proyetos</a:t>
            </a: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 (modelos)</a:t>
            </a:r>
            <a:endParaRPr lang="pt-BR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1932694" y="1985895"/>
            <a:ext cx="520864" cy="1035195"/>
          </a:xfrm>
          <a:custGeom>
            <a:avLst/>
            <a:gdLst>
              <a:gd name="connsiteX0" fmla="*/ 0 w 1295400"/>
              <a:gd name="connsiteY0" fmla="*/ 0 h 1092653"/>
              <a:gd name="connsiteX1" fmla="*/ 228600 w 1295400"/>
              <a:gd name="connsiteY1" fmla="*/ 914400 h 1092653"/>
              <a:gd name="connsiteX2" fmla="*/ 1295400 w 1295400"/>
              <a:gd name="connsiteY2" fmla="*/ 1092200 h 109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092653">
                <a:moveTo>
                  <a:pt x="0" y="0"/>
                </a:moveTo>
                <a:cubicBezTo>
                  <a:pt x="6350" y="366183"/>
                  <a:pt x="12700" y="732367"/>
                  <a:pt x="228600" y="914400"/>
                </a:cubicBezTo>
                <a:cubicBezTo>
                  <a:pt x="444500" y="1096433"/>
                  <a:pt x="869950" y="1094316"/>
                  <a:pt x="1295400" y="1092200"/>
                </a:cubicBezTo>
              </a:path>
            </a:pathLst>
          </a:custGeom>
          <a:noFill/>
          <a:ln w="34925" algn="ctr">
            <a:solidFill>
              <a:schemeClr val="bg1">
                <a:lumMod val="85000"/>
              </a:schemeClr>
            </a:solidFill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/>
          </a:p>
        </p:txBody>
      </p:sp>
      <p:sp>
        <p:nvSpPr>
          <p:cNvPr id="13" name="Forma livre 12"/>
          <p:cNvSpPr/>
          <p:nvPr/>
        </p:nvSpPr>
        <p:spPr>
          <a:xfrm>
            <a:off x="1932694" y="1991209"/>
            <a:ext cx="520864" cy="1533938"/>
          </a:xfrm>
          <a:custGeom>
            <a:avLst/>
            <a:gdLst>
              <a:gd name="connsiteX0" fmla="*/ 0 w 1295400"/>
              <a:gd name="connsiteY0" fmla="*/ 0 h 1092653"/>
              <a:gd name="connsiteX1" fmla="*/ 228600 w 1295400"/>
              <a:gd name="connsiteY1" fmla="*/ 914400 h 1092653"/>
              <a:gd name="connsiteX2" fmla="*/ 1295400 w 1295400"/>
              <a:gd name="connsiteY2" fmla="*/ 1092200 h 109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092653">
                <a:moveTo>
                  <a:pt x="0" y="0"/>
                </a:moveTo>
                <a:cubicBezTo>
                  <a:pt x="6350" y="366183"/>
                  <a:pt x="12700" y="732367"/>
                  <a:pt x="228600" y="914400"/>
                </a:cubicBezTo>
                <a:cubicBezTo>
                  <a:pt x="444500" y="1096433"/>
                  <a:pt x="869950" y="1094316"/>
                  <a:pt x="1295400" y="1092200"/>
                </a:cubicBezTo>
              </a:path>
            </a:pathLst>
          </a:custGeom>
          <a:noFill/>
          <a:ln w="34925" algn="ctr">
            <a:solidFill>
              <a:schemeClr val="bg1">
                <a:lumMod val="85000"/>
              </a:schemeClr>
            </a:solidFill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/>
          </a:p>
        </p:txBody>
      </p:sp>
      <p:sp>
        <p:nvSpPr>
          <p:cNvPr id="14" name="Forma livre 13"/>
          <p:cNvSpPr/>
          <p:nvPr/>
        </p:nvSpPr>
        <p:spPr>
          <a:xfrm>
            <a:off x="1932694" y="1996521"/>
            <a:ext cx="520864" cy="2032681"/>
          </a:xfrm>
          <a:custGeom>
            <a:avLst/>
            <a:gdLst>
              <a:gd name="connsiteX0" fmla="*/ 0 w 1295400"/>
              <a:gd name="connsiteY0" fmla="*/ 0 h 1092653"/>
              <a:gd name="connsiteX1" fmla="*/ 228600 w 1295400"/>
              <a:gd name="connsiteY1" fmla="*/ 914400 h 1092653"/>
              <a:gd name="connsiteX2" fmla="*/ 1295400 w 1295400"/>
              <a:gd name="connsiteY2" fmla="*/ 1092200 h 109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092653">
                <a:moveTo>
                  <a:pt x="0" y="0"/>
                </a:moveTo>
                <a:cubicBezTo>
                  <a:pt x="6350" y="366183"/>
                  <a:pt x="12700" y="732367"/>
                  <a:pt x="228600" y="914400"/>
                </a:cubicBezTo>
                <a:cubicBezTo>
                  <a:pt x="444500" y="1096433"/>
                  <a:pt x="869950" y="1094316"/>
                  <a:pt x="1295400" y="1092200"/>
                </a:cubicBezTo>
              </a:path>
            </a:pathLst>
          </a:custGeom>
          <a:noFill/>
          <a:ln w="34925" algn="ctr">
            <a:solidFill>
              <a:schemeClr val="bg1">
                <a:lumMod val="85000"/>
              </a:schemeClr>
            </a:solidFill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/>
          </a:p>
        </p:txBody>
      </p:sp>
      <p:sp>
        <p:nvSpPr>
          <p:cNvPr id="15" name="Forma livre 14"/>
          <p:cNvSpPr/>
          <p:nvPr/>
        </p:nvSpPr>
        <p:spPr>
          <a:xfrm>
            <a:off x="1932694" y="2001835"/>
            <a:ext cx="520864" cy="2546997"/>
          </a:xfrm>
          <a:custGeom>
            <a:avLst/>
            <a:gdLst>
              <a:gd name="connsiteX0" fmla="*/ 0 w 1295400"/>
              <a:gd name="connsiteY0" fmla="*/ 0 h 1092653"/>
              <a:gd name="connsiteX1" fmla="*/ 228600 w 1295400"/>
              <a:gd name="connsiteY1" fmla="*/ 914400 h 1092653"/>
              <a:gd name="connsiteX2" fmla="*/ 1295400 w 1295400"/>
              <a:gd name="connsiteY2" fmla="*/ 1092200 h 109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092653">
                <a:moveTo>
                  <a:pt x="0" y="0"/>
                </a:moveTo>
                <a:cubicBezTo>
                  <a:pt x="6350" y="366183"/>
                  <a:pt x="12700" y="732367"/>
                  <a:pt x="228600" y="914400"/>
                </a:cubicBezTo>
                <a:cubicBezTo>
                  <a:pt x="444500" y="1096433"/>
                  <a:pt x="869950" y="1094316"/>
                  <a:pt x="1295400" y="1092200"/>
                </a:cubicBezTo>
              </a:path>
            </a:pathLst>
          </a:custGeom>
          <a:noFill/>
          <a:ln w="34925" algn="ctr">
            <a:solidFill>
              <a:schemeClr val="bg1">
                <a:lumMod val="85000"/>
              </a:schemeClr>
            </a:solidFill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/>
          </a:p>
        </p:txBody>
      </p:sp>
      <p:sp>
        <p:nvSpPr>
          <p:cNvPr id="16" name="Forma livre 15"/>
          <p:cNvSpPr/>
          <p:nvPr/>
        </p:nvSpPr>
        <p:spPr>
          <a:xfrm>
            <a:off x="1932694" y="1991575"/>
            <a:ext cx="520864" cy="3054513"/>
          </a:xfrm>
          <a:custGeom>
            <a:avLst/>
            <a:gdLst>
              <a:gd name="connsiteX0" fmla="*/ 0 w 1295400"/>
              <a:gd name="connsiteY0" fmla="*/ 0 h 1092653"/>
              <a:gd name="connsiteX1" fmla="*/ 228600 w 1295400"/>
              <a:gd name="connsiteY1" fmla="*/ 914400 h 1092653"/>
              <a:gd name="connsiteX2" fmla="*/ 1295400 w 1295400"/>
              <a:gd name="connsiteY2" fmla="*/ 1092200 h 109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092653">
                <a:moveTo>
                  <a:pt x="0" y="0"/>
                </a:moveTo>
                <a:cubicBezTo>
                  <a:pt x="6350" y="366183"/>
                  <a:pt x="12700" y="732367"/>
                  <a:pt x="228600" y="914400"/>
                </a:cubicBezTo>
                <a:cubicBezTo>
                  <a:pt x="444500" y="1096433"/>
                  <a:pt x="869950" y="1094316"/>
                  <a:pt x="1295400" y="1092200"/>
                </a:cubicBezTo>
              </a:path>
            </a:pathLst>
          </a:custGeom>
          <a:noFill/>
          <a:ln w="34925" algn="ctr">
            <a:solidFill>
              <a:schemeClr val="bg1">
                <a:lumMod val="85000"/>
              </a:schemeClr>
            </a:solidFill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/>
          </a:p>
        </p:txBody>
      </p:sp>
      <p:sp>
        <p:nvSpPr>
          <p:cNvPr id="17" name="Forma livre 16"/>
          <p:cNvSpPr/>
          <p:nvPr/>
        </p:nvSpPr>
        <p:spPr>
          <a:xfrm>
            <a:off x="1932694" y="1988115"/>
            <a:ext cx="520864" cy="3553256"/>
          </a:xfrm>
          <a:custGeom>
            <a:avLst/>
            <a:gdLst>
              <a:gd name="connsiteX0" fmla="*/ 0 w 1295400"/>
              <a:gd name="connsiteY0" fmla="*/ 0 h 1092653"/>
              <a:gd name="connsiteX1" fmla="*/ 228600 w 1295400"/>
              <a:gd name="connsiteY1" fmla="*/ 914400 h 1092653"/>
              <a:gd name="connsiteX2" fmla="*/ 1295400 w 1295400"/>
              <a:gd name="connsiteY2" fmla="*/ 1092200 h 109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092653">
                <a:moveTo>
                  <a:pt x="0" y="0"/>
                </a:moveTo>
                <a:cubicBezTo>
                  <a:pt x="6350" y="366183"/>
                  <a:pt x="12700" y="732367"/>
                  <a:pt x="228600" y="914400"/>
                </a:cubicBezTo>
                <a:cubicBezTo>
                  <a:pt x="444500" y="1096433"/>
                  <a:pt x="869950" y="1094316"/>
                  <a:pt x="1295400" y="1092200"/>
                </a:cubicBezTo>
              </a:path>
            </a:pathLst>
          </a:custGeom>
          <a:noFill/>
          <a:ln w="34925" algn="ctr">
            <a:solidFill>
              <a:schemeClr val="bg1">
                <a:lumMod val="85000"/>
              </a:schemeClr>
            </a:solidFill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/>
          </a:p>
        </p:txBody>
      </p:sp>
      <p:sp>
        <p:nvSpPr>
          <p:cNvPr id="18" name="Forma livre 17"/>
          <p:cNvSpPr/>
          <p:nvPr/>
        </p:nvSpPr>
        <p:spPr>
          <a:xfrm>
            <a:off x="1932694" y="1993427"/>
            <a:ext cx="520864" cy="4051999"/>
          </a:xfrm>
          <a:custGeom>
            <a:avLst/>
            <a:gdLst>
              <a:gd name="connsiteX0" fmla="*/ 0 w 1295400"/>
              <a:gd name="connsiteY0" fmla="*/ 0 h 1092653"/>
              <a:gd name="connsiteX1" fmla="*/ 228600 w 1295400"/>
              <a:gd name="connsiteY1" fmla="*/ 914400 h 1092653"/>
              <a:gd name="connsiteX2" fmla="*/ 1295400 w 1295400"/>
              <a:gd name="connsiteY2" fmla="*/ 1092200 h 109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092653">
                <a:moveTo>
                  <a:pt x="0" y="0"/>
                </a:moveTo>
                <a:cubicBezTo>
                  <a:pt x="6350" y="366183"/>
                  <a:pt x="12700" y="732367"/>
                  <a:pt x="228600" y="914400"/>
                </a:cubicBezTo>
                <a:cubicBezTo>
                  <a:pt x="444500" y="1096433"/>
                  <a:pt x="869950" y="1094316"/>
                  <a:pt x="1295400" y="1092200"/>
                </a:cubicBezTo>
              </a:path>
            </a:pathLst>
          </a:custGeom>
          <a:noFill/>
          <a:ln w="34925" algn="ctr">
            <a:solidFill>
              <a:schemeClr val="bg1">
                <a:lumMod val="85000"/>
              </a:schemeClr>
            </a:solidFill>
            <a:round/>
            <a:headEnd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 anchorCtr="0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000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-1" y="-106944"/>
            <a:ext cx="8316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Programa ABC</a:t>
            </a:r>
          </a:p>
          <a:p>
            <a:pPr algn="ctr"/>
            <a:r>
              <a:rPr lang="pt-BR" sz="2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Acciones</a:t>
            </a:r>
            <a:endParaRPr lang="pt-BR" sz="2000" b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Conector reto 118"/>
          <p:cNvCxnSpPr/>
          <p:nvPr/>
        </p:nvCxnSpPr>
        <p:spPr>
          <a:xfrm>
            <a:off x="3995936" y="1484784"/>
            <a:ext cx="0" cy="4392488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ixaDeTexto 119"/>
          <p:cNvSpPr txBox="1"/>
          <p:nvPr/>
        </p:nvSpPr>
        <p:spPr>
          <a:xfrm>
            <a:off x="7740352" y="1069488"/>
            <a:ext cx="1357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rebuchet MS" pitchFamily="34" charset="0"/>
              </a:rPr>
              <a:t>US$ mil</a:t>
            </a:r>
            <a:endParaRPr lang="pt-BR" sz="1000" dirty="0">
              <a:latin typeface="Trebuchet MS" pitchFamily="34" charset="0"/>
            </a:endParaRPr>
          </a:p>
        </p:txBody>
      </p:sp>
      <p:sp>
        <p:nvSpPr>
          <p:cNvPr id="121" name="CaixaDeTexto 120"/>
          <p:cNvSpPr txBox="1"/>
          <p:nvPr/>
        </p:nvSpPr>
        <p:spPr>
          <a:xfrm>
            <a:off x="1" y="1196752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Cosecha</a:t>
            </a:r>
            <a:r>
              <a:rPr lang="pt-BR" sz="2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2011/12</a:t>
            </a:r>
          </a:p>
        </p:txBody>
      </p:sp>
      <p:sp>
        <p:nvSpPr>
          <p:cNvPr id="122" name="CaixaDeTexto 121"/>
          <p:cNvSpPr txBox="1"/>
          <p:nvPr/>
        </p:nvSpPr>
        <p:spPr>
          <a:xfrm>
            <a:off x="3995937" y="1204558"/>
            <a:ext cx="38864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Cosecha</a:t>
            </a:r>
            <a:r>
              <a:rPr lang="pt-BR" sz="2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2012/13</a:t>
            </a:r>
          </a:p>
        </p:txBody>
      </p:sp>
      <p:cxnSp>
        <p:nvCxnSpPr>
          <p:cNvPr id="123" name="Conector reto 122"/>
          <p:cNvCxnSpPr/>
          <p:nvPr/>
        </p:nvCxnSpPr>
        <p:spPr>
          <a:xfrm>
            <a:off x="7892994" y="1484784"/>
            <a:ext cx="0" cy="4392488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aixaDeTexto 123"/>
          <p:cNvSpPr txBox="1"/>
          <p:nvPr/>
        </p:nvSpPr>
        <p:spPr>
          <a:xfrm>
            <a:off x="0" y="6642556"/>
            <a:ext cx="4857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Fuente: Banco do Brasil</a:t>
            </a:r>
            <a:endParaRPr lang="pt-BR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9"/>
          <p:cNvSpPr txBox="1">
            <a:spLocks noChangeArrowheads="1"/>
          </p:cNvSpPr>
          <p:nvPr/>
        </p:nvSpPr>
        <p:spPr bwMode="auto">
          <a:xfrm>
            <a:off x="-1" y="-106944"/>
            <a:ext cx="8316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Programa ABC</a:t>
            </a:r>
          </a:p>
          <a:p>
            <a:pPr algn="ctr"/>
            <a:r>
              <a:rPr lang="pt-BR" sz="2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Financiamientos</a:t>
            </a:r>
            <a:r>
              <a:rPr lang="pt-BR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Concedidos</a:t>
            </a:r>
            <a:endParaRPr lang="pt-BR" sz="2000" b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AutoShape 4"/>
          <p:cNvSpPr>
            <a:spLocks noChangeAspect="1" noChangeArrowheads="1" noTextEdit="1"/>
          </p:cNvSpPr>
          <p:nvPr/>
        </p:nvSpPr>
        <p:spPr bwMode="auto">
          <a:xfrm>
            <a:off x="36513" y="1995488"/>
            <a:ext cx="91440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" name="Rectangle 6"/>
          <p:cNvSpPr>
            <a:spLocks noChangeArrowheads="1"/>
          </p:cNvSpPr>
          <p:nvPr/>
        </p:nvSpPr>
        <p:spPr bwMode="auto">
          <a:xfrm>
            <a:off x="263526" y="5603876"/>
            <a:ext cx="8766175" cy="11113"/>
          </a:xfrm>
          <a:prstGeom prst="rect">
            <a:avLst/>
          </a:prstGeom>
          <a:solidFill>
            <a:srgbClr val="868686"/>
          </a:solidFill>
          <a:ln w="7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5" name="Freeform 7"/>
          <p:cNvSpPr>
            <a:spLocks noEditPoints="1"/>
          </p:cNvSpPr>
          <p:nvPr/>
        </p:nvSpPr>
        <p:spPr bwMode="auto">
          <a:xfrm>
            <a:off x="258763" y="5610226"/>
            <a:ext cx="8775700" cy="53975"/>
          </a:xfrm>
          <a:custGeom>
            <a:avLst/>
            <a:gdLst>
              <a:gd name="T0" fmla="*/ 0 w 5528"/>
              <a:gd name="T1" fmla="*/ 34 h 34"/>
              <a:gd name="T2" fmla="*/ 211 w 5528"/>
              <a:gd name="T3" fmla="*/ 0 h 34"/>
              <a:gd name="T4" fmla="*/ 204 w 5528"/>
              <a:gd name="T5" fmla="*/ 0 h 34"/>
              <a:gd name="T6" fmla="*/ 416 w 5528"/>
              <a:gd name="T7" fmla="*/ 34 h 34"/>
              <a:gd name="T8" fmla="*/ 416 w 5528"/>
              <a:gd name="T9" fmla="*/ 0 h 34"/>
              <a:gd name="T10" fmla="*/ 613 w 5528"/>
              <a:gd name="T11" fmla="*/ 34 h 34"/>
              <a:gd name="T12" fmla="*/ 825 w 5528"/>
              <a:gd name="T13" fmla="*/ 0 h 34"/>
              <a:gd name="T14" fmla="*/ 818 w 5528"/>
              <a:gd name="T15" fmla="*/ 0 h 34"/>
              <a:gd name="T16" fmla="*/ 1029 w 5528"/>
              <a:gd name="T17" fmla="*/ 34 h 34"/>
              <a:gd name="T18" fmla="*/ 1029 w 5528"/>
              <a:gd name="T19" fmla="*/ 0 h 34"/>
              <a:gd name="T20" fmla="*/ 1227 w 5528"/>
              <a:gd name="T21" fmla="*/ 34 h 34"/>
              <a:gd name="T22" fmla="*/ 1438 w 5528"/>
              <a:gd name="T23" fmla="*/ 0 h 34"/>
              <a:gd name="T24" fmla="*/ 1431 w 5528"/>
              <a:gd name="T25" fmla="*/ 0 h 34"/>
              <a:gd name="T26" fmla="*/ 1643 w 5528"/>
              <a:gd name="T27" fmla="*/ 34 h 34"/>
              <a:gd name="T28" fmla="*/ 1643 w 5528"/>
              <a:gd name="T29" fmla="*/ 0 h 34"/>
              <a:gd name="T30" fmla="*/ 1840 w 5528"/>
              <a:gd name="T31" fmla="*/ 34 h 34"/>
              <a:gd name="T32" fmla="*/ 2052 w 5528"/>
              <a:gd name="T33" fmla="*/ 0 h 34"/>
              <a:gd name="T34" fmla="*/ 2045 w 5528"/>
              <a:gd name="T35" fmla="*/ 0 h 34"/>
              <a:gd name="T36" fmla="*/ 2256 w 5528"/>
              <a:gd name="T37" fmla="*/ 34 h 34"/>
              <a:gd name="T38" fmla="*/ 2256 w 5528"/>
              <a:gd name="T39" fmla="*/ 0 h 34"/>
              <a:gd name="T40" fmla="*/ 2454 w 5528"/>
              <a:gd name="T41" fmla="*/ 34 h 34"/>
              <a:gd name="T42" fmla="*/ 2665 w 5528"/>
              <a:gd name="T43" fmla="*/ 0 h 34"/>
              <a:gd name="T44" fmla="*/ 2658 w 5528"/>
              <a:gd name="T45" fmla="*/ 0 h 34"/>
              <a:gd name="T46" fmla="*/ 2870 w 5528"/>
              <a:gd name="T47" fmla="*/ 34 h 34"/>
              <a:gd name="T48" fmla="*/ 2870 w 5528"/>
              <a:gd name="T49" fmla="*/ 0 h 34"/>
              <a:gd name="T50" fmla="*/ 3067 w 5528"/>
              <a:gd name="T51" fmla="*/ 34 h 34"/>
              <a:gd name="T52" fmla="*/ 3279 w 5528"/>
              <a:gd name="T53" fmla="*/ 0 h 34"/>
              <a:gd name="T54" fmla="*/ 3272 w 5528"/>
              <a:gd name="T55" fmla="*/ 0 h 34"/>
              <a:gd name="T56" fmla="*/ 3483 w 5528"/>
              <a:gd name="T57" fmla="*/ 34 h 34"/>
              <a:gd name="T58" fmla="*/ 3483 w 5528"/>
              <a:gd name="T59" fmla="*/ 0 h 34"/>
              <a:gd name="T60" fmla="*/ 3681 w 5528"/>
              <a:gd name="T61" fmla="*/ 34 h 34"/>
              <a:gd name="T62" fmla="*/ 3892 w 5528"/>
              <a:gd name="T63" fmla="*/ 0 h 34"/>
              <a:gd name="T64" fmla="*/ 3885 w 5528"/>
              <a:gd name="T65" fmla="*/ 0 h 34"/>
              <a:gd name="T66" fmla="*/ 4097 w 5528"/>
              <a:gd name="T67" fmla="*/ 34 h 34"/>
              <a:gd name="T68" fmla="*/ 4097 w 5528"/>
              <a:gd name="T69" fmla="*/ 0 h 34"/>
              <a:gd name="T70" fmla="*/ 4294 w 5528"/>
              <a:gd name="T71" fmla="*/ 34 h 34"/>
              <a:gd name="T72" fmla="*/ 4505 w 5528"/>
              <a:gd name="T73" fmla="*/ 0 h 34"/>
              <a:gd name="T74" fmla="*/ 4499 w 5528"/>
              <a:gd name="T75" fmla="*/ 0 h 34"/>
              <a:gd name="T76" fmla="*/ 4710 w 5528"/>
              <a:gd name="T77" fmla="*/ 34 h 34"/>
              <a:gd name="T78" fmla="*/ 4710 w 5528"/>
              <a:gd name="T79" fmla="*/ 0 h 34"/>
              <a:gd name="T80" fmla="*/ 4908 w 5528"/>
              <a:gd name="T81" fmla="*/ 34 h 34"/>
              <a:gd name="T82" fmla="*/ 5119 w 5528"/>
              <a:gd name="T83" fmla="*/ 0 h 34"/>
              <a:gd name="T84" fmla="*/ 5112 w 5528"/>
              <a:gd name="T85" fmla="*/ 0 h 34"/>
              <a:gd name="T86" fmla="*/ 5323 w 5528"/>
              <a:gd name="T87" fmla="*/ 34 h 34"/>
              <a:gd name="T88" fmla="*/ 5323 w 5528"/>
              <a:gd name="T89" fmla="*/ 0 h 34"/>
              <a:gd name="T90" fmla="*/ 5521 w 5528"/>
              <a:gd name="T9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528" h="34">
                <a:moveTo>
                  <a:pt x="7" y="0"/>
                </a:moveTo>
                <a:lnTo>
                  <a:pt x="7" y="34"/>
                </a:lnTo>
                <a:lnTo>
                  <a:pt x="0" y="34"/>
                </a:lnTo>
                <a:lnTo>
                  <a:pt x="0" y="0"/>
                </a:lnTo>
                <a:lnTo>
                  <a:pt x="7" y="0"/>
                </a:lnTo>
                <a:close/>
                <a:moveTo>
                  <a:pt x="211" y="0"/>
                </a:moveTo>
                <a:lnTo>
                  <a:pt x="211" y="34"/>
                </a:lnTo>
                <a:lnTo>
                  <a:pt x="204" y="34"/>
                </a:lnTo>
                <a:lnTo>
                  <a:pt x="204" y="0"/>
                </a:lnTo>
                <a:lnTo>
                  <a:pt x="211" y="0"/>
                </a:lnTo>
                <a:close/>
                <a:moveTo>
                  <a:pt x="416" y="0"/>
                </a:moveTo>
                <a:lnTo>
                  <a:pt x="416" y="34"/>
                </a:lnTo>
                <a:lnTo>
                  <a:pt x="409" y="34"/>
                </a:lnTo>
                <a:lnTo>
                  <a:pt x="409" y="0"/>
                </a:lnTo>
                <a:lnTo>
                  <a:pt x="416" y="0"/>
                </a:lnTo>
                <a:close/>
                <a:moveTo>
                  <a:pt x="620" y="0"/>
                </a:moveTo>
                <a:lnTo>
                  <a:pt x="620" y="34"/>
                </a:lnTo>
                <a:lnTo>
                  <a:pt x="613" y="34"/>
                </a:lnTo>
                <a:lnTo>
                  <a:pt x="613" y="0"/>
                </a:lnTo>
                <a:lnTo>
                  <a:pt x="620" y="0"/>
                </a:lnTo>
                <a:close/>
                <a:moveTo>
                  <a:pt x="825" y="0"/>
                </a:moveTo>
                <a:lnTo>
                  <a:pt x="825" y="34"/>
                </a:lnTo>
                <a:lnTo>
                  <a:pt x="818" y="34"/>
                </a:lnTo>
                <a:lnTo>
                  <a:pt x="818" y="0"/>
                </a:lnTo>
                <a:lnTo>
                  <a:pt x="825" y="0"/>
                </a:lnTo>
                <a:close/>
                <a:moveTo>
                  <a:pt x="1029" y="0"/>
                </a:moveTo>
                <a:lnTo>
                  <a:pt x="1029" y="34"/>
                </a:lnTo>
                <a:lnTo>
                  <a:pt x="1022" y="34"/>
                </a:lnTo>
                <a:lnTo>
                  <a:pt x="1022" y="0"/>
                </a:lnTo>
                <a:lnTo>
                  <a:pt x="1029" y="0"/>
                </a:lnTo>
                <a:close/>
                <a:moveTo>
                  <a:pt x="1234" y="0"/>
                </a:moveTo>
                <a:lnTo>
                  <a:pt x="1234" y="34"/>
                </a:lnTo>
                <a:lnTo>
                  <a:pt x="1227" y="34"/>
                </a:lnTo>
                <a:lnTo>
                  <a:pt x="1227" y="0"/>
                </a:lnTo>
                <a:lnTo>
                  <a:pt x="1234" y="0"/>
                </a:lnTo>
                <a:close/>
                <a:moveTo>
                  <a:pt x="1438" y="0"/>
                </a:moveTo>
                <a:lnTo>
                  <a:pt x="1438" y="34"/>
                </a:lnTo>
                <a:lnTo>
                  <a:pt x="1431" y="34"/>
                </a:lnTo>
                <a:lnTo>
                  <a:pt x="1431" y="0"/>
                </a:lnTo>
                <a:lnTo>
                  <a:pt x="1438" y="0"/>
                </a:lnTo>
                <a:close/>
                <a:moveTo>
                  <a:pt x="1643" y="0"/>
                </a:moveTo>
                <a:lnTo>
                  <a:pt x="1643" y="34"/>
                </a:lnTo>
                <a:lnTo>
                  <a:pt x="1636" y="34"/>
                </a:lnTo>
                <a:lnTo>
                  <a:pt x="1636" y="0"/>
                </a:lnTo>
                <a:lnTo>
                  <a:pt x="1643" y="0"/>
                </a:lnTo>
                <a:close/>
                <a:moveTo>
                  <a:pt x="1847" y="0"/>
                </a:moveTo>
                <a:lnTo>
                  <a:pt x="1847" y="34"/>
                </a:lnTo>
                <a:lnTo>
                  <a:pt x="1840" y="34"/>
                </a:lnTo>
                <a:lnTo>
                  <a:pt x="1840" y="0"/>
                </a:lnTo>
                <a:lnTo>
                  <a:pt x="1847" y="0"/>
                </a:lnTo>
                <a:close/>
                <a:moveTo>
                  <a:pt x="2052" y="0"/>
                </a:moveTo>
                <a:lnTo>
                  <a:pt x="2052" y="34"/>
                </a:lnTo>
                <a:lnTo>
                  <a:pt x="2045" y="34"/>
                </a:lnTo>
                <a:lnTo>
                  <a:pt x="2045" y="0"/>
                </a:lnTo>
                <a:lnTo>
                  <a:pt x="2052" y="0"/>
                </a:lnTo>
                <a:close/>
                <a:moveTo>
                  <a:pt x="2256" y="0"/>
                </a:moveTo>
                <a:lnTo>
                  <a:pt x="2256" y="34"/>
                </a:lnTo>
                <a:lnTo>
                  <a:pt x="2249" y="34"/>
                </a:lnTo>
                <a:lnTo>
                  <a:pt x="2249" y="0"/>
                </a:lnTo>
                <a:lnTo>
                  <a:pt x="2256" y="0"/>
                </a:lnTo>
                <a:close/>
                <a:moveTo>
                  <a:pt x="2461" y="0"/>
                </a:moveTo>
                <a:lnTo>
                  <a:pt x="2461" y="34"/>
                </a:lnTo>
                <a:lnTo>
                  <a:pt x="2454" y="34"/>
                </a:lnTo>
                <a:lnTo>
                  <a:pt x="2454" y="0"/>
                </a:lnTo>
                <a:lnTo>
                  <a:pt x="2461" y="0"/>
                </a:lnTo>
                <a:close/>
                <a:moveTo>
                  <a:pt x="2665" y="0"/>
                </a:moveTo>
                <a:lnTo>
                  <a:pt x="2665" y="34"/>
                </a:lnTo>
                <a:lnTo>
                  <a:pt x="2658" y="34"/>
                </a:lnTo>
                <a:lnTo>
                  <a:pt x="2658" y="0"/>
                </a:lnTo>
                <a:lnTo>
                  <a:pt x="2665" y="0"/>
                </a:lnTo>
                <a:close/>
                <a:moveTo>
                  <a:pt x="2870" y="0"/>
                </a:moveTo>
                <a:lnTo>
                  <a:pt x="2870" y="34"/>
                </a:lnTo>
                <a:lnTo>
                  <a:pt x="2863" y="34"/>
                </a:lnTo>
                <a:lnTo>
                  <a:pt x="2863" y="0"/>
                </a:lnTo>
                <a:lnTo>
                  <a:pt x="2870" y="0"/>
                </a:lnTo>
                <a:close/>
                <a:moveTo>
                  <a:pt x="3074" y="0"/>
                </a:moveTo>
                <a:lnTo>
                  <a:pt x="3074" y="34"/>
                </a:lnTo>
                <a:lnTo>
                  <a:pt x="3067" y="34"/>
                </a:lnTo>
                <a:lnTo>
                  <a:pt x="3067" y="0"/>
                </a:lnTo>
                <a:lnTo>
                  <a:pt x="3074" y="0"/>
                </a:lnTo>
                <a:close/>
                <a:moveTo>
                  <a:pt x="3279" y="0"/>
                </a:moveTo>
                <a:lnTo>
                  <a:pt x="3279" y="34"/>
                </a:lnTo>
                <a:lnTo>
                  <a:pt x="3272" y="34"/>
                </a:lnTo>
                <a:lnTo>
                  <a:pt x="3272" y="0"/>
                </a:lnTo>
                <a:lnTo>
                  <a:pt x="3279" y="0"/>
                </a:lnTo>
                <a:close/>
                <a:moveTo>
                  <a:pt x="3483" y="0"/>
                </a:moveTo>
                <a:lnTo>
                  <a:pt x="3483" y="34"/>
                </a:lnTo>
                <a:lnTo>
                  <a:pt x="3476" y="34"/>
                </a:lnTo>
                <a:lnTo>
                  <a:pt x="3476" y="0"/>
                </a:lnTo>
                <a:lnTo>
                  <a:pt x="3483" y="0"/>
                </a:lnTo>
                <a:close/>
                <a:moveTo>
                  <a:pt x="3688" y="0"/>
                </a:moveTo>
                <a:lnTo>
                  <a:pt x="3688" y="34"/>
                </a:lnTo>
                <a:lnTo>
                  <a:pt x="3681" y="34"/>
                </a:lnTo>
                <a:lnTo>
                  <a:pt x="3681" y="0"/>
                </a:lnTo>
                <a:lnTo>
                  <a:pt x="3688" y="0"/>
                </a:lnTo>
                <a:close/>
                <a:moveTo>
                  <a:pt x="3892" y="0"/>
                </a:moveTo>
                <a:lnTo>
                  <a:pt x="3892" y="34"/>
                </a:lnTo>
                <a:lnTo>
                  <a:pt x="3885" y="34"/>
                </a:lnTo>
                <a:lnTo>
                  <a:pt x="3885" y="0"/>
                </a:lnTo>
                <a:lnTo>
                  <a:pt x="3892" y="0"/>
                </a:lnTo>
                <a:close/>
                <a:moveTo>
                  <a:pt x="4097" y="0"/>
                </a:moveTo>
                <a:lnTo>
                  <a:pt x="4097" y="34"/>
                </a:lnTo>
                <a:lnTo>
                  <a:pt x="4090" y="34"/>
                </a:lnTo>
                <a:lnTo>
                  <a:pt x="4090" y="0"/>
                </a:lnTo>
                <a:lnTo>
                  <a:pt x="4097" y="0"/>
                </a:lnTo>
                <a:close/>
                <a:moveTo>
                  <a:pt x="4301" y="0"/>
                </a:moveTo>
                <a:lnTo>
                  <a:pt x="4301" y="34"/>
                </a:lnTo>
                <a:lnTo>
                  <a:pt x="4294" y="34"/>
                </a:lnTo>
                <a:lnTo>
                  <a:pt x="4294" y="0"/>
                </a:lnTo>
                <a:lnTo>
                  <a:pt x="4301" y="0"/>
                </a:lnTo>
                <a:close/>
                <a:moveTo>
                  <a:pt x="4505" y="0"/>
                </a:moveTo>
                <a:lnTo>
                  <a:pt x="4505" y="34"/>
                </a:lnTo>
                <a:lnTo>
                  <a:pt x="4499" y="34"/>
                </a:lnTo>
                <a:lnTo>
                  <a:pt x="4499" y="0"/>
                </a:lnTo>
                <a:lnTo>
                  <a:pt x="4505" y="0"/>
                </a:lnTo>
                <a:close/>
                <a:moveTo>
                  <a:pt x="4710" y="0"/>
                </a:moveTo>
                <a:lnTo>
                  <a:pt x="4710" y="34"/>
                </a:lnTo>
                <a:lnTo>
                  <a:pt x="4703" y="34"/>
                </a:lnTo>
                <a:lnTo>
                  <a:pt x="4703" y="0"/>
                </a:lnTo>
                <a:lnTo>
                  <a:pt x="4710" y="0"/>
                </a:lnTo>
                <a:close/>
                <a:moveTo>
                  <a:pt x="4914" y="0"/>
                </a:moveTo>
                <a:lnTo>
                  <a:pt x="4914" y="34"/>
                </a:lnTo>
                <a:lnTo>
                  <a:pt x="4908" y="34"/>
                </a:lnTo>
                <a:lnTo>
                  <a:pt x="4908" y="0"/>
                </a:lnTo>
                <a:lnTo>
                  <a:pt x="4914" y="0"/>
                </a:lnTo>
                <a:close/>
                <a:moveTo>
                  <a:pt x="5119" y="0"/>
                </a:moveTo>
                <a:lnTo>
                  <a:pt x="5119" y="34"/>
                </a:lnTo>
                <a:lnTo>
                  <a:pt x="5112" y="34"/>
                </a:lnTo>
                <a:lnTo>
                  <a:pt x="5112" y="0"/>
                </a:lnTo>
                <a:lnTo>
                  <a:pt x="5119" y="0"/>
                </a:lnTo>
                <a:close/>
                <a:moveTo>
                  <a:pt x="5323" y="0"/>
                </a:moveTo>
                <a:lnTo>
                  <a:pt x="5323" y="34"/>
                </a:lnTo>
                <a:lnTo>
                  <a:pt x="5317" y="34"/>
                </a:lnTo>
                <a:lnTo>
                  <a:pt x="5317" y="0"/>
                </a:lnTo>
                <a:lnTo>
                  <a:pt x="5323" y="0"/>
                </a:lnTo>
                <a:close/>
                <a:moveTo>
                  <a:pt x="5528" y="0"/>
                </a:moveTo>
                <a:lnTo>
                  <a:pt x="5528" y="34"/>
                </a:lnTo>
                <a:lnTo>
                  <a:pt x="5521" y="34"/>
                </a:lnTo>
                <a:lnTo>
                  <a:pt x="5521" y="0"/>
                </a:lnTo>
                <a:lnTo>
                  <a:pt x="5528" y="0"/>
                </a:lnTo>
                <a:close/>
              </a:path>
            </a:pathLst>
          </a:custGeom>
          <a:solidFill>
            <a:srgbClr val="868686"/>
          </a:solidFill>
          <a:ln w="7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133" name="Grupo 1132"/>
          <p:cNvGrpSpPr/>
          <p:nvPr/>
        </p:nvGrpSpPr>
        <p:grpSpPr>
          <a:xfrm>
            <a:off x="355601" y="2411596"/>
            <a:ext cx="8712467" cy="3263221"/>
            <a:chOff x="355601" y="2416855"/>
            <a:chExt cx="8712467" cy="3263221"/>
          </a:xfrm>
        </p:grpSpPr>
        <p:sp>
          <p:nvSpPr>
            <p:cNvPr id="1027" name="Freeform 8"/>
            <p:cNvSpPr>
              <a:spLocks/>
            </p:cNvSpPr>
            <p:nvPr/>
          </p:nvSpPr>
          <p:spPr bwMode="auto">
            <a:xfrm>
              <a:off x="407988" y="2879726"/>
              <a:ext cx="8482013" cy="2752725"/>
            </a:xfrm>
            <a:custGeom>
              <a:avLst/>
              <a:gdLst>
                <a:gd name="T0" fmla="*/ 992 w 12541"/>
                <a:gd name="T1" fmla="*/ 3983 h 4070"/>
                <a:gd name="T2" fmla="*/ 1830 w 12541"/>
                <a:gd name="T3" fmla="*/ 3956 h 4070"/>
                <a:gd name="T4" fmla="*/ 2426 w 12541"/>
                <a:gd name="T5" fmla="*/ 3869 h 4070"/>
                <a:gd name="T6" fmla="*/ 3146 w 12541"/>
                <a:gd name="T7" fmla="*/ 3730 h 4070"/>
                <a:gd name="T8" fmla="*/ 3626 w 12541"/>
                <a:gd name="T9" fmla="*/ 3658 h 4070"/>
                <a:gd name="T10" fmla="*/ 3981 w 12541"/>
                <a:gd name="T11" fmla="*/ 3577 h 4070"/>
                <a:gd name="T12" fmla="*/ 4578 w 12541"/>
                <a:gd name="T13" fmla="*/ 3332 h 4070"/>
                <a:gd name="T14" fmla="*/ 4873 w 12541"/>
                <a:gd name="T15" fmla="*/ 3175 h 4070"/>
                <a:gd name="T16" fmla="*/ 5171 w 12541"/>
                <a:gd name="T17" fmla="*/ 2954 h 4070"/>
                <a:gd name="T18" fmla="*/ 5358 w 12541"/>
                <a:gd name="T19" fmla="*/ 2858 h 4070"/>
                <a:gd name="T20" fmla="*/ 5665 w 12541"/>
                <a:gd name="T21" fmla="*/ 2809 h 4070"/>
                <a:gd name="T22" fmla="*/ 5897 w 12541"/>
                <a:gd name="T23" fmla="*/ 2733 h 4070"/>
                <a:gd name="T24" fmla="*/ 6256 w 12541"/>
                <a:gd name="T25" fmla="*/ 2554 h 4070"/>
                <a:gd name="T26" fmla="*/ 6619 w 12541"/>
                <a:gd name="T27" fmla="*/ 2424 h 4070"/>
                <a:gd name="T28" fmla="*/ 7213 w 12541"/>
                <a:gd name="T29" fmla="*/ 2137 h 4070"/>
                <a:gd name="T30" fmla="*/ 7690 w 12541"/>
                <a:gd name="T31" fmla="*/ 1828 h 4070"/>
                <a:gd name="T32" fmla="*/ 7925 w 12541"/>
                <a:gd name="T33" fmla="*/ 1599 h 4070"/>
                <a:gd name="T34" fmla="*/ 8108 w 12541"/>
                <a:gd name="T35" fmla="*/ 1431 h 4070"/>
                <a:gd name="T36" fmla="*/ 8297 w 12541"/>
                <a:gd name="T37" fmla="*/ 1334 h 4070"/>
                <a:gd name="T38" fmla="*/ 8543 w 12541"/>
                <a:gd name="T39" fmla="*/ 1293 h 4070"/>
                <a:gd name="T40" fmla="*/ 9020 w 12541"/>
                <a:gd name="T41" fmla="*/ 1187 h 4070"/>
                <a:gd name="T42" fmla="*/ 9375 w 12541"/>
                <a:gd name="T43" fmla="*/ 1057 h 4070"/>
                <a:gd name="T44" fmla="*/ 9737 w 12541"/>
                <a:gd name="T45" fmla="*/ 917 h 4070"/>
                <a:gd name="T46" fmla="*/ 10336 w 12541"/>
                <a:gd name="T47" fmla="*/ 721 h 4070"/>
                <a:gd name="T48" fmla="*/ 10819 w 12541"/>
                <a:gd name="T49" fmla="*/ 573 h 4070"/>
                <a:gd name="T50" fmla="*/ 11173 w 12541"/>
                <a:gd name="T51" fmla="*/ 448 h 4070"/>
                <a:gd name="T52" fmla="*/ 11533 w 12541"/>
                <a:gd name="T53" fmla="*/ 262 h 4070"/>
                <a:gd name="T54" fmla="*/ 12018 w 12541"/>
                <a:gd name="T55" fmla="*/ 125 h 4070"/>
                <a:gd name="T56" fmla="*/ 12513 w 12541"/>
                <a:gd name="T57" fmla="*/ 66 h 4070"/>
                <a:gd name="T58" fmla="*/ 11676 w 12541"/>
                <a:gd name="T59" fmla="*/ 281 h 4070"/>
                <a:gd name="T60" fmla="*/ 11322 w 12541"/>
                <a:gd name="T61" fmla="*/ 441 h 4070"/>
                <a:gd name="T62" fmla="*/ 10955 w 12541"/>
                <a:gd name="T63" fmla="*/ 603 h 4070"/>
                <a:gd name="T64" fmla="*/ 10597 w 12541"/>
                <a:gd name="T65" fmla="*/ 698 h 4070"/>
                <a:gd name="T66" fmla="*/ 9877 w 12541"/>
                <a:gd name="T67" fmla="*/ 941 h 4070"/>
                <a:gd name="T68" fmla="*/ 9520 w 12541"/>
                <a:gd name="T69" fmla="*/ 1064 h 4070"/>
                <a:gd name="T70" fmla="*/ 9157 w 12541"/>
                <a:gd name="T71" fmla="*/ 1213 h 4070"/>
                <a:gd name="T72" fmla="*/ 8673 w 12541"/>
                <a:gd name="T73" fmla="*/ 1336 h 4070"/>
                <a:gd name="T74" fmla="*/ 8375 w 12541"/>
                <a:gd name="T75" fmla="*/ 1381 h 4070"/>
                <a:gd name="T76" fmla="*/ 8206 w 12541"/>
                <a:gd name="T77" fmla="*/ 1442 h 4070"/>
                <a:gd name="T78" fmla="*/ 8031 w 12541"/>
                <a:gd name="T79" fmla="*/ 1584 h 4070"/>
                <a:gd name="T80" fmla="*/ 7789 w 12541"/>
                <a:gd name="T81" fmla="*/ 1827 h 4070"/>
                <a:gd name="T82" fmla="*/ 7485 w 12541"/>
                <a:gd name="T83" fmla="*/ 2049 h 4070"/>
                <a:gd name="T84" fmla="*/ 6760 w 12541"/>
                <a:gd name="T85" fmla="*/ 2437 h 4070"/>
                <a:gd name="T86" fmla="*/ 6401 w 12541"/>
                <a:gd name="T87" fmla="*/ 2567 h 4070"/>
                <a:gd name="T88" fmla="*/ 6044 w 12541"/>
                <a:gd name="T89" fmla="*/ 2731 h 4070"/>
                <a:gd name="T90" fmla="*/ 5735 w 12541"/>
                <a:gd name="T91" fmla="*/ 2861 h 4070"/>
                <a:gd name="T92" fmla="*/ 5438 w 12541"/>
                <a:gd name="T93" fmla="*/ 2903 h 4070"/>
                <a:gd name="T94" fmla="*/ 5267 w 12541"/>
                <a:gd name="T95" fmla="*/ 2969 h 4070"/>
                <a:gd name="T96" fmla="*/ 4968 w 12541"/>
                <a:gd name="T97" fmla="*/ 3187 h 4070"/>
                <a:gd name="T98" fmla="*/ 4724 w 12541"/>
                <a:gd name="T99" fmla="*/ 3333 h 4070"/>
                <a:gd name="T100" fmla="*/ 4121 w 12541"/>
                <a:gd name="T101" fmla="*/ 3594 h 4070"/>
                <a:gd name="T102" fmla="*/ 3755 w 12541"/>
                <a:gd name="T103" fmla="*/ 3703 h 4070"/>
                <a:gd name="T104" fmla="*/ 3396 w 12541"/>
                <a:gd name="T105" fmla="*/ 3754 h 4070"/>
                <a:gd name="T106" fmla="*/ 2678 w 12541"/>
                <a:gd name="T107" fmla="*/ 3883 h 4070"/>
                <a:gd name="T108" fmla="*/ 1954 w 12541"/>
                <a:gd name="T109" fmla="*/ 4011 h 4070"/>
                <a:gd name="T110" fmla="*/ 1474 w 12541"/>
                <a:gd name="T111" fmla="*/ 4031 h 4070"/>
                <a:gd name="T112" fmla="*/ 33 w 12541"/>
                <a:gd name="T113" fmla="*/ 4069 h 4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41" h="4070">
                  <a:moveTo>
                    <a:pt x="32" y="4005"/>
                  </a:moveTo>
                  <a:lnTo>
                    <a:pt x="512" y="3994"/>
                  </a:lnTo>
                  <a:lnTo>
                    <a:pt x="992" y="3983"/>
                  </a:lnTo>
                  <a:lnTo>
                    <a:pt x="1471" y="3967"/>
                  </a:lnTo>
                  <a:lnTo>
                    <a:pt x="1712" y="3961"/>
                  </a:lnTo>
                  <a:lnTo>
                    <a:pt x="1830" y="3956"/>
                  </a:lnTo>
                  <a:lnTo>
                    <a:pt x="1949" y="3948"/>
                  </a:lnTo>
                  <a:lnTo>
                    <a:pt x="2187" y="3913"/>
                  </a:lnTo>
                  <a:lnTo>
                    <a:pt x="2426" y="3869"/>
                  </a:lnTo>
                  <a:lnTo>
                    <a:pt x="2665" y="3820"/>
                  </a:lnTo>
                  <a:lnTo>
                    <a:pt x="2905" y="3771"/>
                  </a:lnTo>
                  <a:lnTo>
                    <a:pt x="3146" y="3730"/>
                  </a:lnTo>
                  <a:lnTo>
                    <a:pt x="3385" y="3691"/>
                  </a:lnTo>
                  <a:lnTo>
                    <a:pt x="3506" y="3674"/>
                  </a:lnTo>
                  <a:lnTo>
                    <a:pt x="3626" y="3658"/>
                  </a:lnTo>
                  <a:lnTo>
                    <a:pt x="3746" y="3640"/>
                  </a:lnTo>
                  <a:lnTo>
                    <a:pt x="3863" y="3613"/>
                  </a:lnTo>
                  <a:lnTo>
                    <a:pt x="3981" y="3577"/>
                  </a:lnTo>
                  <a:lnTo>
                    <a:pt x="4099" y="3533"/>
                  </a:lnTo>
                  <a:lnTo>
                    <a:pt x="4338" y="3435"/>
                  </a:lnTo>
                  <a:lnTo>
                    <a:pt x="4578" y="3332"/>
                  </a:lnTo>
                  <a:lnTo>
                    <a:pt x="4697" y="3276"/>
                  </a:lnTo>
                  <a:lnTo>
                    <a:pt x="4815" y="3212"/>
                  </a:lnTo>
                  <a:lnTo>
                    <a:pt x="4873" y="3175"/>
                  </a:lnTo>
                  <a:lnTo>
                    <a:pt x="4931" y="3134"/>
                  </a:lnTo>
                  <a:lnTo>
                    <a:pt x="5050" y="3042"/>
                  </a:lnTo>
                  <a:lnTo>
                    <a:pt x="5171" y="2954"/>
                  </a:lnTo>
                  <a:lnTo>
                    <a:pt x="5232" y="2914"/>
                  </a:lnTo>
                  <a:lnTo>
                    <a:pt x="5295" y="2882"/>
                  </a:lnTo>
                  <a:lnTo>
                    <a:pt x="5358" y="2858"/>
                  </a:lnTo>
                  <a:lnTo>
                    <a:pt x="5421" y="2842"/>
                  </a:lnTo>
                  <a:lnTo>
                    <a:pt x="5545" y="2824"/>
                  </a:lnTo>
                  <a:lnTo>
                    <a:pt x="5665" y="2809"/>
                  </a:lnTo>
                  <a:lnTo>
                    <a:pt x="5724" y="2798"/>
                  </a:lnTo>
                  <a:lnTo>
                    <a:pt x="5781" y="2782"/>
                  </a:lnTo>
                  <a:lnTo>
                    <a:pt x="5897" y="2733"/>
                  </a:lnTo>
                  <a:lnTo>
                    <a:pt x="6015" y="2674"/>
                  </a:lnTo>
                  <a:lnTo>
                    <a:pt x="6135" y="2611"/>
                  </a:lnTo>
                  <a:lnTo>
                    <a:pt x="6256" y="2554"/>
                  </a:lnTo>
                  <a:lnTo>
                    <a:pt x="6378" y="2508"/>
                  </a:lnTo>
                  <a:lnTo>
                    <a:pt x="6499" y="2466"/>
                  </a:lnTo>
                  <a:lnTo>
                    <a:pt x="6619" y="2424"/>
                  </a:lnTo>
                  <a:lnTo>
                    <a:pt x="6737" y="2378"/>
                  </a:lnTo>
                  <a:lnTo>
                    <a:pt x="6975" y="2266"/>
                  </a:lnTo>
                  <a:lnTo>
                    <a:pt x="7213" y="2137"/>
                  </a:lnTo>
                  <a:lnTo>
                    <a:pt x="7452" y="1994"/>
                  </a:lnTo>
                  <a:lnTo>
                    <a:pt x="7571" y="1915"/>
                  </a:lnTo>
                  <a:lnTo>
                    <a:pt x="7690" y="1828"/>
                  </a:lnTo>
                  <a:lnTo>
                    <a:pt x="7748" y="1778"/>
                  </a:lnTo>
                  <a:lnTo>
                    <a:pt x="7806" y="1722"/>
                  </a:lnTo>
                  <a:lnTo>
                    <a:pt x="7925" y="1599"/>
                  </a:lnTo>
                  <a:lnTo>
                    <a:pt x="7986" y="1539"/>
                  </a:lnTo>
                  <a:lnTo>
                    <a:pt x="8046" y="1481"/>
                  </a:lnTo>
                  <a:lnTo>
                    <a:pt x="8108" y="1431"/>
                  </a:lnTo>
                  <a:lnTo>
                    <a:pt x="8171" y="1389"/>
                  </a:lnTo>
                  <a:lnTo>
                    <a:pt x="8234" y="1357"/>
                  </a:lnTo>
                  <a:lnTo>
                    <a:pt x="8297" y="1334"/>
                  </a:lnTo>
                  <a:lnTo>
                    <a:pt x="8360" y="1318"/>
                  </a:lnTo>
                  <a:lnTo>
                    <a:pt x="8422" y="1308"/>
                  </a:lnTo>
                  <a:lnTo>
                    <a:pt x="8543" y="1293"/>
                  </a:lnTo>
                  <a:lnTo>
                    <a:pt x="8662" y="1273"/>
                  </a:lnTo>
                  <a:lnTo>
                    <a:pt x="8900" y="1217"/>
                  </a:lnTo>
                  <a:lnTo>
                    <a:pt x="9020" y="1187"/>
                  </a:lnTo>
                  <a:lnTo>
                    <a:pt x="9138" y="1152"/>
                  </a:lnTo>
                  <a:lnTo>
                    <a:pt x="9256" y="1108"/>
                  </a:lnTo>
                  <a:lnTo>
                    <a:pt x="9375" y="1057"/>
                  </a:lnTo>
                  <a:lnTo>
                    <a:pt x="9495" y="1005"/>
                  </a:lnTo>
                  <a:lnTo>
                    <a:pt x="9616" y="958"/>
                  </a:lnTo>
                  <a:lnTo>
                    <a:pt x="9737" y="917"/>
                  </a:lnTo>
                  <a:lnTo>
                    <a:pt x="9858" y="880"/>
                  </a:lnTo>
                  <a:lnTo>
                    <a:pt x="10097" y="807"/>
                  </a:lnTo>
                  <a:lnTo>
                    <a:pt x="10336" y="721"/>
                  </a:lnTo>
                  <a:lnTo>
                    <a:pt x="10576" y="637"/>
                  </a:lnTo>
                  <a:lnTo>
                    <a:pt x="10698" y="603"/>
                  </a:lnTo>
                  <a:lnTo>
                    <a:pt x="10819" y="573"/>
                  </a:lnTo>
                  <a:lnTo>
                    <a:pt x="10938" y="542"/>
                  </a:lnTo>
                  <a:lnTo>
                    <a:pt x="11056" y="502"/>
                  </a:lnTo>
                  <a:lnTo>
                    <a:pt x="11173" y="448"/>
                  </a:lnTo>
                  <a:lnTo>
                    <a:pt x="11291" y="384"/>
                  </a:lnTo>
                  <a:lnTo>
                    <a:pt x="11411" y="318"/>
                  </a:lnTo>
                  <a:lnTo>
                    <a:pt x="11533" y="262"/>
                  </a:lnTo>
                  <a:lnTo>
                    <a:pt x="11655" y="220"/>
                  </a:lnTo>
                  <a:lnTo>
                    <a:pt x="11777" y="186"/>
                  </a:lnTo>
                  <a:lnTo>
                    <a:pt x="12018" y="125"/>
                  </a:lnTo>
                  <a:lnTo>
                    <a:pt x="12498" y="4"/>
                  </a:lnTo>
                  <a:cubicBezTo>
                    <a:pt x="12515" y="0"/>
                    <a:pt x="12532" y="11"/>
                    <a:pt x="12536" y="28"/>
                  </a:cubicBezTo>
                  <a:cubicBezTo>
                    <a:pt x="12541" y="45"/>
                    <a:pt x="12530" y="62"/>
                    <a:pt x="12513" y="66"/>
                  </a:cubicBezTo>
                  <a:lnTo>
                    <a:pt x="12033" y="188"/>
                  </a:lnTo>
                  <a:lnTo>
                    <a:pt x="11794" y="247"/>
                  </a:lnTo>
                  <a:lnTo>
                    <a:pt x="11676" y="281"/>
                  </a:lnTo>
                  <a:lnTo>
                    <a:pt x="11560" y="321"/>
                  </a:lnTo>
                  <a:lnTo>
                    <a:pt x="11442" y="375"/>
                  </a:lnTo>
                  <a:lnTo>
                    <a:pt x="11322" y="441"/>
                  </a:lnTo>
                  <a:lnTo>
                    <a:pt x="11200" y="507"/>
                  </a:lnTo>
                  <a:lnTo>
                    <a:pt x="11077" y="563"/>
                  </a:lnTo>
                  <a:lnTo>
                    <a:pt x="10955" y="603"/>
                  </a:lnTo>
                  <a:lnTo>
                    <a:pt x="10834" y="636"/>
                  </a:lnTo>
                  <a:lnTo>
                    <a:pt x="10715" y="664"/>
                  </a:lnTo>
                  <a:lnTo>
                    <a:pt x="10597" y="698"/>
                  </a:lnTo>
                  <a:lnTo>
                    <a:pt x="10357" y="782"/>
                  </a:lnTo>
                  <a:lnTo>
                    <a:pt x="10116" y="868"/>
                  </a:lnTo>
                  <a:lnTo>
                    <a:pt x="9877" y="941"/>
                  </a:lnTo>
                  <a:lnTo>
                    <a:pt x="9758" y="978"/>
                  </a:lnTo>
                  <a:lnTo>
                    <a:pt x="9639" y="1017"/>
                  </a:lnTo>
                  <a:lnTo>
                    <a:pt x="9520" y="1064"/>
                  </a:lnTo>
                  <a:lnTo>
                    <a:pt x="9400" y="1116"/>
                  </a:lnTo>
                  <a:lnTo>
                    <a:pt x="9279" y="1167"/>
                  </a:lnTo>
                  <a:lnTo>
                    <a:pt x="9157" y="1213"/>
                  </a:lnTo>
                  <a:lnTo>
                    <a:pt x="9035" y="1250"/>
                  </a:lnTo>
                  <a:lnTo>
                    <a:pt x="8915" y="1280"/>
                  </a:lnTo>
                  <a:lnTo>
                    <a:pt x="8673" y="1336"/>
                  </a:lnTo>
                  <a:lnTo>
                    <a:pt x="8551" y="1356"/>
                  </a:lnTo>
                  <a:lnTo>
                    <a:pt x="8433" y="1371"/>
                  </a:lnTo>
                  <a:lnTo>
                    <a:pt x="8375" y="1381"/>
                  </a:lnTo>
                  <a:lnTo>
                    <a:pt x="8318" y="1395"/>
                  </a:lnTo>
                  <a:lnTo>
                    <a:pt x="8263" y="1414"/>
                  </a:lnTo>
                  <a:lnTo>
                    <a:pt x="8206" y="1442"/>
                  </a:lnTo>
                  <a:lnTo>
                    <a:pt x="8149" y="1480"/>
                  </a:lnTo>
                  <a:lnTo>
                    <a:pt x="8091" y="1528"/>
                  </a:lnTo>
                  <a:lnTo>
                    <a:pt x="8031" y="1584"/>
                  </a:lnTo>
                  <a:lnTo>
                    <a:pt x="7971" y="1644"/>
                  </a:lnTo>
                  <a:lnTo>
                    <a:pt x="7851" y="1769"/>
                  </a:lnTo>
                  <a:lnTo>
                    <a:pt x="7789" y="1827"/>
                  </a:lnTo>
                  <a:lnTo>
                    <a:pt x="7727" y="1879"/>
                  </a:lnTo>
                  <a:lnTo>
                    <a:pt x="7606" y="1968"/>
                  </a:lnTo>
                  <a:lnTo>
                    <a:pt x="7485" y="2049"/>
                  </a:lnTo>
                  <a:lnTo>
                    <a:pt x="7244" y="2194"/>
                  </a:lnTo>
                  <a:lnTo>
                    <a:pt x="7002" y="2324"/>
                  </a:lnTo>
                  <a:lnTo>
                    <a:pt x="6760" y="2437"/>
                  </a:lnTo>
                  <a:lnTo>
                    <a:pt x="6640" y="2485"/>
                  </a:lnTo>
                  <a:lnTo>
                    <a:pt x="6520" y="2527"/>
                  </a:lnTo>
                  <a:lnTo>
                    <a:pt x="6401" y="2567"/>
                  </a:lnTo>
                  <a:lnTo>
                    <a:pt x="6283" y="2612"/>
                  </a:lnTo>
                  <a:lnTo>
                    <a:pt x="6164" y="2668"/>
                  </a:lnTo>
                  <a:lnTo>
                    <a:pt x="6044" y="2731"/>
                  </a:lnTo>
                  <a:lnTo>
                    <a:pt x="5922" y="2792"/>
                  </a:lnTo>
                  <a:lnTo>
                    <a:pt x="5798" y="2843"/>
                  </a:lnTo>
                  <a:lnTo>
                    <a:pt x="5735" y="2861"/>
                  </a:lnTo>
                  <a:lnTo>
                    <a:pt x="5673" y="2872"/>
                  </a:lnTo>
                  <a:lnTo>
                    <a:pt x="5554" y="2887"/>
                  </a:lnTo>
                  <a:lnTo>
                    <a:pt x="5438" y="2903"/>
                  </a:lnTo>
                  <a:lnTo>
                    <a:pt x="5380" y="2919"/>
                  </a:lnTo>
                  <a:lnTo>
                    <a:pt x="5324" y="2939"/>
                  </a:lnTo>
                  <a:lnTo>
                    <a:pt x="5267" y="2969"/>
                  </a:lnTo>
                  <a:lnTo>
                    <a:pt x="5208" y="3005"/>
                  </a:lnTo>
                  <a:lnTo>
                    <a:pt x="5089" y="3093"/>
                  </a:lnTo>
                  <a:lnTo>
                    <a:pt x="4968" y="3187"/>
                  </a:lnTo>
                  <a:lnTo>
                    <a:pt x="4908" y="3230"/>
                  </a:lnTo>
                  <a:lnTo>
                    <a:pt x="4846" y="3269"/>
                  </a:lnTo>
                  <a:lnTo>
                    <a:pt x="4724" y="3333"/>
                  </a:lnTo>
                  <a:lnTo>
                    <a:pt x="4603" y="3391"/>
                  </a:lnTo>
                  <a:lnTo>
                    <a:pt x="4363" y="3494"/>
                  </a:lnTo>
                  <a:lnTo>
                    <a:pt x="4121" y="3594"/>
                  </a:lnTo>
                  <a:lnTo>
                    <a:pt x="4000" y="3638"/>
                  </a:lnTo>
                  <a:lnTo>
                    <a:pt x="3877" y="3676"/>
                  </a:lnTo>
                  <a:lnTo>
                    <a:pt x="3755" y="3703"/>
                  </a:lnTo>
                  <a:lnTo>
                    <a:pt x="3635" y="3721"/>
                  </a:lnTo>
                  <a:lnTo>
                    <a:pt x="3515" y="3737"/>
                  </a:lnTo>
                  <a:lnTo>
                    <a:pt x="3396" y="3754"/>
                  </a:lnTo>
                  <a:lnTo>
                    <a:pt x="3157" y="3793"/>
                  </a:lnTo>
                  <a:lnTo>
                    <a:pt x="2918" y="3834"/>
                  </a:lnTo>
                  <a:lnTo>
                    <a:pt x="2678" y="3883"/>
                  </a:lnTo>
                  <a:lnTo>
                    <a:pt x="2437" y="3932"/>
                  </a:lnTo>
                  <a:lnTo>
                    <a:pt x="2196" y="3976"/>
                  </a:lnTo>
                  <a:lnTo>
                    <a:pt x="1954" y="4011"/>
                  </a:lnTo>
                  <a:lnTo>
                    <a:pt x="1833" y="4020"/>
                  </a:lnTo>
                  <a:lnTo>
                    <a:pt x="1713" y="4025"/>
                  </a:lnTo>
                  <a:lnTo>
                    <a:pt x="1474" y="4031"/>
                  </a:lnTo>
                  <a:lnTo>
                    <a:pt x="993" y="4047"/>
                  </a:lnTo>
                  <a:lnTo>
                    <a:pt x="513" y="4058"/>
                  </a:lnTo>
                  <a:lnTo>
                    <a:pt x="33" y="4069"/>
                  </a:lnTo>
                  <a:cubicBezTo>
                    <a:pt x="16" y="4070"/>
                    <a:pt x="1" y="4056"/>
                    <a:pt x="0" y="4038"/>
                  </a:cubicBezTo>
                  <a:cubicBezTo>
                    <a:pt x="0" y="4021"/>
                    <a:pt x="14" y="4006"/>
                    <a:pt x="32" y="4005"/>
                  </a:cubicBezTo>
                  <a:close/>
                </a:path>
              </a:pathLst>
            </a:custGeom>
            <a:solidFill>
              <a:srgbClr val="4F6228"/>
            </a:solidFill>
            <a:ln w="7" cap="flat">
              <a:solidFill>
                <a:srgbClr val="4F622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8" name="Freeform 9"/>
            <p:cNvSpPr>
              <a:spLocks/>
            </p:cNvSpPr>
            <p:nvPr/>
          </p:nvSpPr>
          <p:spPr bwMode="auto">
            <a:xfrm>
              <a:off x="360363" y="5545138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Freeform 10"/>
            <p:cNvSpPr>
              <a:spLocks noEditPoints="1"/>
            </p:cNvSpPr>
            <p:nvPr/>
          </p:nvSpPr>
          <p:spPr bwMode="auto">
            <a:xfrm>
              <a:off x="355601" y="5538788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Freeform 11"/>
            <p:cNvSpPr>
              <a:spLocks/>
            </p:cNvSpPr>
            <p:nvPr/>
          </p:nvSpPr>
          <p:spPr bwMode="auto">
            <a:xfrm>
              <a:off x="685801" y="5534026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Freeform 12"/>
            <p:cNvSpPr>
              <a:spLocks noEditPoints="1"/>
            </p:cNvSpPr>
            <p:nvPr/>
          </p:nvSpPr>
          <p:spPr bwMode="auto">
            <a:xfrm>
              <a:off x="681038" y="5529263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2" name="Freeform 13"/>
            <p:cNvSpPr>
              <a:spLocks/>
            </p:cNvSpPr>
            <p:nvPr/>
          </p:nvSpPr>
          <p:spPr bwMode="auto">
            <a:xfrm>
              <a:off x="1009651" y="5534026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3" name="Freeform 14"/>
            <p:cNvSpPr>
              <a:spLocks noEditPoints="1"/>
            </p:cNvSpPr>
            <p:nvPr/>
          </p:nvSpPr>
          <p:spPr bwMode="auto">
            <a:xfrm>
              <a:off x="1004888" y="5529263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335088" y="5522913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5" name="Freeform 16"/>
            <p:cNvSpPr>
              <a:spLocks noEditPoints="1"/>
            </p:cNvSpPr>
            <p:nvPr/>
          </p:nvSpPr>
          <p:spPr bwMode="auto">
            <a:xfrm>
              <a:off x="1330326" y="5518151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658938" y="5500688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7" name="Freeform 18"/>
            <p:cNvSpPr>
              <a:spLocks noEditPoints="1"/>
            </p:cNvSpPr>
            <p:nvPr/>
          </p:nvSpPr>
          <p:spPr bwMode="auto">
            <a:xfrm>
              <a:off x="1654176" y="5495926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1984376" y="5446713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9" name="Freeform 20"/>
            <p:cNvSpPr>
              <a:spLocks noEditPoints="1"/>
            </p:cNvSpPr>
            <p:nvPr/>
          </p:nvSpPr>
          <p:spPr bwMode="auto">
            <a:xfrm>
              <a:off x="1979613" y="5441951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2308226" y="5381626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1" name="Freeform 22"/>
            <p:cNvSpPr>
              <a:spLocks noEditPoints="1"/>
            </p:cNvSpPr>
            <p:nvPr/>
          </p:nvSpPr>
          <p:spPr bwMode="auto">
            <a:xfrm>
              <a:off x="2303463" y="5376863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2" name="Freeform 23"/>
            <p:cNvSpPr>
              <a:spLocks/>
            </p:cNvSpPr>
            <p:nvPr/>
          </p:nvSpPr>
          <p:spPr bwMode="auto">
            <a:xfrm>
              <a:off x="2633663" y="5327651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3" name="Freeform 24"/>
            <p:cNvSpPr>
              <a:spLocks noEditPoints="1"/>
            </p:cNvSpPr>
            <p:nvPr/>
          </p:nvSpPr>
          <p:spPr bwMode="auto">
            <a:xfrm>
              <a:off x="2628901" y="5322888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4" name="Freeform 25"/>
            <p:cNvSpPr>
              <a:spLocks/>
            </p:cNvSpPr>
            <p:nvPr/>
          </p:nvSpPr>
          <p:spPr bwMode="auto">
            <a:xfrm>
              <a:off x="2957513" y="5273676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5" name="Freeform 26"/>
            <p:cNvSpPr>
              <a:spLocks noEditPoints="1"/>
            </p:cNvSpPr>
            <p:nvPr/>
          </p:nvSpPr>
          <p:spPr bwMode="auto">
            <a:xfrm>
              <a:off x="2952751" y="5268913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6" name="Freeform 27"/>
            <p:cNvSpPr>
              <a:spLocks/>
            </p:cNvSpPr>
            <p:nvPr/>
          </p:nvSpPr>
          <p:spPr bwMode="auto">
            <a:xfrm>
              <a:off x="3282951" y="5154613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7" name="Freeform 28"/>
            <p:cNvSpPr>
              <a:spLocks noEditPoints="1"/>
            </p:cNvSpPr>
            <p:nvPr/>
          </p:nvSpPr>
          <p:spPr bwMode="auto">
            <a:xfrm>
              <a:off x="3278188" y="5149851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" name="Freeform 29"/>
            <p:cNvSpPr>
              <a:spLocks/>
            </p:cNvSpPr>
            <p:nvPr/>
          </p:nvSpPr>
          <p:spPr bwMode="auto">
            <a:xfrm>
              <a:off x="3606801" y="5003801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9" name="Freeform 30"/>
            <p:cNvSpPr>
              <a:spLocks noEditPoints="1"/>
            </p:cNvSpPr>
            <p:nvPr/>
          </p:nvSpPr>
          <p:spPr bwMode="auto">
            <a:xfrm>
              <a:off x="3602038" y="4999038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0" name="Freeform 31"/>
            <p:cNvSpPr>
              <a:spLocks/>
            </p:cNvSpPr>
            <p:nvPr/>
          </p:nvSpPr>
          <p:spPr bwMode="auto">
            <a:xfrm>
              <a:off x="3932238" y="4787901"/>
              <a:ext cx="130175" cy="128588"/>
            </a:xfrm>
            <a:custGeom>
              <a:avLst/>
              <a:gdLst>
                <a:gd name="T0" fmla="*/ 41 w 82"/>
                <a:gd name="T1" fmla="*/ 0 h 81"/>
                <a:gd name="T2" fmla="*/ 82 w 82"/>
                <a:gd name="T3" fmla="*/ 40 h 81"/>
                <a:gd name="T4" fmla="*/ 41 w 82"/>
                <a:gd name="T5" fmla="*/ 81 h 81"/>
                <a:gd name="T6" fmla="*/ 0 w 82"/>
                <a:gd name="T7" fmla="*/ 40 h 81"/>
                <a:gd name="T8" fmla="*/ 41 w 8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41" y="0"/>
                  </a:moveTo>
                  <a:lnTo>
                    <a:pt x="82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1" name="Freeform 32"/>
            <p:cNvSpPr>
              <a:spLocks noEditPoints="1"/>
            </p:cNvSpPr>
            <p:nvPr/>
          </p:nvSpPr>
          <p:spPr bwMode="auto">
            <a:xfrm>
              <a:off x="3927476" y="4781551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2" name="Freeform 33"/>
            <p:cNvSpPr>
              <a:spLocks/>
            </p:cNvSpPr>
            <p:nvPr/>
          </p:nvSpPr>
          <p:spPr bwMode="auto">
            <a:xfrm>
              <a:off x="4256088" y="4711701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3" name="Freeform 34"/>
            <p:cNvSpPr>
              <a:spLocks noEditPoints="1"/>
            </p:cNvSpPr>
            <p:nvPr/>
          </p:nvSpPr>
          <p:spPr bwMode="auto">
            <a:xfrm>
              <a:off x="4251326" y="4705351"/>
              <a:ext cx="141288" cy="142875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4" name="Freeform 35"/>
            <p:cNvSpPr>
              <a:spLocks/>
            </p:cNvSpPr>
            <p:nvPr/>
          </p:nvSpPr>
          <p:spPr bwMode="auto">
            <a:xfrm>
              <a:off x="4581526" y="4559301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5" name="Freeform 36"/>
            <p:cNvSpPr>
              <a:spLocks noEditPoints="1"/>
            </p:cNvSpPr>
            <p:nvPr/>
          </p:nvSpPr>
          <p:spPr bwMode="auto">
            <a:xfrm>
              <a:off x="4576763" y="4554538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" name="Freeform 37"/>
            <p:cNvSpPr>
              <a:spLocks/>
            </p:cNvSpPr>
            <p:nvPr/>
          </p:nvSpPr>
          <p:spPr bwMode="auto">
            <a:xfrm>
              <a:off x="4905376" y="4440238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" name="Freeform 38"/>
            <p:cNvSpPr>
              <a:spLocks noEditPoints="1"/>
            </p:cNvSpPr>
            <p:nvPr/>
          </p:nvSpPr>
          <p:spPr bwMode="auto">
            <a:xfrm>
              <a:off x="4900613" y="4435476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" name="Freeform 39"/>
            <p:cNvSpPr>
              <a:spLocks/>
            </p:cNvSpPr>
            <p:nvPr/>
          </p:nvSpPr>
          <p:spPr bwMode="auto">
            <a:xfrm>
              <a:off x="5230813" y="4278313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6" name="Freeform 40"/>
            <p:cNvSpPr>
              <a:spLocks noEditPoints="1"/>
            </p:cNvSpPr>
            <p:nvPr/>
          </p:nvSpPr>
          <p:spPr bwMode="auto">
            <a:xfrm>
              <a:off x="5226051" y="4273551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7" name="Freeform 41"/>
            <p:cNvSpPr>
              <a:spLocks/>
            </p:cNvSpPr>
            <p:nvPr/>
          </p:nvSpPr>
          <p:spPr bwMode="auto">
            <a:xfrm>
              <a:off x="5554663" y="4073526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8" name="Freeform 42"/>
            <p:cNvSpPr>
              <a:spLocks noEditPoints="1"/>
            </p:cNvSpPr>
            <p:nvPr/>
          </p:nvSpPr>
          <p:spPr bwMode="auto">
            <a:xfrm>
              <a:off x="5549901" y="4067176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9" name="Freeform 43"/>
            <p:cNvSpPr>
              <a:spLocks/>
            </p:cNvSpPr>
            <p:nvPr/>
          </p:nvSpPr>
          <p:spPr bwMode="auto">
            <a:xfrm>
              <a:off x="5880101" y="3770313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0" name="Freeform 44"/>
            <p:cNvSpPr>
              <a:spLocks noEditPoints="1"/>
            </p:cNvSpPr>
            <p:nvPr/>
          </p:nvSpPr>
          <p:spPr bwMode="auto">
            <a:xfrm>
              <a:off x="5875338" y="3763963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1" name="Freeform 45"/>
            <p:cNvSpPr>
              <a:spLocks/>
            </p:cNvSpPr>
            <p:nvPr/>
          </p:nvSpPr>
          <p:spPr bwMode="auto">
            <a:xfrm>
              <a:off x="6203951" y="3694113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2" name="Freeform 46"/>
            <p:cNvSpPr>
              <a:spLocks noEditPoints="1"/>
            </p:cNvSpPr>
            <p:nvPr/>
          </p:nvSpPr>
          <p:spPr bwMode="auto">
            <a:xfrm>
              <a:off x="6199188" y="3689351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3" name="Freeform 47"/>
            <p:cNvSpPr>
              <a:spLocks/>
            </p:cNvSpPr>
            <p:nvPr/>
          </p:nvSpPr>
          <p:spPr bwMode="auto">
            <a:xfrm>
              <a:off x="6529388" y="3617913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4" name="Freeform 48"/>
            <p:cNvSpPr>
              <a:spLocks noEditPoints="1"/>
            </p:cNvSpPr>
            <p:nvPr/>
          </p:nvSpPr>
          <p:spPr bwMode="auto">
            <a:xfrm>
              <a:off x="6524626" y="3613151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5" name="Freeform 49"/>
            <p:cNvSpPr>
              <a:spLocks/>
            </p:cNvSpPr>
            <p:nvPr/>
          </p:nvSpPr>
          <p:spPr bwMode="auto">
            <a:xfrm>
              <a:off x="6853238" y="3478213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6" name="Freeform 50"/>
            <p:cNvSpPr>
              <a:spLocks noEditPoints="1"/>
            </p:cNvSpPr>
            <p:nvPr/>
          </p:nvSpPr>
          <p:spPr bwMode="auto">
            <a:xfrm>
              <a:off x="6848476" y="3471863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7" name="Freeform 51"/>
            <p:cNvSpPr>
              <a:spLocks/>
            </p:cNvSpPr>
            <p:nvPr/>
          </p:nvSpPr>
          <p:spPr bwMode="auto">
            <a:xfrm>
              <a:off x="7178676" y="3379788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8" name="Freeform 52"/>
            <p:cNvSpPr>
              <a:spLocks noEditPoints="1"/>
            </p:cNvSpPr>
            <p:nvPr/>
          </p:nvSpPr>
          <p:spPr bwMode="auto">
            <a:xfrm>
              <a:off x="7173913" y="3375026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9" name="Freeform 53"/>
            <p:cNvSpPr>
              <a:spLocks/>
            </p:cNvSpPr>
            <p:nvPr/>
          </p:nvSpPr>
          <p:spPr bwMode="auto">
            <a:xfrm>
              <a:off x="7502526" y="3262313"/>
              <a:ext cx="130175" cy="128588"/>
            </a:xfrm>
            <a:custGeom>
              <a:avLst/>
              <a:gdLst>
                <a:gd name="T0" fmla="*/ 41 w 82"/>
                <a:gd name="T1" fmla="*/ 0 h 81"/>
                <a:gd name="T2" fmla="*/ 82 w 82"/>
                <a:gd name="T3" fmla="*/ 40 h 81"/>
                <a:gd name="T4" fmla="*/ 41 w 82"/>
                <a:gd name="T5" fmla="*/ 81 h 81"/>
                <a:gd name="T6" fmla="*/ 0 w 82"/>
                <a:gd name="T7" fmla="*/ 40 h 81"/>
                <a:gd name="T8" fmla="*/ 41 w 8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41" y="0"/>
                  </a:moveTo>
                  <a:lnTo>
                    <a:pt x="82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0" name="Freeform 54"/>
            <p:cNvSpPr>
              <a:spLocks noEditPoints="1"/>
            </p:cNvSpPr>
            <p:nvPr/>
          </p:nvSpPr>
          <p:spPr bwMode="auto">
            <a:xfrm>
              <a:off x="7497763" y="3255963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1" name="Freeform 55"/>
            <p:cNvSpPr>
              <a:spLocks/>
            </p:cNvSpPr>
            <p:nvPr/>
          </p:nvSpPr>
          <p:spPr bwMode="auto">
            <a:xfrm>
              <a:off x="7827963" y="3175001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2" name="Freeform 56"/>
            <p:cNvSpPr>
              <a:spLocks noEditPoints="1"/>
            </p:cNvSpPr>
            <p:nvPr/>
          </p:nvSpPr>
          <p:spPr bwMode="auto">
            <a:xfrm>
              <a:off x="7823201" y="3170238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3" name="Freeform 57"/>
            <p:cNvSpPr>
              <a:spLocks/>
            </p:cNvSpPr>
            <p:nvPr/>
          </p:nvSpPr>
          <p:spPr bwMode="auto">
            <a:xfrm>
              <a:off x="8151813" y="3013076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4" name="Freeform 58"/>
            <p:cNvSpPr>
              <a:spLocks noEditPoints="1"/>
            </p:cNvSpPr>
            <p:nvPr/>
          </p:nvSpPr>
          <p:spPr bwMode="auto">
            <a:xfrm>
              <a:off x="8147051" y="3006726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5" name="Freeform 59"/>
            <p:cNvSpPr>
              <a:spLocks/>
            </p:cNvSpPr>
            <p:nvPr/>
          </p:nvSpPr>
          <p:spPr bwMode="auto">
            <a:xfrm>
              <a:off x="8477251" y="2914651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82 w 82"/>
                <a:gd name="T3" fmla="*/ 41 h 82"/>
                <a:gd name="T4" fmla="*/ 41 w 82"/>
                <a:gd name="T5" fmla="*/ 82 h 82"/>
                <a:gd name="T6" fmla="*/ 0 w 82"/>
                <a:gd name="T7" fmla="*/ 41 h 82"/>
                <a:gd name="T8" fmla="*/ 41 w 8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6" name="Freeform 60"/>
            <p:cNvSpPr>
              <a:spLocks noEditPoints="1"/>
            </p:cNvSpPr>
            <p:nvPr/>
          </p:nvSpPr>
          <p:spPr bwMode="auto">
            <a:xfrm>
              <a:off x="8472488" y="2909888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7" name="Freeform 61"/>
            <p:cNvSpPr>
              <a:spLocks/>
            </p:cNvSpPr>
            <p:nvPr/>
          </p:nvSpPr>
          <p:spPr bwMode="auto">
            <a:xfrm>
              <a:off x="8801101" y="2840038"/>
              <a:ext cx="130175" cy="128588"/>
            </a:xfrm>
            <a:custGeom>
              <a:avLst/>
              <a:gdLst>
                <a:gd name="T0" fmla="*/ 41 w 82"/>
                <a:gd name="T1" fmla="*/ 0 h 81"/>
                <a:gd name="T2" fmla="*/ 82 w 82"/>
                <a:gd name="T3" fmla="*/ 41 h 81"/>
                <a:gd name="T4" fmla="*/ 41 w 82"/>
                <a:gd name="T5" fmla="*/ 81 h 81"/>
                <a:gd name="T6" fmla="*/ 0 w 82"/>
                <a:gd name="T7" fmla="*/ 41 h 81"/>
                <a:gd name="T8" fmla="*/ 41 w 8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41" y="0"/>
                  </a:moveTo>
                  <a:lnTo>
                    <a:pt x="82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8" name="Freeform 62"/>
            <p:cNvSpPr>
              <a:spLocks noEditPoints="1"/>
            </p:cNvSpPr>
            <p:nvPr/>
          </p:nvSpPr>
          <p:spPr bwMode="auto">
            <a:xfrm>
              <a:off x="8796338" y="2833688"/>
              <a:ext cx="141288" cy="141288"/>
            </a:xfrm>
            <a:custGeom>
              <a:avLst/>
              <a:gdLst>
                <a:gd name="T0" fmla="*/ 99 w 209"/>
                <a:gd name="T1" fmla="*/ 3 h 209"/>
                <a:gd name="T2" fmla="*/ 110 w 209"/>
                <a:gd name="T3" fmla="*/ 3 h 209"/>
                <a:gd name="T4" fmla="*/ 206 w 209"/>
                <a:gd name="T5" fmla="*/ 99 h 209"/>
                <a:gd name="T6" fmla="*/ 206 w 209"/>
                <a:gd name="T7" fmla="*/ 110 h 209"/>
                <a:gd name="T8" fmla="*/ 110 w 209"/>
                <a:gd name="T9" fmla="*/ 206 h 209"/>
                <a:gd name="T10" fmla="*/ 99 w 209"/>
                <a:gd name="T11" fmla="*/ 206 h 209"/>
                <a:gd name="T12" fmla="*/ 3 w 209"/>
                <a:gd name="T13" fmla="*/ 110 h 209"/>
                <a:gd name="T14" fmla="*/ 3 w 209"/>
                <a:gd name="T15" fmla="*/ 99 h 209"/>
                <a:gd name="T16" fmla="*/ 99 w 209"/>
                <a:gd name="T17" fmla="*/ 3 h 209"/>
                <a:gd name="T18" fmla="*/ 14 w 209"/>
                <a:gd name="T19" fmla="*/ 110 h 209"/>
                <a:gd name="T20" fmla="*/ 14 w 209"/>
                <a:gd name="T21" fmla="*/ 99 h 209"/>
                <a:gd name="T22" fmla="*/ 110 w 209"/>
                <a:gd name="T23" fmla="*/ 195 h 209"/>
                <a:gd name="T24" fmla="*/ 99 w 209"/>
                <a:gd name="T25" fmla="*/ 195 h 209"/>
                <a:gd name="T26" fmla="*/ 195 w 209"/>
                <a:gd name="T27" fmla="*/ 99 h 209"/>
                <a:gd name="T28" fmla="*/ 195 w 209"/>
                <a:gd name="T29" fmla="*/ 110 h 209"/>
                <a:gd name="T30" fmla="*/ 99 w 209"/>
                <a:gd name="T31" fmla="*/ 14 h 209"/>
                <a:gd name="T32" fmla="*/ 110 w 209"/>
                <a:gd name="T33" fmla="*/ 14 h 209"/>
                <a:gd name="T34" fmla="*/ 14 w 209"/>
                <a:gd name="T35" fmla="*/ 1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209">
                  <a:moveTo>
                    <a:pt x="99" y="3"/>
                  </a:move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lose/>
                  <a:moveTo>
                    <a:pt x="14" y="110"/>
                  </a:move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4F6228"/>
            </a:solidFill>
            <a:ln w="0" cap="flat">
              <a:solidFill>
                <a:srgbClr val="4F622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9" name="Rectangle 63"/>
            <p:cNvSpPr>
              <a:spLocks noChangeArrowheads="1"/>
            </p:cNvSpPr>
            <p:nvPr/>
          </p:nvSpPr>
          <p:spPr bwMode="auto">
            <a:xfrm>
              <a:off x="406401" y="5321301"/>
              <a:ext cx="1841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64"/>
            <p:cNvSpPr>
              <a:spLocks noChangeArrowheads="1"/>
            </p:cNvSpPr>
            <p:nvPr/>
          </p:nvSpPr>
          <p:spPr bwMode="auto">
            <a:xfrm>
              <a:off x="731838" y="5311776"/>
              <a:ext cx="1841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1" name="Rectangle 65"/>
            <p:cNvSpPr>
              <a:spLocks noChangeArrowheads="1"/>
            </p:cNvSpPr>
            <p:nvPr/>
          </p:nvSpPr>
          <p:spPr bwMode="auto">
            <a:xfrm>
              <a:off x="1023938" y="5305426"/>
              <a:ext cx="25876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13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66"/>
            <p:cNvSpPr>
              <a:spLocks noChangeArrowheads="1"/>
            </p:cNvSpPr>
            <p:nvPr/>
          </p:nvSpPr>
          <p:spPr bwMode="auto">
            <a:xfrm>
              <a:off x="1347788" y="5295901"/>
              <a:ext cx="2492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21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67"/>
            <p:cNvSpPr>
              <a:spLocks noChangeArrowheads="1"/>
            </p:cNvSpPr>
            <p:nvPr/>
          </p:nvSpPr>
          <p:spPr bwMode="auto">
            <a:xfrm>
              <a:off x="1671638" y="5280026"/>
              <a:ext cx="2492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31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8"/>
            <p:cNvSpPr>
              <a:spLocks noChangeArrowheads="1"/>
            </p:cNvSpPr>
            <p:nvPr/>
          </p:nvSpPr>
          <p:spPr bwMode="auto">
            <a:xfrm>
              <a:off x="1997076" y="5227638"/>
              <a:ext cx="25876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70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9"/>
            <p:cNvSpPr>
              <a:spLocks noChangeArrowheads="1"/>
            </p:cNvSpPr>
            <p:nvPr/>
          </p:nvSpPr>
          <p:spPr bwMode="auto">
            <a:xfrm>
              <a:off x="2278063" y="5160963"/>
              <a:ext cx="3349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118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70"/>
            <p:cNvSpPr>
              <a:spLocks noChangeArrowheads="1"/>
            </p:cNvSpPr>
            <p:nvPr/>
          </p:nvSpPr>
          <p:spPr bwMode="auto">
            <a:xfrm>
              <a:off x="2601913" y="5106988"/>
              <a:ext cx="336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157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71"/>
            <p:cNvSpPr>
              <a:spLocks noChangeArrowheads="1"/>
            </p:cNvSpPr>
            <p:nvPr/>
          </p:nvSpPr>
          <p:spPr bwMode="auto">
            <a:xfrm>
              <a:off x="2927351" y="5054601"/>
              <a:ext cx="33496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195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72"/>
            <p:cNvSpPr>
              <a:spLocks noChangeArrowheads="1"/>
            </p:cNvSpPr>
            <p:nvPr/>
          </p:nvSpPr>
          <p:spPr bwMode="auto">
            <a:xfrm>
              <a:off x="3251201" y="4932363"/>
              <a:ext cx="3349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283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73"/>
            <p:cNvSpPr>
              <a:spLocks noChangeArrowheads="1"/>
            </p:cNvSpPr>
            <p:nvPr/>
          </p:nvSpPr>
          <p:spPr bwMode="auto">
            <a:xfrm>
              <a:off x="3575051" y="4781551"/>
              <a:ext cx="33496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393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74"/>
            <p:cNvSpPr>
              <a:spLocks noChangeArrowheads="1"/>
            </p:cNvSpPr>
            <p:nvPr/>
          </p:nvSpPr>
          <p:spPr bwMode="auto">
            <a:xfrm>
              <a:off x="3762660" y="4165965"/>
              <a:ext cx="5354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554 </a:t>
              </a: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75"/>
            <p:cNvSpPr>
              <a:spLocks noChangeArrowheads="1"/>
            </p:cNvSpPr>
            <p:nvPr/>
          </p:nvSpPr>
          <p:spPr bwMode="auto">
            <a:xfrm>
              <a:off x="4224338" y="4492626"/>
              <a:ext cx="3254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602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Rectangle 76"/>
            <p:cNvSpPr>
              <a:spLocks noChangeArrowheads="1"/>
            </p:cNvSpPr>
            <p:nvPr/>
          </p:nvSpPr>
          <p:spPr bwMode="auto">
            <a:xfrm>
              <a:off x="4549776" y="4337051"/>
              <a:ext cx="33496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714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77"/>
            <p:cNvSpPr>
              <a:spLocks noChangeArrowheads="1"/>
            </p:cNvSpPr>
            <p:nvPr/>
          </p:nvSpPr>
          <p:spPr bwMode="auto">
            <a:xfrm>
              <a:off x="4873626" y="4217988"/>
              <a:ext cx="33496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800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8"/>
            <p:cNvSpPr>
              <a:spLocks noChangeArrowheads="1"/>
            </p:cNvSpPr>
            <p:nvPr/>
          </p:nvSpPr>
          <p:spPr bwMode="auto">
            <a:xfrm>
              <a:off x="5197476" y="4054476"/>
              <a:ext cx="33655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919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9"/>
            <p:cNvSpPr>
              <a:spLocks noChangeArrowheads="1"/>
            </p:cNvSpPr>
            <p:nvPr/>
          </p:nvSpPr>
          <p:spPr bwMode="auto">
            <a:xfrm>
              <a:off x="5349876" y="3811588"/>
              <a:ext cx="35586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1,072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80"/>
            <p:cNvSpPr>
              <a:spLocks noChangeArrowheads="1"/>
            </p:cNvSpPr>
            <p:nvPr/>
          </p:nvSpPr>
          <p:spPr bwMode="auto">
            <a:xfrm>
              <a:off x="5707063" y="3546476"/>
              <a:ext cx="35586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1,286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81"/>
            <p:cNvSpPr>
              <a:spLocks noChangeArrowheads="1"/>
            </p:cNvSpPr>
            <p:nvPr/>
          </p:nvSpPr>
          <p:spPr bwMode="auto">
            <a:xfrm>
              <a:off x="6116638" y="3471863"/>
              <a:ext cx="35586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1,341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82"/>
            <p:cNvSpPr>
              <a:spLocks noChangeArrowheads="1"/>
            </p:cNvSpPr>
            <p:nvPr/>
          </p:nvSpPr>
          <p:spPr bwMode="auto">
            <a:xfrm>
              <a:off x="6442076" y="3389313"/>
              <a:ext cx="35586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1,400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83"/>
            <p:cNvSpPr>
              <a:spLocks noChangeArrowheads="1"/>
            </p:cNvSpPr>
            <p:nvPr/>
          </p:nvSpPr>
          <p:spPr bwMode="auto">
            <a:xfrm>
              <a:off x="6765926" y="3257551"/>
              <a:ext cx="35586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1,496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84"/>
            <p:cNvSpPr>
              <a:spLocks noChangeArrowheads="1"/>
            </p:cNvSpPr>
            <p:nvPr/>
          </p:nvSpPr>
          <p:spPr bwMode="auto">
            <a:xfrm>
              <a:off x="7091363" y="3155951"/>
              <a:ext cx="35586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1,569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85"/>
            <p:cNvSpPr>
              <a:spLocks noChangeArrowheads="1"/>
            </p:cNvSpPr>
            <p:nvPr/>
          </p:nvSpPr>
          <p:spPr bwMode="auto">
            <a:xfrm>
              <a:off x="7392988" y="3024188"/>
              <a:ext cx="35586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1,652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86"/>
            <p:cNvSpPr>
              <a:spLocks noChangeArrowheads="1"/>
            </p:cNvSpPr>
            <p:nvPr/>
          </p:nvSpPr>
          <p:spPr bwMode="auto">
            <a:xfrm>
              <a:off x="7498450" y="2416855"/>
              <a:ext cx="7678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1,718 </a:t>
              </a: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87"/>
            <p:cNvSpPr>
              <a:spLocks noChangeArrowheads="1"/>
            </p:cNvSpPr>
            <p:nvPr/>
          </p:nvSpPr>
          <p:spPr bwMode="auto">
            <a:xfrm>
              <a:off x="8064501" y="2786063"/>
              <a:ext cx="35586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1,836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8"/>
            <p:cNvSpPr>
              <a:spLocks noChangeArrowheads="1"/>
            </p:cNvSpPr>
            <p:nvPr/>
          </p:nvSpPr>
          <p:spPr bwMode="auto">
            <a:xfrm>
              <a:off x="8388351" y="2695576"/>
              <a:ext cx="35586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1,902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9"/>
            <p:cNvSpPr>
              <a:spLocks noChangeArrowheads="1"/>
            </p:cNvSpPr>
            <p:nvPr/>
          </p:nvSpPr>
          <p:spPr bwMode="auto">
            <a:xfrm>
              <a:off x="8712201" y="2570163"/>
              <a:ext cx="35586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1,962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06" name="Freeform 90"/>
          <p:cNvSpPr>
            <a:spLocks noEditPoints="1"/>
          </p:cNvSpPr>
          <p:nvPr/>
        </p:nvSpPr>
        <p:spPr bwMode="auto">
          <a:xfrm>
            <a:off x="168276" y="5762626"/>
            <a:ext cx="288925" cy="304800"/>
          </a:xfrm>
          <a:custGeom>
            <a:avLst/>
            <a:gdLst>
              <a:gd name="T0" fmla="*/ 120 w 429"/>
              <a:gd name="T1" fmla="*/ 434 h 450"/>
              <a:gd name="T2" fmla="*/ 103 w 429"/>
              <a:gd name="T3" fmla="*/ 450 h 450"/>
              <a:gd name="T4" fmla="*/ 97 w 429"/>
              <a:gd name="T5" fmla="*/ 444 h 450"/>
              <a:gd name="T6" fmla="*/ 98 w 429"/>
              <a:gd name="T7" fmla="*/ 438 h 450"/>
              <a:gd name="T8" fmla="*/ 102 w 429"/>
              <a:gd name="T9" fmla="*/ 420 h 450"/>
              <a:gd name="T10" fmla="*/ 27 w 429"/>
              <a:gd name="T11" fmla="*/ 341 h 450"/>
              <a:gd name="T12" fmla="*/ 36 w 429"/>
              <a:gd name="T13" fmla="*/ 332 h 450"/>
              <a:gd name="T14" fmla="*/ 19 w 429"/>
              <a:gd name="T15" fmla="*/ 309 h 450"/>
              <a:gd name="T16" fmla="*/ 4 w 429"/>
              <a:gd name="T17" fmla="*/ 324 h 450"/>
              <a:gd name="T18" fmla="*/ 19 w 429"/>
              <a:gd name="T19" fmla="*/ 309 h 450"/>
              <a:gd name="T20" fmla="*/ 179 w 429"/>
              <a:gd name="T21" fmla="*/ 326 h 450"/>
              <a:gd name="T22" fmla="*/ 170 w 429"/>
              <a:gd name="T23" fmla="*/ 332 h 450"/>
              <a:gd name="T24" fmla="*/ 150 w 429"/>
              <a:gd name="T25" fmla="*/ 356 h 450"/>
              <a:gd name="T26" fmla="*/ 99 w 429"/>
              <a:gd name="T27" fmla="*/ 351 h 450"/>
              <a:gd name="T28" fmla="*/ 60 w 429"/>
              <a:gd name="T29" fmla="*/ 307 h 450"/>
              <a:gd name="T30" fmla="*/ 70 w 429"/>
              <a:gd name="T31" fmla="*/ 299 h 450"/>
              <a:gd name="T32" fmla="*/ 127 w 429"/>
              <a:gd name="T33" fmla="*/ 349 h 450"/>
              <a:gd name="T34" fmla="*/ 148 w 429"/>
              <a:gd name="T35" fmla="*/ 313 h 450"/>
              <a:gd name="T36" fmla="*/ 104 w 429"/>
              <a:gd name="T37" fmla="*/ 263 h 450"/>
              <a:gd name="T38" fmla="*/ 114 w 429"/>
              <a:gd name="T39" fmla="*/ 255 h 450"/>
              <a:gd name="T40" fmla="*/ 216 w 429"/>
              <a:gd name="T41" fmla="*/ 286 h 450"/>
              <a:gd name="T42" fmla="*/ 209 w 429"/>
              <a:gd name="T43" fmla="*/ 296 h 450"/>
              <a:gd name="T44" fmla="*/ 108 w 429"/>
              <a:gd name="T45" fmla="*/ 201 h 450"/>
              <a:gd name="T46" fmla="*/ 111 w 429"/>
              <a:gd name="T47" fmla="*/ 193 h 450"/>
              <a:gd name="T48" fmla="*/ 120 w 429"/>
              <a:gd name="T49" fmla="*/ 189 h 450"/>
              <a:gd name="T50" fmla="*/ 258 w 429"/>
              <a:gd name="T51" fmla="*/ 285 h 450"/>
              <a:gd name="T52" fmla="*/ 249 w 429"/>
              <a:gd name="T53" fmla="*/ 294 h 450"/>
              <a:gd name="T54" fmla="*/ 169 w 429"/>
              <a:gd name="T55" fmla="*/ 127 h 450"/>
              <a:gd name="T56" fmla="*/ 176 w 429"/>
              <a:gd name="T57" fmla="*/ 117 h 450"/>
              <a:gd name="T58" fmla="*/ 258 w 429"/>
              <a:gd name="T59" fmla="*/ 281 h 450"/>
              <a:gd name="T60" fmla="*/ 350 w 429"/>
              <a:gd name="T61" fmla="*/ 154 h 450"/>
              <a:gd name="T62" fmla="*/ 298 w 429"/>
              <a:gd name="T63" fmla="*/ 204 h 450"/>
              <a:gd name="T64" fmla="*/ 290 w 429"/>
              <a:gd name="T65" fmla="*/ 197 h 450"/>
              <a:gd name="T66" fmla="*/ 239 w 429"/>
              <a:gd name="T67" fmla="*/ 104 h 450"/>
              <a:gd name="T68" fmla="*/ 227 w 429"/>
              <a:gd name="T69" fmla="*/ 136 h 450"/>
              <a:gd name="T70" fmla="*/ 220 w 429"/>
              <a:gd name="T71" fmla="*/ 127 h 450"/>
              <a:gd name="T72" fmla="*/ 229 w 429"/>
              <a:gd name="T73" fmla="*/ 88 h 450"/>
              <a:gd name="T74" fmla="*/ 238 w 429"/>
              <a:gd name="T75" fmla="*/ 80 h 450"/>
              <a:gd name="T76" fmla="*/ 339 w 429"/>
              <a:gd name="T77" fmla="*/ 145 h 450"/>
              <a:gd name="T78" fmla="*/ 347 w 429"/>
              <a:gd name="T79" fmla="*/ 148 h 450"/>
              <a:gd name="T80" fmla="*/ 429 w 429"/>
              <a:gd name="T81" fmla="*/ 75 h 450"/>
              <a:gd name="T82" fmla="*/ 377 w 429"/>
              <a:gd name="T83" fmla="*/ 125 h 450"/>
              <a:gd name="T84" fmla="*/ 369 w 429"/>
              <a:gd name="T85" fmla="*/ 118 h 450"/>
              <a:gd name="T86" fmla="*/ 318 w 429"/>
              <a:gd name="T87" fmla="*/ 24 h 450"/>
              <a:gd name="T88" fmla="*/ 306 w 429"/>
              <a:gd name="T89" fmla="*/ 56 h 450"/>
              <a:gd name="T90" fmla="*/ 300 w 429"/>
              <a:gd name="T91" fmla="*/ 48 h 450"/>
              <a:gd name="T92" fmla="*/ 309 w 429"/>
              <a:gd name="T93" fmla="*/ 9 h 450"/>
              <a:gd name="T94" fmla="*/ 317 w 429"/>
              <a:gd name="T95" fmla="*/ 1 h 450"/>
              <a:gd name="T96" fmla="*/ 418 w 429"/>
              <a:gd name="T97" fmla="*/ 66 h 450"/>
              <a:gd name="T98" fmla="*/ 426 w 429"/>
              <a:gd name="T99" fmla="*/ 68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9" h="450">
                <a:moveTo>
                  <a:pt x="107" y="400"/>
                </a:moveTo>
                <a:cubicBezTo>
                  <a:pt x="111" y="404"/>
                  <a:pt x="115" y="409"/>
                  <a:pt x="117" y="412"/>
                </a:cubicBezTo>
                <a:cubicBezTo>
                  <a:pt x="119" y="416"/>
                  <a:pt x="121" y="420"/>
                  <a:pt x="121" y="423"/>
                </a:cubicBezTo>
                <a:cubicBezTo>
                  <a:pt x="122" y="427"/>
                  <a:pt x="121" y="430"/>
                  <a:pt x="120" y="434"/>
                </a:cubicBezTo>
                <a:cubicBezTo>
                  <a:pt x="118" y="437"/>
                  <a:pt x="116" y="440"/>
                  <a:pt x="113" y="444"/>
                </a:cubicBezTo>
                <a:cubicBezTo>
                  <a:pt x="111" y="445"/>
                  <a:pt x="110" y="447"/>
                  <a:pt x="108" y="447"/>
                </a:cubicBezTo>
                <a:cubicBezTo>
                  <a:pt x="107" y="448"/>
                  <a:pt x="106" y="449"/>
                  <a:pt x="105" y="449"/>
                </a:cubicBezTo>
                <a:cubicBezTo>
                  <a:pt x="105" y="450"/>
                  <a:pt x="104" y="450"/>
                  <a:pt x="103" y="450"/>
                </a:cubicBezTo>
                <a:cubicBezTo>
                  <a:pt x="103" y="450"/>
                  <a:pt x="102" y="449"/>
                  <a:pt x="102" y="449"/>
                </a:cubicBezTo>
                <a:cubicBezTo>
                  <a:pt x="101" y="449"/>
                  <a:pt x="101" y="448"/>
                  <a:pt x="100" y="448"/>
                </a:cubicBezTo>
                <a:cubicBezTo>
                  <a:pt x="100" y="448"/>
                  <a:pt x="99" y="447"/>
                  <a:pt x="99" y="446"/>
                </a:cubicBezTo>
                <a:cubicBezTo>
                  <a:pt x="98" y="446"/>
                  <a:pt x="97" y="445"/>
                  <a:pt x="97" y="444"/>
                </a:cubicBezTo>
                <a:cubicBezTo>
                  <a:pt x="96" y="443"/>
                  <a:pt x="96" y="443"/>
                  <a:pt x="95" y="442"/>
                </a:cubicBezTo>
                <a:cubicBezTo>
                  <a:pt x="95" y="442"/>
                  <a:pt x="95" y="441"/>
                  <a:pt x="95" y="441"/>
                </a:cubicBezTo>
                <a:cubicBezTo>
                  <a:pt x="95" y="440"/>
                  <a:pt x="95" y="440"/>
                  <a:pt x="96" y="440"/>
                </a:cubicBezTo>
                <a:cubicBezTo>
                  <a:pt x="96" y="439"/>
                  <a:pt x="97" y="439"/>
                  <a:pt x="98" y="438"/>
                </a:cubicBezTo>
                <a:cubicBezTo>
                  <a:pt x="99" y="437"/>
                  <a:pt x="100" y="437"/>
                  <a:pt x="101" y="435"/>
                </a:cubicBezTo>
                <a:cubicBezTo>
                  <a:pt x="102" y="434"/>
                  <a:pt x="103" y="432"/>
                  <a:pt x="104" y="431"/>
                </a:cubicBezTo>
                <a:cubicBezTo>
                  <a:pt x="105" y="429"/>
                  <a:pt x="105" y="427"/>
                  <a:pt x="105" y="426"/>
                </a:cubicBezTo>
                <a:cubicBezTo>
                  <a:pt x="104" y="424"/>
                  <a:pt x="103" y="422"/>
                  <a:pt x="102" y="420"/>
                </a:cubicBezTo>
                <a:cubicBezTo>
                  <a:pt x="101" y="418"/>
                  <a:pt x="98" y="415"/>
                  <a:pt x="95" y="411"/>
                </a:cubicBezTo>
                <a:lnTo>
                  <a:pt x="27" y="344"/>
                </a:lnTo>
                <a:cubicBezTo>
                  <a:pt x="27" y="344"/>
                  <a:pt x="27" y="343"/>
                  <a:pt x="27" y="343"/>
                </a:cubicBezTo>
                <a:cubicBezTo>
                  <a:pt x="26" y="342"/>
                  <a:pt x="26" y="342"/>
                  <a:pt x="27" y="341"/>
                </a:cubicBezTo>
                <a:cubicBezTo>
                  <a:pt x="27" y="340"/>
                  <a:pt x="27" y="340"/>
                  <a:pt x="28" y="339"/>
                </a:cubicBezTo>
                <a:cubicBezTo>
                  <a:pt x="29" y="338"/>
                  <a:pt x="30" y="337"/>
                  <a:pt x="31" y="336"/>
                </a:cubicBezTo>
                <a:cubicBezTo>
                  <a:pt x="32" y="335"/>
                  <a:pt x="33" y="334"/>
                  <a:pt x="34" y="333"/>
                </a:cubicBezTo>
                <a:cubicBezTo>
                  <a:pt x="35" y="332"/>
                  <a:pt x="36" y="332"/>
                  <a:pt x="36" y="332"/>
                </a:cubicBezTo>
                <a:cubicBezTo>
                  <a:pt x="37" y="331"/>
                  <a:pt x="37" y="331"/>
                  <a:pt x="38" y="331"/>
                </a:cubicBezTo>
                <a:cubicBezTo>
                  <a:pt x="38" y="332"/>
                  <a:pt x="39" y="332"/>
                  <a:pt x="39" y="332"/>
                </a:cubicBezTo>
                <a:lnTo>
                  <a:pt x="107" y="400"/>
                </a:lnTo>
                <a:close/>
                <a:moveTo>
                  <a:pt x="19" y="309"/>
                </a:moveTo>
                <a:cubicBezTo>
                  <a:pt x="21" y="312"/>
                  <a:pt x="23" y="314"/>
                  <a:pt x="23" y="316"/>
                </a:cubicBezTo>
                <a:cubicBezTo>
                  <a:pt x="23" y="318"/>
                  <a:pt x="21" y="321"/>
                  <a:pt x="18" y="323"/>
                </a:cubicBezTo>
                <a:cubicBezTo>
                  <a:pt x="16" y="326"/>
                  <a:pt x="13" y="328"/>
                  <a:pt x="11" y="328"/>
                </a:cubicBezTo>
                <a:cubicBezTo>
                  <a:pt x="9" y="328"/>
                  <a:pt x="7" y="326"/>
                  <a:pt x="4" y="324"/>
                </a:cubicBezTo>
                <a:cubicBezTo>
                  <a:pt x="1" y="321"/>
                  <a:pt x="0" y="318"/>
                  <a:pt x="0" y="316"/>
                </a:cubicBezTo>
                <a:cubicBezTo>
                  <a:pt x="0" y="314"/>
                  <a:pt x="1" y="312"/>
                  <a:pt x="4" y="309"/>
                </a:cubicBezTo>
                <a:cubicBezTo>
                  <a:pt x="7" y="306"/>
                  <a:pt x="10" y="305"/>
                  <a:pt x="12" y="305"/>
                </a:cubicBezTo>
                <a:cubicBezTo>
                  <a:pt x="14" y="305"/>
                  <a:pt x="16" y="306"/>
                  <a:pt x="19" y="309"/>
                </a:cubicBezTo>
                <a:close/>
                <a:moveTo>
                  <a:pt x="180" y="321"/>
                </a:moveTo>
                <a:cubicBezTo>
                  <a:pt x="180" y="321"/>
                  <a:pt x="180" y="321"/>
                  <a:pt x="181" y="322"/>
                </a:cubicBezTo>
                <a:cubicBezTo>
                  <a:pt x="181" y="322"/>
                  <a:pt x="181" y="323"/>
                  <a:pt x="180" y="323"/>
                </a:cubicBezTo>
                <a:cubicBezTo>
                  <a:pt x="180" y="324"/>
                  <a:pt x="180" y="325"/>
                  <a:pt x="179" y="326"/>
                </a:cubicBezTo>
                <a:cubicBezTo>
                  <a:pt x="178" y="326"/>
                  <a:pt x="178" y="327"/>
                  <a:pt x="177" y="328"/>
                </a:cubicBezTo>
                <a:cubicBezTo>
                  <a:pt x="176" y="329"/>
                  <a:pt x="175" y="330"/>
                  <a:pt x="174" y="331"/>
                </a:cubicBezTo>
                <a:cubicBezTo>
                  <a:pt x="173" y="331"/>
                  <a:pt x="172" y="332"/>
                  <a:pt x="172" y="332"/>
                </a:cubicBezTo>
                <a:cubicBezTo>
                  <a:pt x="171" y="332"/>
                  <a:pt x="171" y="332"/>
                  <a:pt x="170" y="332"/>
                </a:cubicBezTo>
                <a:cubicBezTo>
                  <a:pt x="170" y="332"/>
                  <a:pt x="169" y="332"/>
                  <a:pt x="169" y="331"/>
                </a:cubicBezTo>
                <a:lnTo>
                  <a:pt x="160" y="323"/>
                </a:lnTo>
                <a:cubicBezTo>
                  <a:pt x="161" y="331"/>
                  <a:pt x="160" y="337"/>
                  <a:pt x="158" y="343"/>
                </a:cubicBezTo>
                <a:cubicBezTo>
                  <a:pt x="157" y="348"/>
                  <a:pt x="154" y="353"/>
                  <a:pt x="150" y="356"/>
                </a:cubicBezTo>
                <a:cubicBezTo>
                  <a:pt x="146" y="361"/>
                  <a:pt x="142" y="364"/>
                  <a:pt x="137" y="365"/>
                </a:cubicBezTo>
                <a:cubicBezTo>
                  <a:pt x="133" y="367"/>
                  <a:pt x="129" y="367"/>
                  <a:pt x="124" y="366"/>
                </a:cubicBezTo>
                <a:cubicBezTo>
                  <a:pt x="120" y="366"/>
                  <a:pt x="116" y="364"/>
                  <a:pt x="112" y="362"/>
                </a:cubicBezTo>
                <a:cubicBezTo>
                  <a:pt x="108" y="359"/>
                  <a:pt x="103" y="356"/>
                  <a:pt x="99" y="351"/>
                </a:cubicBezTo>
                <a:lnTo>
                  <a:pt x="59" y="312"/>
                </a:lnTo>
                <a:cubicBezTo>
                  <a:pt x="59" y="311"/>
                  <a:pt x="59" y="311"/>
                  <a:pt x="59" y="311"/>
                </a:cubicBezTo>
                <a:cubicBezTo>
                  <a:pt x="59" y="310"/>
                  <a:pt x="59" y="310"/>
                  <a:pt x="59" y="309"/>
                </a:cubicBezTo>
                <a:cubicBezTo>
                  <a:pt x="59" y="308"/>
                  <a:pt x="60" y="307"/>
                  <a:pt x="60" y="307"/>
                </a:cubicBezTo>
                <a:cubicBezTo>
                  <a:pt x="61" y="306"/>
                  <a:pt x="62" y="305"/>
                  <a:pt x="63" y="304"/>
                </a:cubicBezTo>
                <a:cubicBezTo>
                  <a:pt x="64" y="302"/>
                  <a:pt x="65" y="301"/>
                  <a:pt x="66" y="301"/>
                </a:cubicBezTo>
                <a:cubicBezTo>
                  <a:pt x="67" y="300"/>
                  <a:pt x="68" y="300"/>
                  <a:pt x="68" y="299"/>
                </a:cubicBezTo>
                <a:cubicBezTo>
                  <a:pt x="69" y="299"/>
                  <a:pt x="70" y="299"/>
                  <a:pt x="70" y="299"/>
                </a:cubicBezTo>
                <a:cubicBezTo>
                  <a:pt x="71" y="299"/>
                  <a:pt x="71" y="299"/>
                  <a:pt x="71" y="300"/>
                </a:cubicBezTo>
                <a:lnTo>
                  <a:pt x="109" y="337"/>
                </a:lnTo>
                <a:cubicBezTo>
                  <a:pt x="113" y="341"/>
                  <a:pt x="116" y="344"/>
                  <a:pt x="119" y="346"/>
                </a:cubicBezTo>
                <a:cubicBezTo>
                  <a:pt x="122" y="347"/>
                  <a:pt x="125" y="349"/>
                  <a:pt x="127" y="349"/>
                </a:cubicBezTo>
                <a:cubicBezTo>
                  <a:pt x="130" y="349"/>
                  <a:pt x="133" y="349"/>
                  <a:pt x="135" y="348"/>
                </a:cubicBezTo>
                <a:cubicBezTo>
                  <a:pt x="138" y="348"/>
                  <a:pt x="140" y="346"/>
                  <a:pt x="143" y="344"/>
                </a:cubicBezTo>
                <a:cubicBezTo>
                  <a:pt x="146" y="341"/>
                  <a:pt x="147" y="337"/>
                  <a:pt x="148" y="332"/>
                </a:cubicBezTo>
                <a:cubicBezTo>
                  <a:pt x="149" y="327"/>
                  <a:pt x="149" y="320"/>
                  <a:pt x="148" y="313"/>
                </a:cubicBezTo>
                <a:lnTo>
                  <a:pt x="103" y="268"/>
                </a:lnTo>
                <a:cubicBezTo>
                  <a:pt x="103" y="268"/>
                  <a:pt x="103" y="267"/>
                  <a:pt x="103" y="267"/>
                </a:cubicBezTo>
                <a:cubicBezTo>
                  <a:pt x="102" y="266"/>
                  <a:pt x="103" y="266"/>
                  <a:pt x="103" y="265"/>
                </a:cubicBezTo>
                <a:cubicBezTo>
                  <a:pt x="103" y="264"/>
                  <a:pt x="104" y="264"/>
                  <a:pt x="104" y="263"/>
                </a:cubicBezTo>
                <a:cubicBezTo>
                  <a:pt x="105" y="262"/>
                  <a:pt x="106" y="261"/>
                  <a:pt x="107" y="260"/>
                </a:cubicBezTo>
                <a:cubicBezTo>
                  <a:pt x="108" y="259"/>
                  <a:pt x="109" y="258"/>
                  <a:pt x="110" y="257"/>
                </a:cubicBezTo>
                <a:cubicBezTo>
                  <a:pt x="111" y="256"/>
                  <a:pt x="112" y="256"/>
                  <a:pt x="112" y="256"/>
                </a:cubicBezTo>
                <a:cubicBezTo>
                  <a:pt x="113" y="255"/>
                  <a:pt x="113" y="255"/>
                  <a:pt x="114" y="255"/>
                </a:cubicBezTo>
                <a:cubicBezTo>
                  <a:pt x="114" y="255"/>
                  <a:pt x="115" y="256"/>
                  <a:pt x="115" y="256"/>
                </a:cubicBezTo>
                <a:lnTo>
                  <a:pt x="180" y="321"/>
                </a:lnTo>
                <a:close/>
                <a:moveTo>
                  <a:pt x="215" y="285"/>
                </a:moveTo>
                <a:cubicBezTo>
                  <a:pt x="216" y="285"/>
                  <a:pt x="216" y="286"/>
                  <a:pt x="216" y="286"/>
                </a:cubicBezTo>
                <a:cubicBezTo>
                  <a:pt x="216" y="287"/>
                  <a:pt x="216" y="287"/>
                  <a:pt x="216" y="288"/>
                </a:cubicBezTo>
                <a:cubicBezTo>
                  <a:pt x="216" y="288"/>
                  <a:pt x="215" y="289"/>
                  <a:pt x="215" y="290"/>
                </a:cubicBezTo>
                <a:cubicBezTo>
                  <a:pt x="214" y="291"/>
                  <a:pt x="213" y="292"/>
                  <a:pt x="212" y="293"/>
                </a:cubicBezTo>
                <a:cubicBezTo>
                  <a:pt x="211" y="294"/>
                  <a:pt x="210" y="295"/>
                  <a:pt x="209" y="296"/>
                </a:cubicBezTo>
                <a:cubicBezTo>
                  <a:pt x="208" y="297"/>
                  <a:pt x="207" y="297"/>
                  <a:pt x="206" y="297"/>
                </a:cubicBezTo>
                <a:cubicBezTo>
                  <a:pt x="206" y="298"/>
                  <a:pt x="205" y="298"/>
                  <a:pt x="205" y="298"/>
                </a:cubicBezTo>
                <a:cubicBezTo>
                  <a:pt x="204" y="297"/>
                  <a:pt x="204" y="297"/>
                  <a:pt x="204" y="297"/>
                </a:cubicBezTo>
                <a:lnTo>
                  <a:pt x="108" y="201"/>
                </a:lnTo>
                <a:cubicBezTo>
                  <a:pt x="107" y="200"/>
                  <a:pt x="107" y="200"/>
                  <a:pt x="107" y="200"/>
                </a:cubicBezTo>
                <a:cubicBezTo>
                  <a:pt x="107" y="199"/>
                  <a:pt x="107" y="199"/>
                  <a:pt x="107" y="198"/>
                </a:cubicBezTo>
                <a:cubicBezTo>
                  <a:pt x="107" y="197"/>
                  <a:pt x="108" y="197"/>
                  <a:pt x="109" y="196"/>
                </a:cubicBezTo>
                <a:cubicBezTo>
                  <a:pt x="109" y="195"/>
                  <a:pt x="110" y="194"/>
                  <a:pt x="111" y="193"/>
                </a:cubicBezTo>
                <a:cubicBezTo>
                  <a:pt x="112" y="191"/>
                  <a:pt x="114" y="191"/>
                  <a:pt x="114" y="190"/>
                </a:cubicBezTo>
                <a:cubicBezTo>
                  <a:pt x="115" y="189"/>
                  <a:pt x="116" y="189"/>
                  <a:pt x="117" y="189"/>
                </a:cubicBezTo>
                <a:cubicBezTo>
                  <a:pt x="117" y="188"/>
                  <a:pt x="118" y="188"/>
                  <a:pt x="118" y="188"/>
                </a:cubicBezTo>
                <a:cubicBezTo>
                  <a:pt x="119" y="188"/>
                  <a:pt x="119" y="189"/>
                  <a:pt x="120" y="189"/>
                </a:cubicBezTo>
                <a:lnTo>
                  <a:pt x="215" y="285"/>
                </a:lnTo>
                <a:close/>
                <a:moveTo>
                  <a:pt x="258" y="281"/>
                </a:moveTo>
                <a:cubicBezTo>
                  <a:pt x="258" y="282"/>
                  <a:pt x="258" y="282"/>
                  <a:pt x="258" y="283"/>
                </a:cubicBezTo>
                <a:cubicBezTo>
                  <a:pt x="259" y="284"/>
                  <a:pt x="258" y="284"/>
                  <a:pt x="258" y="285"/>
                </a:cubicBezTo>
                <a:cubicBezTo>
                  <a:pt x="258" y="286"/>
                  <a:pt x="257" y="287"/>
                  <a:pt x="257" y="287"/>
                </a:cubicBezTo>
                <a:cubicBezTo>
                  <a:pt x="256" y="288"/>
                  <a:pt x="255" y="289"/>
                  <a:pt x="254" y="290"/>
                </a:cubicBezTo>
                <a:cubicBezTo>
                  <a:pt x="253" y="291"/>
                  <a:pt x="252" y="292"/>
                  <a:pt x="251" y="293"/>
                </a:cubicBezTo>
                <a:cubicBezTo>
                  <a:pt x="250" y="293"/>
                  <a:pt x="249" y="294"/>
                  <a:pt x="249" y="294"/>
                </a:cubicBezTo>
                <a:cubicBezTo>
                  <a:pt x="248" y="294"/>
                  <a:pt x="247" y="294"/>
                  <a:pt x="247" y="294"/>
                </a:cubicBezTo>
                <a:cubicBezTo>
                  <a:pt x="246" y="293"/>
                  <a:pt x="246" y="293"/>
                  <a:pt x="245" y="292"/>
                </a:cubicBezTo>
                <a:lnTo>
                  <a:pt x="170" y="129"/>
                </a:lnTo>
                <a:cubicBezTo>
                  <a:pt x="169" y="128"/>
                  <a:pt x="169" y="127"/>
                  <a:pt x="169" y="127"/>
                </a:cubicBezTo>
                <a:cubicBezTo>
                  <a:pt x="169" y="126"/>
                  <a:pt x="169" y="125"/>
                  <a:pt x="169" y="125"/>
                </a:cubicBezTo>
                <a:cubicBezTo>
                  <a:pt x="169" y="124"/>
                  <a:pt x="170" y="123"/>
                  <a:pt x="171" y="123"/>
                </a:cubicBezTo>
                <a:cubicBezTo>
                  <a:pt x="171" y="122"/>
                  <a:pt x="172" y="121"/>
                  <a:pt x="173" y="120"/>
                </a:cubicBezTo>
                <a:cubicBezTo>
                  <a:pt x="174" y="119"/>
                  <a:pt x="175" y="118"/>
                  <a:pt x="176" y="117"/>
                </a:cubicBezTo>
                <a:cubicBezTo>
                  <a:pt x="177" y="117"/>
                  <a:pt x="178" y="116"/>
                  <a:pt x="179" y="116"/>
                </a:cubicBezTo>
                <a:cubicBezTo>
                  <a:pt x="179" y="116"/>
                  <a:pt x="180" y="116"/>
                  <a:pt x="181" y="116"/>
                </a:cubicBezTo>
                <a:cubicBezTo>
                  <a:pt x="181" y="117"/>
                  <a:pt x="182" y="117"/>
                  <a:pt x="182" y="118"/>
                </a:cubicBezTo>
                <a:lnTo>
                  <a:pt x="258" y="281"/>
                </a:lnTo>
                <a:close/>
                <a:moveTo>
                  <a:pt x="347" y="148"/>
                </a:moveTo>
                <a:cubicBezTo>
                  <a:pt x="348" y="149"/>
                  <a:pt x="348" y="149"/>
                  <a:pt x="349" y="150"/>
                </a:cubicBezTo>
                <a:cubicBezTo>
                  <a:pt x="349" y="151"/>
                  <a:pt x="350" y="152"/>
                  <a:pt x="350" y="152"/>
                </a:cubicBezTo>
                <a:cubicBezTo>
                  <a:pt x="350" y="153"/>
                  <a:pt x="350" y="153"/>
                  <a:pt x="350" y="154"/>
                </a:cubicBezTo>
                <a:cubicBezTo>
                  <a:pt x="350" y="154"/>
                  <a:pt x="349" y="155"/>
                  <a:pt x="349" y="155"/>
                </a:cubicBezTo>
                <a:lnTo>
                  <a:pt x="300" y="204"/>
                </a:lnTo>
                <a:cubicBezTo>
                  <a:pt x="300" y="204"/>
                  <a:pt x="300" y="204"/>
                  <a:pt x="299" y="204"/>
                </a:cubicBezTo>
                <a:cubicBezTo>
                  <a:pt x="299" y="204"/>
                  <a:pt x="298" y="204"/>
                  <a:pt x="298" y="204"/>
                </a:cubicBezTo>
                <a:cubicBezTo>
                  <a:pt x="297" y="204"/>
                  <a:pt x="296" y="204"/>
                  <a:pt x="295" y="203"/>
                </a:cubicBezTo>
                <a:cubicBezTo>
                  <a:pt x="295" y="203"/>
                  <a:pt x="294" y="202"/>
                  <a:pt x="293" y="201"/>
                </a:cubicBezTo>
                <a:cubicBezTo>
                  <a:pt x="292" y="200"/>
                  <a:pt x="291" y="200"/>
                  <a:pt x="291" y="199"/>
                </a:cubicBezTo>
                <a:cubicBezTo>
                  <a:pt x="290" y="198"/>
                  <a:pt x="290" y="197"/>
                  <a:pt x="290" y="197"/>
                </a:cubicBezTo>
                <a:cubicBezTo>
                  <a:pt x="290" y="196"/>
                  <a:pt x="290" y="196"/>
                  <a:pt x="290" y="195"/>
                </a:cubicBezTo>
                <a:cubicBezTo>
                  <a:pt x="290" y="195"/>
                  <a:pt x="290" y="194"/>
                  <a:pt x="290" y="194"/>
                </a:cubicBezTo>
                <a:lnTo>
                  <a:pt x="310" y="174"/>
                </a:lnTo>
                <a:lnTo>
                  <a:pt x="239" y="104"/>
                </a:lnTo>
                <a:lnTo>
                  <a:pt x="232" y="132"/>
                </a:lnTo>
                <a:cubicBezTo>
                  <a:pt x="232" y="134"/>
                  <a:pt x="231" y="135"/>
                  <a:pt x="231" y="135"/>
                </a:cubicBezTo>
                <a:cubicBezTo>
                  <a:pt x="230" y="136"/>
                  <a:pt x="230" y="136"/>
                  <a:pt x="229" y="136"/>
                </a:cubicBezTo>
                <a:cubicBezTo>
                  <a:pt x="228" y="136"/>
                  <a:pt x="228" y="136"/>
                  <a:pt x="227" y="136"/>
                </a:cubicBezTo>
                <a:cubicBezTo>
                  <a:pt x="226" y="135"/>
                  <a:pt x="225" y="134"/>
                  <a:pt x="224" y="133"/>
                </a:cubicBezTo>
                <a:cubicBezTo>
                  <a:pt x="223" y="132"/>
                  <a:pt x="222" y="131"/>
                  <a:pt x="222" y="131"/>
                </a:cubicBezTo>
                <a:cubicBezTo>
                  <a:pt x="221" y="130"/>
                  <a:pt x="221" y="130"/>
                  <a:pt x="221" y="129"/>
                </a:cubicBezTo>
                <a:cubicBezTo>
                  <a:pt x="221" y="129"/>
                  <a:pt x="220" y="128"/>
                  <a:pt x="220" y="127"/>
                </a:cubicBezTo>
                <a:cubicBezTo>
                  <a:pt x="220" y="127"/>
                  <a:pt x="220" y="126"/>
                  <a:pt x="221" y="126"/>
                </a:cubicBezTo>
                <a:lnTo>
                  <a:pt x="228" y="90"/>
                </a:lnTo>
                <a:cubicBezTo>
                  <a:pt x="228" y="90"/>
                  <a:pt x="228" y="90"/>
                  <a:pt x="229" y="89"/>
                </a:cubicBezTo>
                <a:cubicBezTo>
                  <a:pt x="229" y="89"/>
                  <a:pt x="229" y="88"/>
                  <a:pt x="229" y="88"/>
                </a:cubicBezTo>
                <a:cubicBezTo>
                  <a:pt x="230" y="87"/>
                  <a:pt x="230" y="87"/>
                  <a:pt x="231" y="86"/>
                </a:cubicBezTo>
                <a:cubicBezTo>
                  <a:pt x="231" y="86"/>
                  <a:pt x="232" y="85"/>
                  <a:pt x="233" y="84"/>
                </a:cubicBezTo>
                <a:cubicBezTo>
                  <a:pt x="234" y="83"/>
                  <a:pt x="235" y="82"/>
                  <a:pt x="236" y="81"/>
                </a:cubicBezTo>
                <a:cubicBezTo>
                  <a:pt x="237" y="81"/>
                  <a:pt x="237" y="80"/>
                  <a:pt x="238" y="80"/>
                </a:cubicBezTo>
                <a:cubicBezTo>
                  <a:pt x="239" y="80"/>
                  <a:pt x="239" y="80"/>
                  <a:pt x="240" y="80"/>
                </a:cubicBezTo>
                <a:cubicBezTo>
                  <a:pt x="240" y="80"/>
                  <a:pt x="240" y="80"/>
                  <a:pt x="241" y="80"/>
                </a:cubicBezTo>
                <a:lnTo>
                  <a:pt x="322" y="162"/>
                </a:lnTo>
                <a:lnTo>
                  <a:pt x="339" y="145"/>
                </a:lnTo>
                <a:cubicBezTo>
                  <a:pt x="339" y="145"/>
                  <a:pt x="340" y="145"/>
                  <a:pt x="340" y="144"/>
                </a:cubicBezTo>
                <a:cubicBezTo>
                  <a:pt x="341" y="144"/>
                  <a:pt x="342" y="144"/>
                  <a:pt x="342" y="145"/>
                </a:cubicBezTo>
                <a:cubicBezTo>
                  <a:pt x="343" y="145"/>
                  <a:pt x="343" y="145"/>
                  <a:pt x="344" y="146"/>
                </a:cubicBezTo>
                <a:cubicBezTo>
                  <a:pt x="345" y="146"/>
                  <a:pt x="346" y="147"/>
                  <a:pt x="347" y="148"/>
                </a:cubicBezTo>
                <a:close/>
                <a:moveTo>
                  <a:pt x="426" y="68"/>
                </a:moveTo>
                <a:cubicBezTo>
                  <a:pt x="427" y="69"/>
                  <a:pt x="427" y="70"/>
                  <a:pt x="428" y="71"/>
                </a:cubicBezTo>
                <a:cubicBezTo>
                  <a:pt x="428" y="72"/>
                  <a:pt x="429" y="72"/>
                  <a:pt x="429" y="73"/>
                </a:cubicBezTo>
                <a:cubicBezTo>
                  <a:pt x="429" y="74"/>
                  <a:pt x="429" y="74"/>
                  <a:pt x="429" y="75"/>
                </a:cubicBezTo>
                <a:cubicBezTo>
                  <a:pt x="429" y="75"/>
                  <a:pt x="428" y="76"/>
                  <a:pt x="428" y="76"/>
                </a:cubicBezTo>
                <a:lnTo>
                  <a:pt x="380" y="124"/>
                </a:lnTo>
                <a:cubicBezTo>
                  <a:pt x="379" y="125"/>
                  <a:pt x="379" y="125"/>
                  <a:pt x="378" y="125"/>
                </a:cubicBezTo>
                <a:cubicBezTo>
                  <a:pt x="378" y="125"/>
                  <a:pt x="377" y="125"/>
                  <a:pt x="377" y="125"/>
                </a:cubicBezTo>
                <a:cubicBezTo>
                  <a:pt x="376" y="125"/>
                  <a:pt x="375" y="125"/>
                  <a:pt x="375" y="124"/>
                </a:cubicBezTo>
                <a:cubicBezTo>
                  <a:pt x="374" y="124"/>
                  <a:pt x="373" y="123"/>
                  <a:pt x="372" y="122"/>
                </a:cubicBezTo>
                <a:cubicBezTo>
                  <a:pt x="371" y="121"/>
                  <a:pt x="371" y="120"/>
                  <a:pt x="370" y="120"/>
                </a:cubicBezTo>
                <a:cubicBezTo>
                  <a:pt x="370" y="119"/>
                  <a:pt x="369" y="118"/>
                  <a:pt x="369" y="118"/>
                </a:cubicBezTo>
                <a:cubicBezTo>
                  <a:pt x="369" y="117"/>
                  <a:pt x="369" y="116"/>
                  <a:pt x="369" y="116"/>
                </a:cubicBezTo>
                <a:cubicBezTo>
                  <a:pt x="369" y="115"/>
                  <a:pt x="369" y="115"/>
                  <a:pt x="370" y="115"/>
                </a:cubicBezTo>
                <a:lnTo>
                  <a:pt x="389" y="95"/>
                </a:lnTo>
                <a:lnTo>
                  <a:pt x="318" y="24"/>
                </a:lnTo>
                <a:lnTo>
                  <a:pt x="311" y="53"/>
                </a:lnTo>
                <a:cubicBezTo>
                  <a:pt x="311" y="55"/>
                  <a:pt x="310" y="56"/>
                  <a:pt x="310" y="56"/>
                </a:cubicBezTo>
                <a:cubicBezTo>
                  <a:pt x="309" y="57"/>
                  <a:pt x="309" y="57"/>
                  <a:pt x="308" y="57"/>
                </a:cubicBezTo>
                <a:cubicBezTo>
                  <a:pt x="308" y="57"/>
                  <a:pt x="307" y="57"/>
                  <a:pt x="306" y="56"/>
                </a:cubicBezTo>
                <a:cubicBezTo>
                  <a:pt x="305" y="56"/>
                  <a:pt x="304" y="55"/>
                  <a:pt x="303" y="54"/>
                </a:cubicBezTo>
                <a:cubicBezTo>
                  <a:pt x="302" y="53"/>
                  <a:pt x="302" y="52"/>
                  <a:pt x="301" y="52"/>
                </a:cubicBezTo>
                <a:cubicBezTo>
                  <a:pt x="301" y="51"/>
                  <a:pt x="300" y="50"/>
                  <a:pt x="300" y="50"/>
                </a:cubicBezTo>
                <a:cubicBezTo>
                  <a:pt x="300" y="49"/>
                  <a:pt x="300" y="49"/>
                  <a:pt x="300" y="48"/>
                </a:cubicBezTo>
                <a:cubicBezTo>
                  <a:pt x="300" y="48"/>
                  <a:pt x="300" y="47"/>
                  <a:pt x="300" y="46"/>
                </a:cubicBezTo>
                <a:lnTo>
                  <a:pt x="307" y="11"/>
                </a:lnTo>
                <a:cubicBezTo>
                  <a:pt x="307" y="11"/>
                  <a:pt x="308" y="11"/>
                  <a:pt x="308" y="10"/>
                </a:cubicBezTo>
                <a:cubicBezTo>
                  <a:pt x="308" y="10"/>
                  <a:pt x="308" y="9"/>
                  <a:pt x="309" y="9"/>
                </a:cubicBezTo>
                <a:cubicBezTo>
                  <a:pt x="309" y="8"/>
                  <a:pt x="309" y="8"/>
                  <a:pt x="310" y="7"/>
                </a:cubicBezTo>
                <a:cubicBezTo>
                  <a:pt x="310" y="6"/>
                  <a:pt x="311" y="6"/>
                  <a:pt x="312" y="5"/>
                </a:cubicBezTo>
                <a:cubicBezTo>
                  <a:pt x="313" y="4"/>
                  <a:pt x="314" y="3"/>
                  <a:pt x="315" y="2"/>
                </a:cubicBezTo>
                <a:cubicBezTo>
                  <a:pt x="316" y="1"/>
                  <a:pt x="317" y="1"/>
                  <a:pt x="317" y="1"/>
                </a:cubicBezTo>
                <a:cubicBezTo>
                  <a:pt x="318" y="0"/>
                  <a:pt x="318" y="0"/>
                  <a:pt x="319" y="1"/>
                </a:cubicBezTo>
                <a:cubicBezTo>
                  <a:pt x="319" y="1"/>
                  <a:pt x="319" y="1"/>
                  <a:pt x="320" y="1"/>
                </a:cubicBezTo>
                <a:lnTo>
                  <a:pt x="401" y="83"/>
                </a:lnTo>
                <a:lnTo>
                  <a:pt x="418" y="66"/>
                </a:lnTo>
                <a:cubicBezTo>
                  <a:pt x="419" y="66"/>
                  <a:pt x="419" y="65"/>
                  <a:pt x="420" y="65"/>
                </a:cubicBezTo>
                <a:cubicBezTo>
                  <a:pt x="420" y="65"/>
                  <a:pt x="421" y="65"/>
                  <a:pt x="421" y="65"/>
                </a:cubicBezTo>
                <a:cubicBezTo>
                  <a:pt x="422" y="66"/>
                  <a:pt x="423" y="66"/>
                  <a:pt x="423" y="66"/>
                </a:cubicBezTo>
                <a:cubicBezTo>
                  <a:pt x="424" y="67"/>
                  <a:pt x="425" y="68"/>
                  <a:pt x="426" y="6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7" name="Freeform 91"/>
          <p:cNvSpPr>
            <a:spLocks noEditPoints="1"/>
          </p:cNvSpPr>
          <p:nvPr/>
        </p:nvSpPr>
        <p:spPr bwMode="auto">
          <a:xfrm>
            <a:off x="463551" y="5759451"/>
            <a:ext cx="323850" cy="327025"/>
          </a:xfrm>
          <a:custGeom>
            <a:avLst/>
            <a:gdLst>
              <a:gd name="T0" fmla="*/ 103 w 478"/>
              <a:gd name="T1" fmla="*/ 450 h 485"/>
              <a:gd name="T2" fmla="*/ 82 w 478"/>
              <a:gd name="T3" fmla="*/ 474 h 485"/>
              <a:gd name="T4" fmla="*/ 32 w 478"/>
              <a:gd name="T5" fmla="*/ 465 h 485"/>
              <a:gd name="T6" fmla="*/ 54 w 478"/>
              <a:gd name="T7" fmla="*/ 409 h 485"/>
              <a:gd name="T8" fmla="*/ 17 w 478"/>
              <a:gd name="T9" fmla="*/ 417 h 485"/>
              <a:gd name="T10" fmla="*/ 7 w 478"/>
              <a:gd name="T11" fmla="*/ 437 h 485"/>
              <a:gd name="T12" fmla="*/ 1 w 478"/>
              <a:gd name="T13" fmla="*/ 422 h 485"/>
              <a:gd name="T14" fmla="*/ 42 w 478"/>
              <a:gd name="T15" fmla="*/ 384 h 485"/>
              <a:gd name="T16" fmla="*/ 58 w 478"/>
              <a:gd name="T17" fmla="*/ 433 h 485"/>
              <a:gd name="T18" fmla="*/ 62 w 478"/>
              <a:gd name="T19" fmla="*/ 469 h 485"/>
              <a:gd name="T20" fmla="*/ 121 w 478"/>
              <a:gd name="T21" fmla="*/ 305 h 485"/>
              <a:gd name="T22" fmla="*/ 130 w 478"/>
              <a:gd name="T23" fmla="*/ 329 h 485"/>
              <a:gd name="T24" fmla="*/ 120 w 478"/>
              <a:gd name="T25" fmla="*/ 384 h 485"/>
              <a:gd name="T26" fmla="*/ 130 w 478"/>
              <a:gd name="T27" fmla="*/ 394 h 485"/>
              <a:gd name="T28" fmla="*/ 187 w 478"/>
              <a:gd name="T29" fmla="*/ 373 h 485"/>
              <a:gd name="T30" fmla="*/ 163 w 478"/>
              <a:gd name="T31" fmla="*/ 439 h 485"/>
              <a:gd name="T32" fmla="*/ 125 w 478"/>
              <a:gd name="T33" fmla="*/ 428 h 485"/>
              <a:gd name="T34" fmla="*/ 101 w 478"/>
              <a:gd name="T35" fmla="*/ 400 h 485"/>
              <a:gd name="T36" fmla="*/ 71 w 478"/>
              <a:gd name="T37" fmla="*/ 356 h 485"/>
              <a:gd name="T38" fmla="*/ 113 w 478"/>
              <a:gd name="T39" fmla="*/ 303 h 485"/>
              <a:gd name="T40" fmla="*/ 91 w 478"/>
              <a:gd name="T41" fmla="*/ 341 h 485"/>
              <a:gd name="T42" fmla="*/ 106 w 478"/>
              <a:gd name="T43" fmla="*/ 375 h 485"/>
              <a:gd name="T44" fmla="*/ 119 w 478"/>
              <a:gd name="T45" fmla="*/ 341 h 485"/>
              <a:gd name="T46" fmla="*/ 137 w 478"/>
              <a:gd name="T47" fmla="*/ 413 h 485"/>
              <a:gd name="T48" fmla="*/ 170 w 478"/>
              <a:gd name="T49" fmla="*/ 417 h 485"/>
              <a:gd name="T50" fmla="*/ 235 w 478"/>
              <a:gd name="T51" fmla="*/ 249 h 485"/>
              <a:gd name="T52" fmla="*/ 221 w 478"/>
              <a:gd name="T53" fmla="*/ 329 h 485"/>
              <a:gd name="T54" fmla="*/ 153 w 478"/>
              <a:gd name="T55" fmla="*/ 280 h 485"/>
              <a:gd name="T56" fmla="*/ 218 w 478"/>
              <a:gd name="T57" fmla="*/ 236 h 485"/>
              <a:gd name="T58" fmla="*/ 189 w 478"/>
              <a:gd name="T59" fmla="*/ 248 h 485"/>
              <a:gd name="T60" fmla="*/ 183 w 478"/>
              <a:gd name="T61" fmla="*/ 301 h 485"/>
              <a:gd name="T62" fmla="*/ 236 w 478"/>
              <a:gd name="T63" fmla="*/ 296 h 485"/>
              <a:gd name="T64" fmla="*/ 308 w 478"/>
              <a:gd name="T65" fmla="*/ 283 h 485"/>
              <a:gd name="T66" fmla="*/ 298 w 478"/>
              <a:gd name="T67" fmla="*/ 293 h 485"/>
              <a:gd name="T68" fmla="*/ 218 w 478"/>
              <a:gd name="T69" fmla="*/ 124 h 485"/>
              <a:gd name="T70" fmla="*/ 230 w 478"/>
              <a:gd name="T71" fmla="*/ 116 h 485"/>
              <a:gd name="T72" fmla="*/ 399 w 478"/>
              <a:gd name="T73" fmla="*/ 152 h 485"/>
              <a:gd name="T74" fmla="*/ 347 w 478"/>
              <a:gd name="T75" fmla="*/ 204 h 485"/>
              <a:gd name="T76" fmla="*/ 339 w 478"/>
              <a:gd name="T77" fmla="*/ 195 h 485"/>
              <a:gd name="T78" fmla="*/ 280 w 478"/>
              <a:gd name="T79" fmla="*/ 135 h 485"/>
              <a:gd name="T80" fmla="*/ 270 w 478"/>
              <a:gd name="T81" fmla="*/ 129 h 485"/>
              <a:gd name="T82" fmla="*/ 278 w 478"/>
              <a:gd name="T83" fmla="*/ 88 h 485"/>
              <a:gd name="T84" fmla="*/ 289 w 478"/>
              <a:gd name="T85" fmla="*/ 79 h 485"/>
              <a:gd name="T86" fmla="*/ 391 w 478"/>
              <a:gd name="T87" fmla="*/ 144 h 485"/>
              <a:gd name="T88" fmla="*/ 478 w 478"/>
              <a:gd name="T89" fmla="*/ 73 h 485"/>
              <a:gd name="T90" fmla="*/ 426 w 478"/>
              <a:gd name="T91" fmla="*/ 125 h 485"/>
              <a:gd name="T92" fmla="*/ 418 w 478"/>
              <a:gd name="T93" fmla="*/ 116 h 485"/>
              <a:gd name="T94" fmla="*/ 359 w 478"/>
              <a:gd name="T95" fmla="*/ 56 h 485"/>
              <a:gd name="T96" fmla="*/ 349 w 478"/>
              <a:gd name="T97" fmla="*/ 49 h 485"/>
              <a:gd name="T98" fmla="*/ 358 w 478"/>
              <a:gd name="T99" fmla="*/ 8 h 485"/>
              <a:gd name="T100" fmla="*/ 368 w 478"/>
              <a:gd name="T101" fmla="*/ 0 h 485"/>
              <a:gd name="T102" fmla="*/ 471 w 478"/>
              <a:gd name="T103" fmla="*/ 6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485">
                <a:moveTo>
                  <a:pt x="109" y="440"/>
                </a:moveTo>
                <a:cubicBezTo>
                  <a:pt x="110" y="441"/>
                  <a:pt x="110" y="441"/>
                  <a:pt x="110" y="442"/>
                </a:cubicBezTo>
                <a:cubicBezTo>
                  <a:pt x="110" y="443"/>
                  <a:pt x="109" y="443"/>
                  <a:pt x="109" y="444"/>
                </a:cubicBezTo>
                <a:cubicBezTo>
                  <a:pt x="108" y="445"/>
                  <a:pt x="108" y="446"/>
                  <a:pt x="106" y="447"/>
                </a:cubicBezTo>
                <a:cubicBezTo>
                  <a:pt x="105" y="449"/>
                  <a:pt x="104" y="450"/>
                  <a:pt x="103" y="450"/>
                </a:cubicBezTo>
                <a:cubicBezTo>
                  <a:pt x="102" y="451"/>
                  <a:pt x="101" y="451"/>
                  <a:pt x="101" y="451"/>
                </a:cubicBezTo>
                <a:cubicBezTo>
                  <a:pt x="100" y="451"/>
                  <a:pt x="100" y="451"/>
                  <a:pt x="99" y="450"/>
                </a:cubicBezTo>
                <a:lnTo>
                  <a:pt x="93" y="444"/>
                </a:lnTo>
                <a:cubicBezTo>
                  <a:pt x="93" y="450"/>
                  <a:pt x="92" y="455"/>
                  <a:pt x="90" y="460"/>
                </a:cubicBezTo>
                <a:cubicBezTo>
                  <a:pt x="88" y="465"/>
                  <a:pt x="85" y="470"/>
                  <a:pt x="82" y="474"/>
                </a:cubicBezTo>
                <a:cubicBezTo>
                  <a:pt x="78" y="477"/>
                  <a:pt x="75" y="480"/>
                  <a:pt x="71" y="482"/>
                </a:cubicBezTo>
                <a:cubicBezTo>
                  <a:pt x="67" y="484"/>
                  <a:pt x="64" y="485"/>
                  <a:pt x="60" y="485"/>
                </a:cubicBezTo>
                <a:cubicBezTo>
                  <a:pt x="57" y="485"/>
                  <a:pt x="53" y="485"/>
                  <a:pt x="49" y="483"/>
                </a:cubicBezTo>
                <a:cubicBezTo>
                  <a:pt x="46" y="482"/>
                  <a:pt x="43" y="480"/>
                  <a:pt x="40" y="477"/>
                </a:cubicBezTo>
                <a:cubicBezTo>
                  <a:pt x="36" y="473"/>
                  <a:pt x="33" y="469"/>
                  <a:pt x="32" y="465"/>
                </a:cubicBezTo>
                <a:cubicBezTo>
                  <a:pt x="31" y="461"/>
                  <a:pt x="31" y="456"/>
                  <a:pt x="32" y="452"/>
                </a:cubicBezTo>
                <a:cubicBezTo>
                  <a:pt x="33" y="447"/>
                  <a:pt x="35" y="443"/>
                  <a:pt x="38" y="438"/>
                </a:cubicBezTo>
                <a:cubicBezTo>
                  <a:pt x="41" y="433"/>
                  <a:pt x="45" y="428"/>
                  <a:pt x="50" y="423"/>
                </a:cubicBezTo>
                <a:lnTo>
                  <a:pt x="59" y="414"/>
                </a:lnTo>
                <a:lnTo>
                  <a:pt x="54" y="409"/>
                </a:lnTo>
                <a:cubicBezTo>
                  <a:pt x="52" y="406"/>
                  <a:pt x="49" y="404"/>
                  <a:pt x="47" y="403"/>
                </a:cubicBezTo>
                <a:cubicBezTo>
                  <a:pt x="44" y="402"/>
                  <a:pt x="42" y="401"/>
                  <a:pt x="40" y="401"/>
                </a:cubicBezTo>
                <a:cubicBezTo>
                  <a:pt x="37" y="401"/>
                  <a:pt x="35" y="401"/>
                  <a:pt x="32" y="402"/>
                </a:cubicBezTo>
                <a:cubicBezTo>
                  <a:pt x="30" y="404"/>
                  <a:pt x="27" y="406"/>
                  <a:pt x="24" y="408"/>
                </a:cubicBezTo>
                <a:cubicBezTo>
                  <a:pt x="21" y="411"/>
                  <a:pt x="19" y="414"/>
                  <a:pt x="17" y="417"/>
                </a:cubicBezTo>
                <a:cubicBezTo>
                  <a:pt x="16" y="420"/>
                  <a:pt x="15" y="423"/>
                  <a:pt x="14" y="426"/>
                </a:cubicBezTo>
                <a:cubicBezTo>
                  <a:pt x="13" y="428"/>
                  <a:pt x="12" y="431"/>
                  <a:pt x="12" y="432"/>
                </a:cubicBezTo>
                <a:cubicBezTo>
                  <a:pt x="11" y="434"/>
                  <a:pt x="11" y="435"/>
                  <a:pt x="10" y="436"/>
                </a:cubicBezTo>
                <a:cubicBezTo>
                  <a:pt x="10" y="436"/>
                  <a:pt x="9" y="437"/>
                  <a:pt x="9" y="437"/>
                </a:cubicBezTo>
                <a:cubicBezTo>
                  <a:pt x="8" y="437"/>
                  <a:pt x="8" y="437"/>
                  <a:pt x="7" y="437"/>
                </a:cubicBezTo>
                <a:cubicBezTo>
                  <a:pt x="6" y="436"/>
                  <a:pt x="6" y="436"/>
                  <a:pt x="5" y="436"/>
                </a:cubicBezTo>
                <a:cubicBezTo>
                  <a:pt x="4" y="435"/>
                  <a:pt x="4" y="435"/>
                  <a:pt x="3" y="434"/>
                </a:cubicBezTo>
                <a:cubicBezTo>
                  <a:pt x="2" y="433"/>
                  <a:pt x="1" y="432"/>
                  <a:pt x="0" y="431"/>
                </a:cubicBezTo>
                <a:cubicBezTo>
                  <a:pt x="0" y="430"/>
                  <a:pt x="0" y="429"/>
                  <a:pt x="0" y="428"/>
                </a:cubicBezTo>
                <a:cubicBezTo>
                  <a:pt x="0" y="426"/>
                  <a:pt x="0" y="424"/>
                  <a:pt x="1" y="422"/>
                </a:cubicBezTo>
                <a:cubicBezTo>
                  <a:pt x="2" y="420"/>
                  <a:pt x="3" y="417"/>
                  <a:pt x="4" y="414"/>
                </a:cubicBezTo>
                <a:cubicBezTo>
                  <a:pt x="5" y="411"/>
                  <a:pt x="7" y="409"/>
                  <a:pt x="9" y="406"/>
                </a:cubicBezTo>
                <a:cubicBezTo>
                  <a:pt x="11" y="403"/>
                  <a:pt x="13" y="400"/>
                  <a:pt x="16" y="398"/>
                </a:cubicBezTo>
                <a:cubicBezTo>
                  <a:pt x="20" y="393"/>
                  <a:pt x="25" y="390"/>
                  <a:pt x="29" y="387"/>
                </a:cubicBezTo>
                <a:cubicBezTo>
                  <a:pt x="33" y="385"/>
                  <a:pt x="38" y="384"/>
                  <a:pt x="42" y="384"/>
                </a:cubicBezTo>
                <a:cubicBezTo>
                  <a:pt x="46" y="384"/>
                  <a:pt x="50" y="385"/>
                  <a:pt x="54" y="387"/>
                </a:cubicBezTo>
                <a:cubicBezTo>
                  <a:pt x="58" y="389"/>
                  <a:pt x="62" y="393"/>
                  <a:pt x="66" y="397"/>
                </a:cubicBezTo>
                <a:lnTo>
                  <a:pt x="109" y="440"/>
                </a:lnTo>
                <a:close/>
                <a:moveTo>
                  <a:pt x="68" y="422"/>
                </a:moveTo>
                <a:lnTo>
                  <a:pt x="58" y="433"/>
                </a:lnTo>
                <a:cubicBezTo>
                  <a:pt x="55" y="436"/>
                  <a:pt x="52" y="439"/>
                  <a:pt x="50" y="442"/>
                </a:cubicBezTo>
                <a:cubicBezTo>
                  <a:pt x="48" y="445"/>
                  <a:pt x="47" y="448"/>
                  <a:pt x="47" y="450"/>
                </a:cubicBezTo>
                <a:cubicBezTo>
                  <a:pt x="46" y="453"/>
                  <a:pt x="46" y="455"/>
                  <a:pt x="47" y="458"/>
                </a:cubicBezTo>
                <a:cubicBezTo>
                  <a:pt x="48" y="460"/>
                  <a:pt x="49" y="462"/>
                  <a:pt x="51" y="464"/>
                </a:cubicBezTo>
                <a:cubicBezTo>
                  <a:pt x="54" y="467"/>
                  <a:pt x="58" y="469"/>
                  <a:pt x="62" y="469"/>
                </a:cubicBezTo>
                <a:cubicBezTo>
                  <a:pt x="66" y="469"/>
                  <a:pt x="70" y="467"/>
                  <a:pt x="74" y="463"/>
                </a:cubicBezTo>
                <a:cubicBezTo>
                  <a:pt x="77" y="460"/>
                  <a:pt x="79" y="456"/>
                  <a:pt x="80" y="452"/>
                </a:cubicBezTo>
                <a:cubicBezTo>
                  <a:pt x="82" y="447"/>
                  <a:pt x="82" y="442"/>
                  <a:pt x="82" y="436"/>
                </a:cubicBezTo>
                <a:lnTo>
                  <a:pt x="68" y="422"/>
                </a:lnTo>
                <a:close/>
                <a:moveTo>
                  <a:pt x="121" y="305"/>
                </a:moveTo>
                <a:cubicBezTo>
                  <a:pt x="122" y="307"/>
                  <a:pt x="123" y="308"/>
                  <a:pt x="124" y="309"/>
                </a:cubicBezTo>
                <a:cubicBezTo>
                  <a:pt x="124" y="311"/>
                  <a:pt x="124" y="312"/>
                  <a:pt x="123" y="312"/>
                </a:cubicBezTo>
                <a:lnTo>
                  <a:pt x="114" y="322"/>
                </a:lnTo>
                <a:cubicBezTo>
                  <a:pt x="117" y="322"/>
                  <a:pt x="120" y="322"/>
                  <a:pt x="123" y="324"/>
                </a:cubicBezTo>
                <a:cubicBezTo>
                  <a:pt x="126" y="325"/>
                  <a:pt x="128" y="327"/>
                  <a:pt x="130" y="329"/>
                </a:cubicBezTo>
                <a:cubicBezTo>
                  <a:pt x="134" y="333"/>
                  <a:pt x="137" y="337"/>
                  <a:pt x="138" y="341"/>
                </a:cubicBezTo>
                <a:cubicBezTo>
                  <a:pt x="140" y="345"/>
                  <a:pt x="141" y="349"/>
                  <a:pt x="141" y="353"/>
                </a:cubicBezTo>
                <a:cubicBezTo>
                  <a:pt x="140" y="358"/>
                  <a:pt x="139" y="362"/>
                  <a:pt x="137" y="366"/>
                </a:cubicBezTo>
                <a:cubicBezTo>
                  <a:pt x="135" y="370"/>
                  <a:pt x="132" y="374"/>
                  <a:pt x="129" y="378"/>
                </a:cubicBezTo>
                <a:cubicBezTo>
                  <a:pt x="126" y="380"/>
                  <a:pt x="123" y="382"/>
                  <a:pt x="120" y="384"/>
                </a:cubicBezTo>
                <a:cubicBezTo>
                  <a:pt x="117" y="386"/>
                  <a:pt x="114" y="387"/>
                  <a:pt x="112" y="387"/>
                </a:cubicBezTo>
                <a:cubicBezTo>
                  <a:pt x="112" y="389"/>
                  <a:pt x="112" y="390"/>
                  <a:pt x="113" y="392"/>
                </a:cubicBezTo>
                <a:cubicBezTo>
                  <a:pt x="113" y="394"/>
                  <a:pt x="114" y="395"/>
                  <a:pt x="116" y="397"/>
                </a:cubicBezTo>
                <a:cubicBezTo>
                  <a:pt x="117" y="398"/>
                  <a:pt x="120" y="399"/>
                  <a:pt x="122" y="399"/>
                </a:cubicBezTo>
                <a:cubicBezTo>
                  <a:pt x="125" y="398"/>
                  <a:pt x="128" y="397"/>
                  <a:pt x="130" y="394"/>
                </a:cubicBezTo>
                <a:lnTo>
                  <a:pt x="148" y="378"/>
                </a:lnTo>
                <a:cubicBezTo>
                  <a:pt x="151" y="375"/>
                  <a:pt x="155" y="372"/>
                  <a:pt x="158" y="370"/>
                </a:cubicBezTo>
                <a:cubicBezTo>
                  <a:pt x="162" y="369"/>
                  <a:pt x="165" y="367"/>
                  <a:pt x="168" y="367"/>
                </a:cubicBezTo>
                <a:cubicBezTo>
                  <a:pt x="172" y="366"/>
                  <a:pt x="175" y="367"/>
                  <a:pt x="178" y="368"/>
                </a:cubicBezTo>
                <a:cubicBezTo>
                  <a:pt x="182" y="369"/>
                  <a:pt x="185" y="371"/>
                  <a:pt x="187" y="373"/>
                </a:cubicBezTo>
                <a:cubicBezTo>
                  <a:pt x="190" y="376"/>
                  <a:pt x="193" y="380"/>
                  <a:pt x="194" y="384"/>
                </a:cubicBezTo>
                <a:cubicBezTo>
                  <a:pt x="196" y="388"/>
                  <a:pt x="196" y="392"/>
                  <a:pt x="195" y="397"/>
                </a:cubicBezTo>
                <a:cubicBezTo>
                  <a:pt x="195" y="401"/>
                  <a:pt x="193" y="406"/>
                  <a:pt x="190" y="411"/>
                </a:cubicBezTo>
                <a:cubicBezTo>
                  <a:pt x="188" y="416"/>
                  <a:pt x="184" y="422"/>
                  <a:pt x="178" y="427"/>
                </a:cubicBezTo>
                <a:cubicBezTo>
                  <a:pt x="173" y="432"/>
                  <a:pt x="168" y="436"/>
                  <a:pt x="163" y="439"/>
                </a:cubicBezTo>
                <a:cubicBezTo>
                  <a:pt x="159" y="442"/>
                  <a:pt x="155" y="444"/>
                  <a:pt x="151" y="444"/>
                </a:cubicBezTo>
                <a:cubicBezTo>
                  <a:pt x="147" y="445"/>
                  <a:pt x="143" y="445"/>
                  <a:pt x="140" y="444"/>
                </a:cubicBezTo>
                <a:cubicBezTo>
                  <a:pt x="137" y="443"/>
                  <a:pt x="134" y="441"/>
                  <a:pt x="132" y="439"/>
                </a:cubicBezTo>
                <a:cubicBezTo>
                  <a:pt x="130" y="437"/>
                  <a:pt x="129" y="435"/>
                  <a:pt x="128" y="434"/>
                </a:cubicBezTo>
                <a:cubicBezTo>
                  <a:pt x="127" y="432"/>
                  <a:pt x="126" y="430"/>
                  <a:pt x="125" y="428"/>
                </a:cubicBezTo>
                <a:cubicBezTo>
                  <a:pt x="125" y="425"/>
                  <a:pt x="124" y="423"/>
                  <a:pt x="124" y="421"/>
                </a:cubicBezTo>
                <a:cubicBezTo>
                  <a:pt x="124" y="418"/>
                  <a:pt x="124" y="416"/>
                  <a:pt x="125" y="413"/>
                </a:cubicBezTo>
                <a:cubicBezTo>
                  <a:pt x="121" y="414"/>
                  <a:pt x="118" y="414"/>
                  <a:pt x="115" y="414"/>
                </a:cubicBezTo>
                <a:cubicBezTo>
                  <a:pt x="112" y="413"/>
                  <a:pt x="110" y="412"/>
                  <a:pt x="107" y="410"/>
                </a:cubicBezTo>
                <a:cubicBezTo>
                  <a:pt x="105" y="407"/>
                  <a:pt x="103" y="403"/>
                  <a:pt x="101" y="400"/>
                </a:cubicBezTo>
                <a:cubicBezTo>
                  <a:pt x="100" y="396"/>
                  <a:pt x="100" y="393"/>
                  <a:pt x="100" y="389"/>
                </a:cubicBezTo>
                <a:cubicBezTo>
                  <a:pt x="96" y="389"/>
                  <a:pt x="93" y="388"/>
                  <a:pt x="90" y="387"/>
                </a:cubicBezTo>
                <a:cubicBezTo>
                  <a:pt x="87" y="385"/>
                  <a:pt x="84" y="383"/>
                  <a:pt x="81" y="380"/>
                </a:cubicBezTo>
                <a:cubicBezTo>
                  <a:pt x="77" y="376"/>
                  <a:pt x="74" y="372"/>
                  <a:pt x="73" y="368"/>
                </a:cubicBezTo>
                <a:cubicBezTo>
                  <a:pt x="71" y="364"/>
                  <a:pt x="70" y="360"/>
                  <a:pt x="71" y="356"/>
                </a:cubicBezTo>
                <a:cubicBezTo>
                  <a:pt x="71" y="351"/>
                  <a:pt x="72" y="347"/>
                  <a:pt x="74" y="343"/>
                </a:cubicBezTo>
                <a:cubicBezTo>
                  <a:pt x="76" y="339"/>
                  <a:pt x="79" y="335"/>
                  <a:pt x="82" y="331"/>
                </a:cubicBezTo>
                <a:cubicBezTo>
                  <a:pt x="84" y="329"/>
                  <a:pt x="86" y="328"/>
                  <a:pt x="88" y="326"/>
                </a:cubicBezTo>
                <a:cubicBezTo>
                  <a:pt x="90" y="325"/>
                  <a:pt x="92" y="323"/>
                  <a:pt x="94" y="322"/>
                </a:cubicBezTo>
                <a:lnTo>
                  <a:pt x="113" y="303"/>
                </a:lnTo>
                <a:cubicBezTo>
                  <a:pt x="114" y="302"/>
                  <a:pt x="115" y="302"/>
                  <a:pt x="116" y="302"/>
                </a:cubicBezTo>
                <a:cubicBezTo>
                  <a:pt x="118" y="303"/>
                  <a:pt x="119" y="304"/>
                  <a:pt x="121" y="305"/>
                </a:cubicBezTo>
                <a:close/>
                <a:moveTo>
                  <a:pt x="119" y="341"/>
                </a:moveTo>
                <a:cubicBezTo>
                  <a:pt x="115" y="336"/>
                  <a:pt x="110" y="334"/>
                  <a:pt x="105" y="334"/>
                </a:cubicBezTo>
                <a:cubicBezTo>
                  <a:pt x="100" y="334"/>
                  <a:pt x="96" y="336"/>
                  <a:pt x="91" y="341"/>
                </a:cubicBezTo>
                <a:cubicBezTo>
                  <a:pt x="89" y="343"/>
                  <a:pt x="87" y="345"/>
                  <a:pt x="86" y="348"/>
                </a:cubicBezTo>
                <a:cubicBezTo>
                  <a:pt x="85" y="350"/>
                  <a:pt x="85" y="353"/>
                  <a:pt x="85" y="355"/>
                </a:cubicBezTo>
                <a:cubicBezTo>
                  <a:pt x="85" y="358"/>
                  <a:pt x="86" y="360"/>
                  <a:pt x="87" y="362"/>
                </a:cubicBezTo>
                <a:cubicBezTo>
                  <a:pt x="89" y="365"/>
                  <a:pt x="90" y="367"/>
                  <a:pt x="92" y="369"/>
                </a:cubicBezTo>
                <a:cubicBezTo>
                  <a:pt x="96" y="373"/>
                  <a:pt x="101" y="375"/>
                  <a:pt x="106" y="375"/>
                </a:cubicBezTo>
                <a:cubicBezTo>
                  <a:pt x="111" y="375"/>
                  <a:pt x="115" y="373"/>
                  <a:pt x="120" y="369"/>
                </a:cubicBezTo>
                <a:cubicBezTo>
                  <a:pt x="122" y="366"/>
                  <a:pt x="124" y="364"/>
                  <a:pt x="125" y="361"/>
                </a:cubicBezTo>
                <a:cubicBezTo>
                  <a:pt x="126" y="359"/>
                  <a:pt x="126" y="356"/>
                  <a:pt x="126" y="354"/>
                </a:cubicBezTo>
                <a:cubicBezTo>
                  <a:pt x="126" y="352"/>
                  <a:pt x="125" y="349"/>
                  <a:pt x="124" y="347"/>
                </a:cubicBezTo>
                <a:cubicBezTo>
                  <a:pt x="122" y="345"/>
                  <a:pt x="121" y="343"/>
                  <a:pt x="119" y="341"/>
                </a:cubicBezTo>
                <a:close/>
                <a:moveTo>
                  <a:pt x="176" y="386"/>
                </a:moveTo>
                <a:cubicBezTo>
                  <a:pt x="173" y="383"/>
                  <a:pt x="170" y="382"/>
                  <a:pt x="166" y="383"/>
                </a:cubicBezTo>
                <a:cubicBezTo>
                  <a:pt x="163" y="384"/>
                  <a:pt x="159" y="386"/>
                  <a:pt x="155" y="390"/>
                </a:cubicBezTo>
                <a:lnTo>
                  <a:pt x="137" y="406"/>
                </a:lnTo>
                <a:cubicBezTo>
                  <a:pt x="137" y="409"/>
                  <a:pt x="137" y="411"/>
                  <a:pt x="137" y="413"/>
                </a:cubicBezTo>
                <a:cubicBezTo>
                  <a:pt x="137" y="415"/>
                  <a:pt x="137" y="417"/>
                  <a:pt x="138" y="419"/>
                </a:cubicBezTo>
                <a:cubicBezTo>
                  <a:pt x="138" y="420"/>
                  <a:pt x="139" y="421"/>
                  <a:pt x="140" y="423"/>
                </a:cubicBezTo>
                <a:cubicBezTo>
                  <a:pt x="140" y="424"/>
                  <a:pt x="141" y="425"/>
                  <a:pt x="142" y="426"/>
                </a:cubicBezTo>
                <a:cubicBezTo>
                  <a:pt x="145" y="429"/>
                  <a:pt x="149" y="430"/>
                  <a:pt x="154" y="428"/>
                </a:cubicBezTo>
                <a:cubicBezTo>
                  <a:pt x="159" y="427"/>
                  <a:pt x="164" y="423"/>
                  <a:pt x="170" y="417"/>
                </a:cubicBezTo>
                <a:cubicBezTo>
                  <a:pt x="173" y="414"/>
                  <a:pt x="176" y="410"/>
                  <a:pt x="178" y="407"/>
                </a:cubicBezTo>
                <a:cubicBezTo>
                  <a:pt x="179" y="404"/>
                  <a:pt x="180" y="401"/>
                  <a:pt x="181" y="399"/>
                </a:cubicBezTo>
                <a:cubicBezTo>
                  <a:pt x="181" y="396"/>
                  <a:pt x="181" y="394"/>
                  <a:pt x="180" y="392"/>
                </a:cubicBezTo>
                <a:cubicBezTo>
                  <a:pt x="179" y="389"/>
                  <a:pt x="178" y="388"/>
                  <a:pt x="176" y="386"/>
                </a:cubicBezTo>
                <a:close/>
                <a:moveTo>
                  <a:pt x="235" y="249"/>
                </a:moveTo>
                <a:cubicBezTo>
                  <a:pt x="240" y="254"/>
                  <a:pt x="244" y="259"/>
                  <a:pt x="247" y="265"/>
                </a:cubicBezTo>
                <a:cubicBezTo>
                  <a:pt x="250" y="271"/>
                  <a:pt x="252" y="277"/>
                  <a:pt x="252" y="283"/>
                </a:cubicBezTo>
                <a:cubicBezTo>
                  <a:pt x="253" y="289"/>
                  <a:pt x="252" y="295"/>
                  <a:pt x="249" y="301"/>
                </a:cubicBezTo>
                <a:cubicBezTo>
                  <a:pt x="247" y="307"/>
                  <a:pt x="243" y="312"/>
                  <a:pt x="238" y="318"/>
                </a:cubicBezTo>
                <a:cubicBezTo>
                  <a:pt x="232" y="323"/>
                  <a:pt x="227" y="327"/>
                  <a:pt x="221" y="329"/>
                </a:cubicBezTo>
                <a:cubicBezTo>
                  <a:pt x="216" y="332"/>
                  <a:pt x="210" y="333"/>
                  <a:pt x="205" y="332"/>
                </a:cubicBezTo>
                <a:cubicBezTo>
                  <a:pt x="199" y="332"/>
                  <a:pt x="193" y="330"/>
                  <a:pt x="188" y="327"/>
                </a:cubicBezTo>
                <a:cubicBezTo>
                  <a:pt x="182" y="324"/>
                  <a:pt x="177" y="320"/>
                  <a:pt x="171" y="314"/>
                </a:cubicBezTo>
                <a:cubicBezTo>
                  <a:pt x="166" y="309"/>
                  <a:pt x="162" y="304"/>
                  <a:pt x="159" y="298"/>
                </a:cubicBezTo>
                <a:cubicBezTo>
                  <a:pt x="156" y="292"/>
                  <a:pt x="154" y="286"/>
                  <a:pt x="153" y="280"/>
                </a:cubicBezTo>
                <a:cubicBezTo>
                  <a:pt x="153" y="274"/>
                  <a:pt x="154" y="268"/>
                  <a:pt x="156" y="262"/>
                </a:cubicBezTo>
                <a:cubicBezTo>
                  <a:pt x="159" y="257"/>
                  <a:pt x="163" y="251"/>
                  <a:pt x="168" y="245"/>
                </a:cubicBezTo>
                <a:cubicBezTo>
                  <a:pt x="173" y="240"/>
                  <a:pt x="179" y="236"/>
                  <a:pt x="184" y="234"/>
                </a:cubicBezTo>
                <a:cubicBezTo>
                  <a:pt x="190" y="231"/>
                  <a:pt x="195" y="230"/>
                  <a:pt x="201" y="231"/>
                </a:cubicBezTo>
                <a:cubicBezTo>
                  <a:pt x="207" y="231"/>
                  <a:pt x="212" y="233"/>
                  <a:pt x="218" y="236"/>
                </a:cubicBezTo>
                <a:cubicBezTo>
                  <a:pt x="224" y="239"/>
                  <a:pt x="229" y="243"/>
                  <a:pt x="235" y="249"/>
                </a:cubicBezTo>
                <a:close/>
                <a:moveTo>
                  <a:pt x="223" y="262"/>
                </a:moveTo>
                <a:cubicBezTo>
                  <a:pt x="220" y="258"/>
                  <a:pt x="216" y="255"/>
                  <a:pt x="212" y="253"/>
                </a:cubicBezTo>
                <a:cubicBezTo>
                  <a:pt x="208" y="250"/>
                  <a:pt x="205" y="249"/>
                  <a:pt x="201" y="248"/>
                </a:cubicBezTo>
                <a:cubicBezTo>
                  <a:pt x="197" y="247"/>
                  <a:pt x="193" y="247"/>
                  <a:pt x="189" y="248"/>
                </a:cubicBezTo>
                <a:cubicBezTo>
                  <a:pt x="185" y="249"/>
                  <a:pt x="181" y="252"/>
                  <a:pt x="178" y="256"/>
                </a:cubicBezTo>
                <a:cubicBezTo>
                  <a:pt x="174" y="259"/>
                  <a:pt x="172" y="263"/>
                  <a:pt x="170" y="267"/>
                </a:cubicBezTo>
                <a:cubicBezTo>
                  <a:pt x="169" y="270"/>
                  <a:pt x="169" y="274"/>
                  <a:pt x="169" y="278"/>
                </a:cubicBezTo>
                <a:cubicBezTo>
                  <a:pt x="170" y="282"/>
                  <a:pt x="171" y="286"/>
                  <a:pt x="174" y="290"/>
                </a:cubicBezTo>
                <a:cubicBezTo>
                  <a:pt x="176" y="294"/>
                  <a:pt x="179" y="298"/>
                  <a:pt x="183" y="301"/>
                </a:cubicBezTo>
                <a:cubicBezTo>
                  <a:pt x="186" y="305"/>
                  <a:pt x="190" y="308"/>
                  <a:pt x="194" y="310"/>
                </a:cubicBezTo>
                <a:cubicBezTo>
                  <a:pt x="197" y="313"/>
                  <a:pt x="201" y="314"/>
                  <a:pt x="205" y="315"/>
                </a:cubicBezTo>
                <a:cubicBezTo>
                  <a:pt x="209" y="316"/>
                  <a:pt x="213" y="316"/>
                  <a:pt x="217" y="315"/>
                </a:cubicBezTo>
                <a:cubicBezTo>
                  <a:pt x="221" y="313"/>
                  <a:pt x="225" y="311"/>
                  <a:pt x="228" y="307"/>
                </a:cubicBezTo>
                <a:cubicBezTo>
                  <a:pt x="232" y="304"/>
                  <a:pt x="234" y="300"/>
                  <a:pt x="236" y="296"/>
                </a:cubicBezTo>
                <a:cubicBezTo>
                  <a:pt x="237" y="292"/>
                  <a:pt x="237" y="289"/>
                  <a:pt x="237" y="285"/>
                </a:cubicBezTo>
                <a:cubicBezTo>
                  <a:pt x="236" y="281"/>
                  <a:pt x="235" y="277"/>
                  <a:pt x="232" y="273"/>
                </a:cubicBezTo>
                <a:cubicBezTo>
                  <a:pt x="230" y="269"/>
                  <a:pt x="227" y="265"/>
                  <a:pt x="223" y="262"/>
                </a:cubicBezTo>
                <a:close/>
                <a:moveTo>
                  <a:pt x="307" y="280"/>
                </a:moveTo>
                <a:cubicBezTo>
                  <a:pt x="307" y="281"/>
                  <a:pt x="308" y="282"/>
                  <a:pt x="308" y="283"/>
                </a:cubicBezTo>
                <a:cubicBezTo>
                  <a:pt x="308" y="283"/>
                  <a:pt x="308" y="284"/>
                  <a:pt x="307" y="285"/>
                </a:cubicBezTo>
                <a:cubicBezTo>
                  <a:pt x="307" y="285"/>
                  <a:pt x="307" y="286"/>
                  <a:pt x="306" y="287"/>
                </a:cubicBezTo>
                <a:cubicBezTo>
                  <a:pt x="305" y="288"/>
                  <a:pt x="305" y="289"/>
                  <a:pt x="303" y="290"/>
                </a:cubicBezTo>
                <a:cubicBezTo>
                  <a:pt x="302" y="291"/>
                  <a:pt x="301" y="292"/>
                  <a:pt x="300" y="292"/>
                </a:cubicBezTo>
                <a:cubicBezTo>
                  <a:pt x="299" y="293"/>
                  <a:pt x="298" y="293"/>
                  <a:pt x="298" y="293"/>
                </a:cubicBezTo>
                <a:cubicBezTo>
                  <a:pt x="297" y="294"/>
                  <a:pt x="296" y="293"/>
                  <a:pt x="296" y="293"/>
                </a:cubicBezTo>
                <a:cubicBezTo>
                  <a:pt x="295" y="293"/>
                  <a:pt x="295" y="292"/>
                  <a:pt x="294" y="291"/>
                </a:cubicBezTo>
                <a:lnTo>
                  <a:pt x="219" y="129"/>
                </a:lnTo>
                <a:cubicBezTo>
                  <a:pt x="218" y="128"/>
                  <a:pt x="218" y="127"/>
                  <a:pt x="218" y="126"/>
                </a:cubicBezTo>
                <a:cubicBezTo>
                  <a:pt x="218" y="126"/>
                  <a:pt x="218" y="125"/>
                  <a:pt x="218" y="124"/>
                </a:cubicBezTo>
                <a:cubicBezTo>
                  <a:pt x="219" y="124"/>
                  <a:pt x="219" y="123"/>
                  <a:pt x="220" y="122"/>
                </a:cubicBezTo>
                <a:cubicBezTo>
                  <a:pt x="220" y="121"/>
                  <a:pt x="221" y="120"/>
                  <a:pt x="222" y="119"/>
                </a:cubicBezTo>
                <a:cubicBezTo>
                  <a:pt x="223" y="118"/>
                  <a:pt x="224" y="117"/>
                  <a:pt x="225" y="117"/>
                </a:cubicBezTo>
                <a:cubicBezTo>
                  <a:pt x="226" y="116"/>
                  <a:pt x="227" y="116"/>
                  <a:pt x="228" y="116"/>
                </a:cubicBezTo>
                <a:cubicBezTo>
                  <a:pt x="229" y="116"/>
                  <a:pt x="229" y="116"/>
                  <a:pt x="230" y="116"/>
                </a:cubicBezTo>
                <a:cubicBezTo>
                  <a:pt x="230" y="116"/>
                  <a:pt x="231" y="117"/>
                  <a:pt x="231" y="118"/>
                </a:cubicBezTo>
                <a:lnTo>
                  <a:pt x="307" y="280"/>
                </a:lnTo>
                <a:close/>
                <a:moveTo>
                  <a:pt x="396" y="147"/>
                </a:moveTo>
                <a:cubicBezTo>
                  <a:pt x="397" y="148"/>
                  <a:pt x="397" y="149"/>
                  <a:pt x="398" y="150"/>
                </a:cubicBezTo>
                <a:cubicBezTo>
                  <a:pt x="398" y="151"/>
                  <a:pt x="399" y="151"/>
                  <a:pt x="399" y="152"/>
                </a:cubicBezTo>
                <a:cubicBezTo>
                  <a:pt x="399" y="152"/>
                  <a:pt x="399" y="153"/>
                  <a:pt x="399" y="153"/>
                </a:cubicBezTo>
                <a:cubicBezTo>
                  <a:pt x="399" y="154"/>
                  <a:pt x="398" y="154"/>
                  <a:pt x="398" y="155"/>
                </a:cubicBezTo>
                <a:lnTo>
                  <a:pt x="350" y="203"/>
                </a:lnTo>
                <a:cubicBezTo>
                  <a:pt x="349" y="204"/>
                  <a:pt x="349" y="204"/>
                  <a:pt x="348" y="204"/>
                </a:cubicBezTo>
                <a:cubicBezTo>
                  <a:pt x="348" y="204"/>
                  <a:pt x="347" y="204"/>
                  <a:pt x="347" y="204"/>
                </a:cubicBezTo>
                <a:cubicBezTo>
                  <a:pt x="346" y="204"/>
                  <a:pt x="345" y="204"/>
                  <a:pt x="345" y="203"/>
                </a:cubicBezTo>
                <a:cubicBezTo>
                  <a:pt x="344" y="203"/>
                  <a:pt x="343" y="202"/>
                  <a:pt x="342" y="201"/>
                </a:cubicBezTo>
                <a:cubicBezTo>
                  <a:pt x="341" y="200"/>
                  <a:pt x="341" y="199"/>
                  <a:pt x="340" y="199"/>
                </a:cubicBezTo>
                <a:cubicBezTo>
                  <a:pt x="340" y="198"/>
                  <a:pt x="339" y="197"/>
                  <a:pt x="339" y="196"/>
                </a:cubicBezTo>
                <a:cubicBezTo>
                  <a:pt x="339" y="196"/>
                  <a:pt x="339" y="195"/>
                  <a:pt x="339" y="195"/>
                </a:cubicBezTo>
                <a:cubicBezTo>
                  <a:pt x="339" y="194"/>
                  <a:pt x="339" y="194"/>
                  <a:pt x="340" y="193"/>
                </a:cubicBezTo>
                <a:lnTo>
                  <a:pt x="359" y="174"/>
                </a:lnTo>
                <a:lnTo>
                  <a:pt x="288" y="103"/>
                </a:lnTo>
                <a:lnTo>
                  <a:pt x="281" y="132"/>
                </a:lnTo>
                <a:cubicBezTo>
                  <a:pt x="281" y="133"/>
                  <a:pt x="280" y="134"/>
                  <a:pt x="280" y="135"/>
                </a:cubicBezTo>
                <a:cubicBezTo>
                  <a:pt x="279" y="136"/>
                  <a:pt x="279" y="136"/>
                  <a:pt x="278" y="136"/>
                </a:cubicBezTo>
                <a:cubicBezTo>
                  <a:pt x="277" y="136"/>
                  <a:pt x="277" y="136"/>
                  <a:pt x="276" y="135"/>
                </a:cubicBezTo>
                <a:cubicBezTo>
                  <a:pt x="275" y="135"/>
                  <a:pt x="274" y="134"/>
                  <a:pt x="273" y="133"/>
                </a:cubicBezTo>
                <a:cubicBezTo>
                  <a:pt x="272" y="132"/>
                  <a:pt x="271" y="131"/>
                  <a:pt x="271" y="130"/>
                </a:cubicBezTo>
                <a:cubicBezTo>
                  <a:pt x="270" y="130"/>
                  <a:pt x="270" y="129"/>
                  <a:pt x="270" y="129"/>
                </a:cubicBezTo>
                <a:cubicBezTo>
                  <a:pt x="270" y="128"/>
                  <a:pt x="269" y="128"/>
                  <a:pt x="269" y="127"/>
                </a:cubicBezTo>
                <a:cubicBezTo>
                  <a:pt x="269" y="126"/>
                  <a:pt x="270" y="126"/>
                  <a:pt x="270" y="125"/>
                </a:cubicBezTo>
                <a:lnTo>
                  <a:pt x="277" y="90"/>
                </a:lnTo>
                <a:cubicBezTo>
                  <a:pt x="277" y="90"/>
                  <a:pt x="278" y="89"/>
                  <a:pt x="278" y="89"/>
                </a:cubicBezTo>
                <a:cubicBezTo>
                  <a:pt x="278" y="89"/>
                  <a:pt x="278" y="88"/>
                  <a:pt x="278" y="88"/>
                </a:cubicBezTo>
                <a:cubicBezTo>
                  <a:pt x="279" y="87"/>
                  <a:pt x="279" y="86"/>
                  <a:pt x="280" y="86"/>
                </a:cubicBezTo>
                <a:cubicBezTo>
                  <a:pt x="280" y="85"/>
                  <a:pt x="281" y="85"/>
                  <a:pt x="282" y="84"/>
                </a:cubicBezTo>
                <a:cubicBezTo>
                  <a:pt x="283" y="83"/>
                  <a:pt x="284" y="82"/>
                  <a:pt x="285" y="81"/>
                </a:cubicBezTo>
                <a:cubicBezTo>
                  <a:pt x="286" y="80"/>
                  <a:pt x="287" y="80"/>
                  <a:pt x="287" y="80"/>
                </a:cubicBezTo>
                <a:cubicBezTo>
                  <a:pt x="288" y="79"/>
                  <a:pt x="288" y="79"/>
                  <a:pt x="289" y="79"/>
                </a:cubicBezTo>
                <a:cubicBezTo>
                  <a:pt x="289" y="79"/>
                  <a:pt x="289" y="80"/>
                  <a:pt x="290" y="80"/>
                </a:cubicBezTo>
                <a:lnTo>
                  <a:pt x="371" y="162"/>
                </a:lnTo>
                <a:lnTo>
                  <a:pt x="388" y="145"/>
                </a:lnTo>
                <a:cubicBezTo>
                  <a:pt x="389" y="144"/>
                  <a:pt x="389" y="144"/>
                  <a:pt x="390" y="144"/>
                </a:cubicBezTo>
                <a:cubicBezTo>
                  <a:pt x="390" y="144"/>
                  <a:pt x="391" y="144"/>
                  <a:pt x="391" y="144"/>
                </a:cubicBezTo>
                <a:cubicBezTo>
                  <a:pt x="392" y="144"/>
                  <a:pt x="393" y="145"/>
                  <a:pt x="393" y="145"/>
                </a:cubicBezTo>
                <a:cubicBezTo>
                  <a:pt x="394" y="146"/>
                  <a:pt x="395" y="146"/>
                  <a:pt x="396" y="147"/>
                </a:cubicBezTo>
                <a:close/>
                <a:moveTo>
                  <a:pt x="475" y="68"/>
                </a:moveTo>
                <a:cubicBezTo>
                  <a:pt x="476" y="69"/>
                  <a:pt x="477" y="70"/>
                  <a:pt x="477" y="71"/>
                </a:cubicBezTo>
                <a:cubicBezTo>
                  <a:pt x="478" y="71"/>
                  <a:pt x="478" y="72"/>
                  <a:pt x="478" y="73"/>
                </a:cubicBezTo>
                <a:cubicBezTo>
                  <a:pt x="478" y="73"/>
                  <a:pt x="478" y="74"/>
                  <a:pt x="478" y="74"/>
                </a:cubicBezTo>
                <a:cubicBezTo>
                  <a:pt x="478" y="75"/>
                  <a:pt x="478" y="75"/>
                  <a:pt x="477" y="76"/>
                </a:cubicBezTo>
                <a:lnTo>
                  <a:pt x="429" y="124"/>
                </a:lnTo>
                <a:cubicBezTo>
                  <a:pt x="428" y="124"/>
                  <a:pt x="428" y="125"/>
                  <a:pt x="428" y="125"/>
                </a:cubicBezTo>
                <a:cubicBezTo>
                  <a:pt x="427" y="125"/>
                  <a:pt x="427" y="125"/>
                  <a:pt x="426" y="125"/>
                </a:cubicBezTo>
                <a:cubicBezTo>
                  <a:pt x="425" y="125"/>
                  <a:pt x="425" y="124"/>
                  <a:pt x="424" y="124"/>
                </a:cubicBezTo>
                <a:cubicBezTo>
                  <a:pt x="423" y="123"/>
                  <a:pt x="422" y="123"/>
                  <a:pt x="421" y="122"/>
                </a:cubicBezTo>
                <a:cubicBezTo>
                  <a:pt x="420" y="121"/>
                  <a:pt x="420" y="120"/>
                  <a:pt x="419" y="119"/>
                </a:cubicBezTo>
                <a:cubicBezTo>
                  <a:pt x="419" y="119"/>
                  <a:pt x="418" y="118"/>
                  <a:pt x="418" y="117"/>
                </a:cubicBezTo>
                <a:cubicBezTo>
                  <a:pt x="418" y="117"/>
                  <a:pt x="418" y="116"/>
                  <a:pt x="418" y="116"/>
                </a:cubicBezTo>
                <a:cubicBezTo>
                  <a:pt x="418" y="115"/>
                  <a:pt x="418" y="115"/>
                  <a:pt x="419" y="114"/>
                </a:cubicBezTo>
                <a:lnTo>
                  <a:pt x="438" y="95"/>
                </a:lnTo>
                <a:lnTo>
                  <a:pt x="368" y="24"/>
                </a:lnTo>
                <a:lnTo>
                  <a:pt x="360" y="53"/>
                </a:lnTo>
                <a:cubicBezTo>
                  <a:pt x="360" y="54"/>
                  <a:pt x="359" y="55"/>
                  <a:pt x="359" y="56"/>
                </a:cubicBezTo>
                <a:cubicBezTo>
                  <a:pt x="358" y="56"/>
                  <a:pt x="358" y="57"/>
                  <a:pt x="357" y="57"/>
                </a:cubicBezTo>
                <a:cubicBezTo>
                  <a:pt x="357" y="57"/>
                  <a:pt x="356" y="57"/>
                  <a:pt x="355" y="56"/>
                </a:cubicBezTo>
                <a:cubicBezTo>
                  <a:pt x="354" y="55"/>
                  <a:pt x="353" y="54"/>
                  <a:pt x="352" y="53"/>
                </a:cubicBezTo>
                <a:cubicBezTo>
                  <a:pt x="351" y="53"/>
                  <a:pt x="351" y="52"/>
                  <a:pt x="350" y="51"/>
                </a:cubicBezTo>
                <a:cubicBezTo>
                  <a:pt x="350" y="51"/>
                  <a:pt x="349" y="50"/>
                  <a:pt x="349" y="49"/>
                </a:cubicBezTo>
                <a:cubicBezTo>
                  <a:pt x="349" y="49"/>
                  <a:pt x="349" y="48"/>
                  <a:pt x="349" y="48"/>
                </a:cubicBezTo>
                <a:cubicBezTo>
                  <a:pt x="349" y="47"/>
                  <a:pt x="349" y="47"/>
                  <a:pt x="349" y="46"/>
                </a:cubicBezTo>
                <a:lnTo>
                  <a:pt x="357" y="11"/>
                </a:lnTo>
                <a:cubicBezTo>
                  <a:pt x="357" y="10"/>
                  <a:pt x="357" y="10"/>
                  <a:pt x="357" y="10"/>
                </a:cubicBezTo>
                <a:cubicBezTo>
                  <a:pt x="357" y="9"/>
                  <a:pt x="357" y="9"/>
                  <a:pt x="358" y="8"/>
                </a:cubicBezTo>
                <a:cubicBezTo>
                  <a:pt x="358" y="8"/>
                  <a:pt x="358" y="7"/>
                  <a:pt x="359" y="7"/>
                </a:cubicBezTo>
                <a:cubicBezTo>
                  <a:pt x="360" y="6"/>
                  <a:pt x="360" y="5"/>
                  <a:pt x="361" y="4"/>
                </a:cubicBezTo>
                <a:cubicBezTo>
                  <a:pt x="362" y="3"/>
                  <a:pt x="363" y="2"/>
                  <a:pt x="364" y="2"/>
                </a:cubicBezTo>
                <a:cubicBezTo>
                  <a:pt x="365" y="1"/>
                  <a:pt x="366" y="1"/>
                  <a:pt x="366" y="0"/>
                </a:cubicBezTo>
                <a:cubicBezTo>
                  <a:pt x="367" y="0"/>
                  <a:pt x="367" y="0"/>
                  <a:pt x="368" y="0"/>
                </a:cubicBezTo>
                <a:cubicBezTo>
                  <a:pt x="368" y="0"/>
                  <a:pt x="369" y="0"/>
                  <a:pt x="369" y="1"/>
                </a:cubicBezTo>
                <a:lnTo>
                  <a:pt x="451" y="82"/>
                </a:lnTo>
                <a:lnTo>
                  <a:pt x="467" y="66"/>
                </a:lnTo>
                <a:cubicBezTo>
                  <a:pt x="468" y="65"/>
                  <a:pt x="468" y="65"/>
                  <a:pt x="469" y="65"/>
                </a:cubicBezTo>
                <a:cubicBezTo>
                  <a:pt x="469" y="65"/>
                  <a:pt x="470" y="65"/>
                  <a:pt x="471" y="65"/>
                </a:cubicBezTo>
                <a:cubicBezTo>
                  <a:pt x="471" y="65"/>
                  <a:pt x="472" y="65"/>
                  <a:pt x="473" y="66"/>
                </a:cubicBezTo>
                <a:cubicBezTo>
                  <a:pt x="473" y="66"/>
                  <a:pt x="474" y="67"/>
                  <a:pt x="475" y="6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8" name="Freeform 92"/>
          <p:cNvSpPr>
            <a:spLocks noEditPoints="1"/>
          </p:cNvSpPr>
          <p:nvPr/>
        </p:nvSpPr>
        <p:spPr bwMode="auto">
          <a:xfrm>
            <a:off x="795338" y="5761038"/>
            <a:ext cx="314325" cy="323850"/>
          </a:xfrm>
          <a:custGeom>
            <a:avLst/>
            <a:gdLst>
              <a:gd name="T0" fmla="*/ 78 w 466"/>
              <a:gd name="T1" fmla="*/ 465 h 479"/>
              <a:gd name="T2" fmla="*/ 51 w 466"/>
              <a:gd name="T3" fmla="*/ 478 h 479"/>
              <a:gd name="T4" fmla="*/ 44 w 466"/>
              <a:gd name="T5" fmla="*/ 468 h 479"/>
              <a:gd name="T6" fmla="*/ 74 w 466"/>
              <a:gd name="T7" fmla="*/ 449 h 479"/>
              <a:gd name="T8" fmla="*/ 59 w 466"/>
              <a:gd name="T9" fmla="*/ 429 h 479"/>
              <a:gd name="T10" fmla="*/ 16 w 466"/>
              <a:gd name="T11" fmla="*/ 438 h 479"/>
              <a:gd name="T12" fmla="*/ 12 w 466"/>
              <a:gd name="T13" fmla="*/ 389 h 479"/>
              <a:gd name="T14" fmla="*/ 34 w 466"/>
              <a:gd name="T15" fmla="*/ 378 h 479"/>
              <a:gd name="T16" fmla="*/ 42 w 466"/>
              <a:gd name="T17" fmla="*/ 386 h 479"/>
              <a:gd name="T18" fmla="*/ 28 w 466"/>
              <a:gd name="T19" fmla="*/ 394 h 479"/>
              <a:gd name="T20" fmla="*/ 18 w 466"/>
              <a:gd name="T21" fmla="*/ 420 h 479"/>
              <a:gd name="T22" fmla="*/ 56 w 466"/>
              <a:gd name="T23" fmla="*/ 413 h 479"/>
              <a:gd name="T24" fmla="*/ 139 w 466"/>
              <a:gd name="T25" fmla="*/ 336 h 479"/>
              <a:gd name="T26" fmla="*/ 127 w 466"/>
              <a:gd name="T27" fmla="*/ 393 h 479"/>
              <a:gd name="T28" fmla="*/ 155 w 466"/>
              <a:gd name="T29" fmla="*/ 359 h 479"/>
              <a:gd name="T30" fmla="*/ 163 w 466"/>
              <a:gd name="T31" fmla="*/ 363 h 479"/>
              <a:gd name="T32" fmla="*/ 161 w 466"/>
              <a:gd name="T33" fmla="*/ 378 h 479"/>
              <a:gd name="T34" fmla="*/ 97 w 466"/>
              <a:gd name="T35" fmla="*/ 406 h 479"/>
              <a:gd name="T36" fmla="*/ 75 w 466"/>
              <a:gd name="T37" fmla="*/ 326 h 479"/>
              <a:gd name="T38" fmla="*/ 136 w 466"/>
              <a:gd name="T39" fmla="*/ 330 h 479"/>
              <a:gd name="T40" fmla="*/ 76 w 466"/>
              <a:gd name="T41" fmla="*/ 355 h 479"/>
              <a:gd name="T42" fmla="*/ 235 w 466"/>
              <a:gd name="T43" fmla="*/ 266 h 479"/>
              <a:gd name="T44" fmla="*/ 218 w 466"/>
              <a:gd name="T45" fmla="*/ 321 h 479"/>
              <a:gd name="T46" fmla="*/ 233 w 466"/>
              <a:gd name="T47" fmla="*/ 358 h 479"/>
              <a:gd name="T48" fmla="*/ 222 w 466"/>
              <a:gd name="T49" fmla="*/ 368 h 479"/>
              <a:gd name="T50" fmla="*/ 131 w 466"/>
              <a:gd name="T51" fmla="*/ 272 h 479"/>
              <a:gd name="T52" fmla="*/ 141 w 466"/>
              <a:gd name="T53" fmla="*/ 266 h 479"/>
              <a:gd name="T54" fmla="*/ 161 w 466"/>
              <a:gd name="T55" fmla="*/ 240 h 479"/>
              <a:gd name="T56" fmla="*/ 211 w 466"/>
              <a:gd name="T57" fmla="*/ 262 h 479"/>
              <a:gd name="T58" fmla="*/ 165 w 466"/>
              <a:gd name="T59" fmla="*/ 258 h 479"/>
              <a:gd name="T60" fmla="*/ 206 w 466"/>
              <a:gd name="T61" fmla="*/ 310 h 479"/>
              <a:gd name="T62" fmla="*/ 211 w 466"/>
              <a:gd name="T63" fmla="*/ 262 h 479"/>
              <a:gd name="T64" fmla="*/ 291 w 466"/>
              <a:gd name="T65" fmla="*/ 289 h 479"/>
              <a:gd name="T66" fmla="*/ 207 w 466"/>
              <a:gd name="T67" fmla="*/ 128 h 479"/>
              <a:gd name="T68" fmla="*/ 213 w 466"/>
              <a:gd name="T69" fmla="*/ 117 h 479"/>
              <a:gd name="T70" fmla="*/ 384 w 466"/>
              <a:gd name="T71" fmla="*/ 147 h 479"/>
              <a:gd name="T72" fmla="*/ 337 w 466"/>
              <a:gd name="T73" fmla="*/ 203 h 479"/>
              <a:gd name="T74" fmla="*/ 328 w 466"/>
              <a:gd name="T75" fmla="*/ 198 h 479"/>
              <a:gd name="T76" fmla="*/ 276 w 466"/>
              <a:gd name="T77" fmla="*/ 103 h 479"/>
              <a:gd name="T78" fmla="*/ 261 w 466"/>
              <a:gd name="T79" fmla="*/ 132 h 479"/>
              <a:gd name="T80" fmla="*/ 265 w 466"/>
              <a:gd name="T81" fmla="*/ 90 h 479"/>
              <a:gd name="T82" fmla="*/ 273 w 466"/>
              <a:gd name="T83" fmla="*/ 81 h 479"/>
              <a:gd name="T84" fmla="*/ 376 w 466"/>
              <a:gd name="T85" fmla="*/ 145 h 479"/>
              <a:gd name="T86" fmla="*/ 463 w 466"/>
              <a:gd name="T87" fmla="*/ 68 h 479"/>
              <a:gd name="T88" fmla="*/ 417 w 466"/>
              <a:gd name="T89" fmla="*/ 124 h 479"/>
              <a:gd name="T90" fmla="*/ 407 w 466"/>
              <a:gd name="T91" fmla="*/ 119 h 479"/>
              <a:gd name="T92" fmla="*/ 355 w 466"/>
              <a:gd name="T93" fmla="*/ 24 h 479"/>
              <a:gd name="T94" fmla="*/ 340 w 466"/>
              <a:gd name="T95" fmla="*/ 53 h 479"/>
              <a:gd name="T96" fmla="*/ 344 w 466"/>
              <a:gd name="T97" fmla="*/ 11 h 479"/>
              <a:gd name="T98" fmla="*/ 352 w 466"/>
              <a:gd name="T99" fmla="*/ 2 h 479"/>
              <a:gd name="T100" fmla="*/ 455 w 466"/>
              <a:gd name="T101" fmla="*/ 6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6" h="479">
                <a:moveTo>
                  <a:pt x="83" y="419"/>
                </a:moveTo>
                <a:cubicBezTo>
                  <a:pt x="86" y="422"/>
                  <a:pt x="88" y="426"/>
                  <a:pt x="90" y="430"/>
                </a:cubicBezTo>
                <a:cubicBezTo>
                  <a:pt x="91" y="434"/>
                  <a:pt x="91" y="437"/>
                  <a:pt x="91" y="441"/>
                </a:cubicBezTo>
                <a:cubicBezTo>
                  <a:pt x="90" y="446"/>
                  <a:pt x="89" y="450"/>
                  <a:pt x="87" y="454"/>
                </a:cubicBezTo>
                <a:cubicBezTo>
                  <a:pt x="85" y="458"/>
                  <a:pt x="82" y="461"/>
                  <a:pt x="78" y="465"/>
                </a:cubicBezTo>
                <a:cubicBezTo>
                  <a:pt x="76" y="467"/>
                  <a:pt x="73" y="469"/>
                  <a:pt x="71" y="471"/>
                </a:cubicBezTo>
                <a:cubicBezTo>
                  <a:pt x="68" y="473"/>
                  <a:pt x="66" y="474"/>
                  <a:pt x="64" y="475"/>
                </a:cubicBezTo>
                <a:cubicBezTo>
                  <a:pt x="62" y="477"/>
                  <a:pt x="60" y="477"/>
                  <a:pt x="58" y="478"/>
                </a:cubicBezTo>
                <a:cubicBezTo>
                  <a:pt x="56" y="478"/>
                  <a:pt x="55" y="479"/>
                  <a:pt x="54" y="479"/>
                </a:cubicBezTo>
                <a:cubicBezTo>
                  <a:pt x="53" y="479"/>
                  <a:pt x="52" y="479"/>
                  <a:pt x="51" y="478"/>
                </a:cubicBezTo>
                <a:cubicBezTo>
                  <a:pt x="50" y="477"/>
                  <a:pt x="48" y="476"/>
                  <a:pt x="47" y="475"/>
                </a:cubicBezTo>
                <a:cubicBezTo>
                  <a:pt x="46" y="474"/>
                  <a:pt x="45" y="473"/>
                  <a:pt x="45" y="472"/>
                </a:cubicBezTo>
                <a:cubicBezTo>
                  <a:pt x="44" y="472"/>
                  <a:pt x="44" y="471"/>
                  <a:pt x="44" y="470"/>
                </a:cubicBezTo>
                <a:cubicBezTo>
                  <a:pt x="43" y="470"/>
                  <a:pt x="43" y="469"/>
                  <a:pt x="43" y="469"/>
                </a:cubicBezTo>
                <a:cubicBezTo>
                  <a:pt x="43" y="469"/>
                  <a:pt x="44" y="468"/>
                  <a:pt x="44" y="468"/>
                </a:cubicBezTo>
                <a:cubicBezTo>
                  <a:pt x="45" y="467"/>
                  <a:pt x="46" y="467"/>
                  <a:pt x="47" y="467"/>
                </a:cubicBezTo>
                <a:cubicBezTo>
                  <a:pt x="49" y="466"/>
                  <a:pt x="51" y="466"/>
                  <a:pt x="53" y="465"/>
                </a:cubicBezTo>
                <a:cubicBezTo>
                  <a:pt x="55" y="464"/>
                  <a:pt x="58" y="463"/>
                  <a:pt x="61" y="462"/>
                </a:cubicBezTo>
                <a:cubicBezTo>
                  <a:pt x="63" y="460"/>
                  <a:pt x="66" y="458"/>
                  <a:pt x="69" y="455"/>
                </a:cubicBezTo>
                <a:cubicBezTo>
                  <a:pt x="71" y="453"/>
                  <a:pt x="72" y="451"/>
                  <a:pt x="74" y="449"/>
                </a:cubicBezTo>
                <a:cubicBezTo>
                  <a:pt x="75" y="447"/>
                  <a:pt x="76" y="445"/>
                  <a:pt x="76" y="443"/>
                </a:cubicBezTo>
                <a:cubicBezTo>
                  <a:pt x="76" y="441"/>
                  <a:pt x="76" y="439"/>
                  <a:pt x="75" y="437"/>
                </a:cubicBezTo>
                <a:cubicBezTo>
                  <a:pt x="75" y="435"/>
                  <a:pt x="74" y="433"/>
                  <a:pt x="72" y="432"/>
                </a:cubicBezTo>
                <a:cubicBezTo>
                  <a:pt x="70" y="430"/>
                  <a:pt x="68" y="429"/>
                  <a:pt x="66" y="429"/>
                </a:cubicBezTo>
                <a:cubicBezTo>
                  <a:pt x="64" y="428"/>
                  <a:pt x="61" y="428"/>
                  <a:pt x="59" y="429"/>
                </a:cubicBezTo>
                <a:cubicBezTo>
                  <a:pt x="56" y="429"/>
                  <a:pt x="54" y="430"/>
                  <a:pt x="51" y="432"/>
                </a:cubicBezTo>
                <a:cubicBezTo>
                  <a:pt x="48" y="433"/>
                  <a:pt x="46" y="434"/>
                  <a:pt x="43" y="435"/>
                </a:cubicBezTo>
                <a:cubicBezTo>
                  <a:pt x="40" y="436"/>
                  <a:pt x="37" y="437"/>
                  <a:pt x="34" y="438"/>
                </a:cubicBezTo>
                <a:cubicBezTo>
                  <a:pt x="31" y="439"/>
                  <a:pt x="28" y="440"/>
                  <a:pt x="25" y="440"/>
                </a:cubicBezTo>
                <a:cubicBezTo>
                  <a:pt x="22" y="440"/>
                  <a:pt x="19" y="439"/>
                  <a:pt x="16" y="438"/>
                </a:cubicBezTo>
                <a:cubicBezTo>
                  <a:pt x="13" y="437"/>
                  <a:pt x="10" y="435"/>
                  <a:pt x="7" y="432"/>
                </a:cubicBezTo>
                <a:cubicBezTo>
                  <a:pt x="5" y="430"/>
                  <a:pt x="3" y="427"/>
                  <a:pt x="2" y="423"/>
                </a:cubicBezTo>
                <a:cubicBezTo>
                  <a:pt x="0" y="420"/>
                  <a:pt x="0" y="417"/>
                  <a:pt x="0" y="413"/>
                </a:cubicBezTo>
                <a:cubicBezTo>
                  <a:pt x="0" y="409"/>
                  <a:pt x="1" y="405"/>
                  <a:pt x="3" y="401"/>
                </a:cubicBezTo>
                <a:cubicBezTo>
                  <a:pt x="5" y="397"/>
                  <a:pt x="8" y="393"/>
                  <a:pt x="12" y="389"/>
                </a:cubicBezTo>
                <a:cubicBezTo>
                  <a:pt x="13" y="388"/>
                  <a:pt x="15" y="386"/>
                  <a:pt x="17" y="385"/>
                </a:cubicBezTo>
                <a:cubicBezTo>
                  <a:pt x="19" y="383"/>
                  <a:pt x="21" y="382"/>
                  <a:pt x="23" y="381"/>
                </a:cubicBezTo>
                <a:cubicBezTo>
                  <a:pt x="25" y="380"/>
                  <a:pt x="27" y="379"/>
                  <a:pt x="28" y="379"/>
                </a:cubicBezTo>
                <a:cubicBezTo>
                  <a:pt x="30" y="378"/>
                  <a:pt x="31" y="378"/>
                  <a:pt x="32" y="378"/>
                </a:cubicBezTo>
                <a:cubicBezTo>
                  <a:pt x="32" y="378"/>
                  <a:pt x="33" y="378"/>
                  <a:pt x="34" y="378"/>
                </a:cubicBezTo>
                <a:cubicBezTo>
                  <a:pt x="34" y="378"/>
                  <a:pt x="34" y="378"/>
                  <a:pt x="35" y="379"/>
                </a:cubicBezTo>
                <a:cubicBezTo>
                  <a:pt x="35" y="379"/>
                  <a:pt x="36" y="379"/>
                  <a:pt x="36" y="380"/>
                </a:cubicBezTo>
                <a:cubicBezTo>
                  <a:pt x="37" y="380"/>
                  <a:pt x="38" y="381"/>
                  <a:pt x="39" y="382"/>
                </a:cubicBezTo>
                <a:cubicBezTo>
                  <a:pt x="39" y="382"/>
                  <a:pt x="40" y="383"/>
                  <a:pt x="41" y="384"/>
                </a:cubicBezTo>
                <a:cubicBezTo>
                  <a:pt x="41" y="384"/>
                  <a:pt x="41" y="385"/>
                  <a:pt x="42" y="386"/>
                </a:cubicBezTo>
                <a:cubicBezTo>
                  <a:pt x="42" y="386"/>
                  <a:pt x="42" y="387"/>
                  <a:pt x="42" y="387"/>
                </a:cubicBezTo>
                <a:cubicBezTo>
                  <a:pt x="42" y="387"/>
                  <a:pt x="42" y="388"/>
                  <a:pt x="41" y="388"/>
                </a:cubicBezTo>
                <a:cubicBezTo>
                  <a:pt x="41" y="389"/>
                  <a:pt x="40" y="389"/>
                  <a:pt x="39" y="389"/>
                </a:cubicBezTo>
                <a:cubicBezTo>
                  <a:pt x="37" y="389"/>
                  <a:pt x="36" y="390"/>
                  <a:pt x="34" y="391"/>
                </a:cubicBezTo>
                <a:cubicBezTo>
                  <a:pt x="32" y="391"/>
                  <a:pt x="30" y="392"/>
                  <a:pt x="28" y="394"/>
                </a:cubicBezTo>
                <a:cubicBezTo>
                  <a:pt x="25" y="395"/>
                  <a:pt x="23" y="396"/>
                  <a:pt x="21" y="399"/>
                </a:cubicBezTo>
                <a:cubicBezTo>
                  <a:pt x="19" y="401"/>
                  <a:pt x="17" y="403"/>
                  <a:pt x="16" y="405"/>
                </a:cubicBezTo>
                <a:cubicBezTo>
                  <a:pt x="15" y="407"/>
                  <a:pt x="14" y="409"/>
                  <a:pt x="14" y="410"/>
                </a:cubicBezTo>
                <a:cubicBezTo>
                  <a:pt x="14" y="412"/>
                  <a:pt x="14" y="414"/>
                  <a:pt x="15" y="416"/>
                </a:cubicBezTo>
                <a:cubicBezTo>
                  <a:pt x="16" y="417"/>
                  <a:pt x="17" y="419"/>
                  <a:pt x="18" y="420"/>
                </a:cubicBezTo>
                <a:cubicBezTo>
                  <a:pt x="20" y="422"/>
                  <a:pt x="22" y="423"/>
                  <a:pt x="24" y="423"/>
                </a:cubicBezTo>
                <a:cubicBezTo>
                  <a:pt x="26" y="424"/>
                  <a:pt x="29" y="424"/>
                  <a:pt x="31" y="423"/>
                </a:cubicBezTo>
                <a:cubicBezTo>
                  <a:pt x="34" y="422"/>
                  <a:pt x="36" y="422"/>
                  <a:pt x="39" y="420"/>
                </a:cubicBezTo>
                <a:cubicBezTo>
                  <a:pt x="42" y="419"/>
                  <a:pt x="45" y="418"/>
                  <a:pt x="47" y="417"/>
                </a:cubicBezTo>
                <a:cubicBezTo>
                  <a:pt x="50" y="416"/>
                  <a:pt x="53" y="414"/>
                  <a:pt x="56" y="413"/>
                </a:cubicBezTo>
                <a:cubicBezTo>
                  <a:pt x="59" y="412"/>
                  <a:pt x="62" y="412"/>
                  <a:pt x="65" y="412"/>
                </a:cubicBezTo>
                <a:cubicBezTo>
                  <a:pt x="68" y="412"/>
                  <a:pt x="71" y="412"/>
                  <a:pt x="74" y="413"/>
                </a:cubicBezTo>
                <a:cubicBezTo>
                  <a:pt x="77" y="414"/>
                  <a:pt x="80" y="416"/>
                  <a:pt x="83" y="419"/>
                </a:cubicBezTo>
                <a:close/>
                <a:moveTo>
                  <a:pt x="136" y="330"/>
                </a:moveTo>
                <a:cubicBezTo>
                  <a:pt x="138" y="332"/>
                  <a:pt x="139" y="334"/>
                  <a:pt x="139" y="336"/>
                </a:cubicBezTo>
                <a:cubicBezTo>
                  <a:pt x="139" y="338"/>
                  <a:pt x="138" y="339"/>
                  <a:pt x="137" y="340"/>
                </a:cubicBezTo>
                <a:lnTo>
                  <a:pt x="94" y="383"/>
                </a:lnTo>
                <a:cubicBezTo>
                  <a:pt x="98" y="386"/>
                  <a:pt x="101" y="389"/>
                  <a:pt x="105" y="391"/>
                </a:cubicBezTo>
                <a:cubicBezTo>
                  <a:pt x="109" y="394"/>
                  <a:pt x="112" y="395"/>
                  <a:pt x="116" y="395"/>
                </a:cubicBezTo>
                <a:cubicBezTo>
                  <a:pt x="120" y="396"/>
                  <a:pt x="124" y="395"/>
                  <a:pt x="127" y="393"/>
                </a:cubicBezTo>
                <a:cubicBezTo>
                  <a:pt x="131" y="392"/>
                  <a:pt x="135" y="389"/>
                  <a:pt x="139" y="385"/>
                </a:cubicBezTo>
                <a:cubicBezTo>
                  <a:pt x="142" y="382"/>
                  <a:pt x="144" y="379"/>
                  <a:pt x="146" y="376"/>
                </a:cubicBezTo>
                <a:cubicBezTo>
                  <a:pt x="148" y="373"/>
                  <a:pt x="150" y="371"/>
                  <a:pt x="151" y="368"/>
                </a:cubicBezTo>
                <a:cubicBezTo>
                  <a:pt x="152" y="366"/>
                  <a:pt x="153" y="364"/>
                  <a:pt x="154" y="362"/>
                </a:cubicBezTo>
                <a:cubicBezTo>
                  <a:pt x="154" y="361"/>
                  <a:pt x="155" y="359"/>
                  <a:pt x="155" y="359"/>
                </a:cubicBezTo>
                <a:cubicBezTo>
                  <a:pt x="156" y="359"/>
                  <a:pt x="156" y="358"/>
                  <a:pt x="156" y="358"/>
                </a:cubicBezTo>
                <a:cubicBezTo>
                  <a:pt x="157" y="358"/>
                  <a:pt x="157" y="358"/>
                  <a:pt x="158" y="358"/>
                </a:cubicBezTo>
                <a:cubicBezTo>
                  <a:pt x="158" y="359"/>
                  <a:pt x="159" y="359"/>
                  <a:pt x="160" y="359"/>
                </a:cubicBezTo>
                <a:cubicBezTo>
                  <a:pt x="160" y="360"/>
                  <a:pt x="161" y="361"/>
                  <a:pt x="162" y="361"/>
                </a:cubicBezTo>
                <a:cubicBezTo>
                  <a:pt x="162" y="362"/>
                  <a:pt x="163" y="363"/>
                  <a:pt x="163" y="363"/>
                </a:cubicBezTo>
                <a:cubicBezTo>
                  <a:pt x="164" y="364"/>
                  <a:pt x="164" y="364"/>
                  <a:pt x="164" y="365"/>
                </a:cubicBezTo>
                <a:cubicBezTo>
                  <a:pt x="165" y="365"/>
                  <a:pt x="165" y="365"/>
                  <a:pt x="165" y="366"/>
                </a:cubicBezTo>
                <a:cubicBezTo>
                  <a:pt x="165" y="366"/>
                  <a:pt x="165" y="367"/>
                  <a:pt x="165" y="367"/>
                </a:cubicBezTo>
                <a:cubicBezTo>
                  <a:pt x="165" y="368"/>
                  <a:pt x="165" y="369"/>
                  <a:pt x="164" y="371"/>
                </a:cubicBezTo>
                <a:cubicBezTo>
                  <a:pt x="164" y="373"/>
                  <a:pt x="162" y="375"/>
                  <a:pt x="161" y="378"/>
                </a:cubicBezTo>
                <a:cubicBezTo>
                  <a:pt x="159" y="380"/>
                  <a:pt x="158" y="383"/>
                  <a:pt x="155" y="386"/>
                </a:cubicBezTo>
                <a:cubicBezTo>
                  <a:pt x="153" y="390"/>
                  <a:pt x="150" y="393"/>
                  <a:pt x="147" y="396"/>
                </a:cubicBezTo>
                <a:cubicBezTo>
                  <a:pt x="142" y="401"/>
                  <a:pt x="137" y="405"/>
                  <a:pt x="131" y="408"/>
                </a:cubicBezTo>
                <a:cubicBezTo>
                  <a:pt x="126" y="410"/>
                  <a:pt x="120" y="411"/>
                  <a:pt x="114" y="411"/>
                </a:cubicBezTo>
                <a:cubicBezTo>
                  <a:pt x="109" y="411"/>
                  <a:pt x="103" y="409"/>
                  <a:pt x="97" y="406"/>
                </a:cubicBezTo>
                <a:cubicBezTo>
                  <a:pt x="92" y="403"/>
                  <a:pt x="86" y="399"/>
                  <a:pt x="80" y="393"/>
                </a:cubicBezTo>
                <a:cubicBezTo>
                  <a:pt x="74" y="387"/>
                  <a:pt x="70" y="382"/>
                  <a:pt x="67" y="376"/>
                </a:cubicBezTo>
                <a:cubicBezTo>
                  <a:pt x="64" y="370"/>
                  <a:pt x="62" y="364"/>
                  <a:pt x="62" y="358"/>
                </a:cubicBezTo>
                <a:cubicBezTo>
                  <a:pt x="62" y="353"/>
                  <a:pt x="62" y="347"/>
                  <a:pt x="65" y="341"/>
                </a:cubicBezTo>
                <a:cubicBezTo>
                  <a:pt x="67" y="336"/>
                  <a:pt x="70" y="331"/>
                  <a:pt x="75" y="326"/>
                </a:cubicBezTo>
                <a:cubicBezTo>
                  <a:pt x="80" y="321"/>
                  <a:pt x="85" y="318"/>
                  <a:pt x="90" y="316"/>
                </a:cubicBezTo>
                <a:cubicBezTo>
                  <a:pt x="96" y="314"/>
                  <a:pt x="101" y="313"/>
                  <a:pt x="106" y="313"/>
                </a:cubicBezTo>
                <a:cubicBezTo>
                  <a:pt x="111" y="314"/>
                  <a:pt x="116" y="315"/>
                  <a:pt x="121" y="318"/>
                </a:cubicBezTo>
                <a:cubicBezTo>
                  <a:pt x="125" y="321"/>
                  <a:pt x="130" y="324"/>
                  <a:pt x="134" y="328"/>
                </a:cubicBezTo>
                <a:lnTo>
                  <a:pt x="136" y="330"/>
                </a:lnTo>
                <a:close/>
                <a:moveTo>
                  <a:pt x="121" y="339"/>
                </a:moveTo>
                <a:cubicBezTo>
                  <a:pt x="115" y="332"/>
                  <a:pt x="108" y="329"/>
                  <a:pt x="102" y="328"/>
                </a:cubicBezTo>
                <a:cubicBezTo>
                  <a:pt x="96" y="328"/>
                  <a:pt x="89" y="330"/>
                  <a:pt x="84" y="336"/>
                </a:cubicBezTo>
                <a:cubicBezTo>
                  <a:pt x="81" y="339"/>
                  <a:pt x="79" y="342"/>
                  <a:pt x="78" y="345"/>
                </a:cubicBezTo>
                <a:cubicBezTo>
                  <a:pt x="77" y="349"/>
                  <a:pt x="76" y="352"/>
                  <a:pt x="76" y="355"/>
                </a:cubicBezTo>
                <a:cubicBezTo>
                  <a:pt x="77" y="359"/>
                  <a:pt x="78" y="362"/>
                  <a:pt x="79" y="365"/>
                </a:cubicBezTo>
                <a:cubicBezTo>
                  <a:pt x="81" y="368"/>
                  <a:pt x="83" y="371"/>
                  <a:pt x="86" y="374"/>
                </a:cubicBezTo>
                <a:lnTo>
                  <a:pt x="121" y="339"/>
                </a:lnTo>
                <a:close/>
                <a:moveTo>
                  <a:pt x="222" y="249"/>
                </a:moveTo>
                <a:cubicBezTo>
                  <a:pt x="227" y="254"/>
                  <a:pt x="232" y="260"/>
                  <a:pt x="235" y="266"/>
                </a:cubicBezTo>
                <a:cubicBezTo>
                  <a:pt x="238" y="271"/>
                  <a:pt x="240" y="277"/>
                  <a:pt x="241" y="283"/>
                </a:cubicBezTo>
                <a:cubicBezTo>
                  <a:pt x="242" y="288"/>
                  <a:pt x="241" y="293"/>
                  <a:pt x="239" y="299"/>
                </a:cubicBezTo>
                <a:cubicBezTo>
                  <a:pt x="238" y="304"/>
                  <a:pt x="235" y="309"/>
                  <a:pt x="230" y="313"/>
                </a:cubicBezTo>
                <a:cubicBezTo>
                  <a:pt x="228" y="315"/>
                  <a:pt x="226" y="317"/>
                  <a:pt x="224" y="318"/>
                </a:cubicBezTo>
                <a:cubicBezTo>
                  <a:pt x="222" y="319"/>
                  <a:pt x="220" y="320"/>
                  <a:pt x="218" y="321"/>
                </a:cubicBezTo>
                <a:cubicBezTo>
                  <a:pt x="215" y="322"/>
                  <a:pt x="213" y="322"/>
                  <a:pt x="210" y="322"/>
                </a:cubicBezTo>
                <a:cubicBezTo>
                  <a:pt x="207" y="323"/>
                  <a:pt x="204" y="323"/>
                  <a:pt x="201" y="323"/>
                </a:cubicBezTo>
                <a:lnTo>
                  <a:pt x="233" y="355"/>
                </a:lnTo>
                <a:cubicBezTo>
                  <a:pt x="233" y="356"/>
                  <a:pt x="234" y="356"/>
                  <a:pt x="234" y="357"/>
                </a:cubicBezTo>
                <a:cubicBezTo>
                  <a:pt x="234" y="357"/>
                  <a:pt x="234" y="358"/>
                  <a:pt x="233" y="358"/>
                </a:cubicBezTo>
                <a:cubicBezTo>
                  <a:pt x="233" y="359"/>
                  <a:pt x="233" y="360"/>
                  <a:pt x="232" y="360"/>
                </a:cubicBezTo>
                <a:cubicBezTo>
                  <a:pt x="231" y="361"/>
                  <a:pt x="230" y="362"/>
                  <a:pt x="229" y="364"/>
                </a:cubicBezTo>
                <a:cubicBezTo>
                  <a:pt x="228" y="365"/>
                  <a:pt x="227" y="366"/>
                  <a:pt x="226" y="366"/>
                </a:cubicBezTo>
                <a:cubicBezTo>
                  <a:pt x="225" y="367"/>
                  <a:pt x="225" y="367"/>
                  <a:pt x="224" y="368"/>
                </a:cubicBezTo>
                <a:cubicBezTo>
                  <a:pt x="223" y="368"/>
                  <a:pt x="223" y="368"/>
                  <a:pt x="222" y="368"/>
                </a:cubicBezTo>
                <a:cubicBezTo>
                  <a:pt x="222" y="368"/>
                  <a:pt x="221" y="367"/>
                  <a:pt x="221" y="367"/>
                </a:cubicBezTo>
                <a:lnTo>
                  <a:pt x="131" y="277"/>
                </a:lnTo>
                <a:cubicBezTo>
                  <a:pt x="130" y="276"/>
                  <a:pt x="130" y="276"/>
                  <a:pt x="130" y="276"/>
                </a:cubicBezTo>
                <a:cubicBezTo>
                  <a:pt x="130" y="275"/>
                  <a:pt x="130" y="275"/>
                  <a:pt x="130" y="274"/>
                </a:cubicBezTo>
                <a:cubicBezTo>
                  <a:pt x="130" y="273"/>
                  <a:pt x="131" y="273"/>
                  <a:pt x="131" y="272"/>
                </a:cubicBezTo>
                <a:cubicBezTo>
                  <a:pt x="132" y="271"/>
                  <a:pt x="133" y="270"/>
                  <a:pt x="134" y="269"/>
                </a:cubicBezTo>
                <a:cubicBezTo>
                  <a:pt x="135" y="268"/>
                  <a:pt x="136" y="268"/>
                  <a:pt x="136" y="267"/>
                </a:cubicBezTo>
                <a:cubicBezTo>
                  <a:pt x="137" y="267"/>
                  <a:pt x="138" y="266"/>
                  <a:pt x="138" y="266"/>
                </a:cubicBezTo>
                <a:cubicBezTo>
                  <a:pt x="139" y="266"/>
                  <a:pt x="139" y="266"/>
                  <a:pt x="140" y="266"/>
                </a:cubicBezTo>
                <a:cubicBezTo>
                  <a:pt x="140" y="266"/>
                  <a:pt x="141" y="266"/>
                  <a:pt x="141" y="266"/>
                </a:cubicBezTo>
                <a:lnTo>
                  <a:pt x="150" y="275"/>
                </a:lnTo>
                <a:cubicBezTo>
                  <a:pt x="150" y="271"/>
                  <a:pt x="150" y="268"/>
                  <a:pt x="150" y="264"/>
                </a:cubicBezTo>
                <a:cubicBezTo>
                  <a:pt x="151" y="261"/>
                  <a:pt x="151" y="258"/>
                  <a:pt x="152" y="255"/>
                </a:cubicBezTo>
                <a:cubicBezTo>
                  <a:pt x="153" y="252"/>
                  <a:pt x="154" y="250"/>
                  <a:pt x="156" y="247"/>
                </a:cubicBezTo>
                <a:cubicBezTo>
                  <a:pt x="157" y="245"/>
                  <a:pt x="159" y="242"/>
                  <a:pt x="161" y="240"/>
                </a:cubicBezTo>
                <a:cubicBezTo>
                  <a:pt x="166" y="236"/>
                  <a:pt x="171" y="232"/>
                  <a:pt x="176" y="231"/>
                </a:cubicBezTo>
                <a:cubicBezTo>
                  <a:pt x="181" y="229"/>
                  <a:pt x="186" y="229"/>
                  <a:pt x="191" y="230"/>
                </a:cubicBezTo>
                <a:cubicBezTo>
                  <a:pt x="196" y="231"/>
                  <a:pt x="202" y="234"/>
                  <a:pt x="207" y="237"/>
                </a:cubicBezTo>
                <a:cubicBezTo>
                  <a:pt x="212" y="240"/>
                  <a:pt x="217" y="244"/>
                  <a:pt x="222" y="249"/>
                </a:cubicBezTo>
                <a:close/>
                <a:moveTo>
                  <a:pt x="211" y="262"/>
                </a:moveTo>
                <a:cubicBezTo>
                  <a:pt x="207" y="259"/>
                  <a:pt x="204" y="256"/>
                  <a:pt x="200" y="254"/>
                </a:cubicBezTo>
                <a:cubicBezTo>
                  <a:pt x="197" y="251"/>
                  <a:pt x="193" y="249"/>
                  <a:pt x="189" y="248"/>
                </a:cubicBezTo>
                <a:cubicBezTo>
                  <a:pt x="186" y="247"/>
                  <a:pt x="182" y="246"/>
                  <a:pt x="179" y="247"/>
                </a:cubicBezTo>
                <a:cubicBezTo>
                  <a:pt x="175" y="248"/>
                  <a:pt x="172" y="250"/>
                  <a:pt x="169" y="253"/>
                </a:cubicBezTo>
                <a:cubicBezTo>
                  <a:pt x="167" y="254"/>
                  <a:pt x="166" y="256"/>
                  <a:pt x="165" y="258"/>
                </a:cubicBezTo>
                <a:cubicBezTo>
                  <a:pt x="164" y="260"/>
                  <a:pt x="163" y="262"/>
                  <a:pt x="163" y="265"/>
                </a:cubicBezTo>
                <a:cubicBezTo>
                  <a:pt x="162" y="267"/>
                  <a:pt x="162" y="270"/>
                  <a:pt x="162" y="273"/>
                </a:cubicBezTo>
                <a:cubicBezTo>
                  <a:pt x="162" y="277"/>
                  <a:pt x="162" y="280"/>
                  <a:pt x="162" y="285"/>
                </a:cubicBezTo>
                <a:lnTo>
                  <a:pt x="188" y="310"/>
                </a:lnTo>
                <a:cubicBezTo>
                  <a:pt x="195" y="311"/>
                  <a:pt x="201" y="311"/>
                  <a:pt x="206" y="310"/>
                </a:cubicBezTo>
                <a:cubicBezTo>
                  <a:pt x="211" y="309"/>
                  <a:pt x="216" y="307"/>
                  <a:pt x="219" y="304"/>
                </a:cubicBezTo>
                <a:cubicBezTo>
                  <a:pt x="222" y="301"/>
                  <a:pt x="224" y="298"/>
                  <a:pt x="224" y="294"/>
                </a:cubicBezTo>
                <a:cubicBezTo>
                  <a:pt x="225" y="291"/>
                  <a:pt x="225" y="287"/>
                  <a:pt x="224" y="283"/>
                </a:cubicBezTo>
                <a:cubicBezTo>
                  <a:pt x="223" y="280"/>
                  <a:pt x="221" y="276"/>
                  <a:pt x="219" y="272"/>
                </a:cubicBezTo>
                <a:cubicBezTo>
                  <a:pt x="216" y="269"/>
                  <a:pt x="214" y="265"/>
                  <a:pt x="211" y="262"/>
                </a:cubicBezTo>
                <a:close/>
                <a:moveTo>
                  <a:pt x="295" y="280"/>
                </a:moveTo>
                <a:cubicBezTo>
                  <a:pt x="295" y="281"/>
                  <a:pt x="295" y="282"/>
                  <a:pt x="295" y="283"/>
                </a:cubicBezTo>
                <a:cubicBezTo>
                  <a:pt x="296" y="283"/>
                  <a:pt x="295" y="284"/>
                  <a:pt x="295" y="285"/>
                </a:cubicBezTo>
                <a:cubicBezTo>
                  <a:pt x="295" y="285"/>
                  <a:pt x="294" y="286"/>
                  <a:pt x="294" y="287"/>
                </a:cubicBezTo>
                <a:cubicBezTo>
                  <a:pt x="293" y="288"/>
                  <a:pt x="292" y="288"/>
                  <a:pt x="291" y="289"/>
                </a:cubicBezTo>
                <a:cubicBezTo>
                  <a:pt x="290" y="291"/>
                  <a:pt x="289" y="292"/>
                  <a:pt x="288" y="292"/>
                </a:cubicBezTo>
                <a:cubicBezTo>
                  <a:pt x="287" y="293"/>
                  <a:pt x="286" y="293"/>
                  <a:pt x="286" y="293"/>
                </a:cubicBezTo>
                <a:cubicBezTo>
                  <a:pt x="285" y="293"/>
                  <a:pt x="284" y="293"/>
                  <a:pt x="284" y="293"/>
                </a:cubicBezTo>
                <a:cubicBezTo>
                  <a:pt x="283" y="293"/>
                  <a:pt x="283" y="292"/>
                  <a:pt x="282" y="291"/>
                </a:cubicBezTo>
                <a:lnTo>
                  <a:pt x="207" y="128"/>
                </a:lnTo>
                <a:cubicBezTo>
                  <a:pt x="206" y="128"/>
                  <a:pt x="206" y="127"/>
                  <a:pt x="206" y="126"/>
                </a:cubicBezTo>
                <a:cubicBezTo>
                  <a:pt x="206" y="126"/>
                  <a:pt x="206" y="125"/>
                  <a:pt x="206" y="124"/>
                </a:cubicBezTo>
                <a:cubicBezTo>
                  <a:pt x="206" y="124"/>
                  <a:pt x="207" y="123"/>
                  <a:pt x="208" y="122"/>
                </a:cubicBezTo>
                <a:cubicBezTo>
                  <a:pt x="208" y="121"/>
                  <a:pt x="209" y="120"/>
                  <a:pt x="210" y="119"/>
                </a:cubicBezTo>
                <a:cubicBezTo>
                  <a:pt x="211" y="118"/>
                  <a:pt x="212" y="117"/>
                  <a:pt x="213" y="117"/>
                </a:cubicBezTo>
                <a:cubicBezTo>
                  <a:pt x="214" y="116"/>
                  <a:pt x="215" y="116"/>
                  <a:pt x="216" y="115"/>
                </a:cubicBezTo>
                <a:cubicBezTo>
                  <a:pt x="216" y="115"/>
                  <a:pt x="217" y="115"/>
                  <a:pt x="218" y="116"/>
                </a:cubicBezTo>
                <a:cubicBezTo>
                  <a:pt x="218" y="116"/>
                  <a:pt x="219" y="117"/>
                  <a:pt x="219" y="118"/>
                </a:cubicBezTo>
                <a:lnTo>
                  <a:pt x="295" y="280"/>
                </a:lnTo>
                <a:close/>
                <a:moveTo>
                  <a:pt x="384" y="147"/>
                </a:moveTo>
                <a:cubicBezTo>
                  <a:pt x="385" y="148"/>
                  <a:pt x="385" y="149"/>
                  <a:pt x="386" y="150"/>
                </a:cubicBezTo>
                <a:cubicBezTo>
                  <a:pt x="386" y="150"/>
                  <a:pt x="387" y="151"/>
                  <a:pt x="387" y="152"/>
                </a:cubicBezTo>
                <a:cubicBezTo>
                  <a:pt x="387" y="152"/>
                  <a:pt x="387" y="153"/>
                  <a:pt x="387" y="153"/>
                </a:cubicBezTo>
                <a:cubicBezTo>
                  <a:pt x="387" y="154"/>
                  <a:pt x="386" y="154"/>
                  <a:pt x="386" y="155"/>
                </a:cubicBezTo>
                <a:lnTo>
                  <a:pt x="337" y="203"/>
                </a:lnTo>
                <a:cubicBezTo>
                  <a:pt x="337" y="203"/>
                  <a:pt x="337" y="204"/>
                  <a:pt x="336" y="204"/>
                </a:cubicBezTo>
                <a:cubicBezTo>
                  <a:pt x="336" y="204"/>
                  <a:pt x="335" y="204"/>
                  <a:pt x="335" y="204"/>
                </a:cubicBezTo>
                <a:cubicBezTo>
                  <a:pt x="334" y="204"/>
                  <a:pt x="333" y="203"/>
                  <a:pt x="332" y="203"/>
                </a:cubicBezTo>
                <a:cubicBezTo>
                  <a:pt x="332" y="202"/>
                  <a:pt x="331" y="202"/>
                  <a:pt x="330" y="201"/>
                </a:cubicBezTo>
                <a:cubicBezTo>
                  <a:pt x="329" y="200"/>
                  <a:pt x="328" y="199"/>
                  <a:pt x="328" y="198"/>
                </a:cubicBezTo>
                <a:cubicBezTo>
                  <a:pt x="327" y="198"/>
                  <a:pt x="327" y="197"/>
                  <a:pt x="327" y="196"/>
                </a:cubicBezTo>
                <a:cubicBezTo>
                  <a:pt x="327" y="196"/>
                  <a:pt x="327" y="195"/>
                  <a:pt x="327" y="195"/>
                </a:cubicBezTo>
                <a:cubicBezTo>
                  <a:pt x="327" y="194"/>
                  <a:pt x="327" y="194"/>
                  <a:pt x="327" y="193"/>
                </a:cubicBezTo>
                <a:lnTo>
                  <a:pt x="347" y="174"/>
                </a:lnTo>
                <a:lnTo>
                  <a:pt x="276" y="103"/>
                </a:lnTo>
                <a:lnTo>
                  <a:pt x="269" y="132"/>
                </a:lnTo>
                <a:cubicBezTo>
                  <a:pt x="269" y="133"/>
                  <a:pt x="268" y="134"/>
                  <a:pt x="268" y="135"/>
                </a:cubicBezTo>
                <a:cubicBezTo>
                  <a:pt x="267" y="135"/>
                  <a:pt x="267" y="136"/>
                  <a:pt x="266" y="136"/>
                </a:cubicBezTo>
                <a:cubicBezTo>
                  <a:pt x="265" y="136"/>
                  <a:pt x="265" y="136"/>
                  <a:pt x="264" y="135"/>
                </a:cubicBezTo>
                <a:cubicBezTo>
                  <a:pt x="263" y="134"/>
                  <a:pt x="262" y="133"/>
                  <a:pt x="261" y="132"/>
                </a:cubicBezTo>
                <a:cubicBezTo>
                  <a:pt x="260" y="132"/>
                  <a:pt x="259" y="131"/>
                  <a:pt x="259" y="130"/>
                </a:cubicBezTo>
                <a:cubicBezTo>
                  <a:pt x="258" y="130"/>
                  <a:pt x="258" y="129"/>
                  <a:pt x="258" y="128"/>
                </a:cubicBezTo>
                <a:cubicBezTo>
                  <a:pt x="258" y="128"/>
                  <a:pt x="257" y="127"/>
                  <a:pt x="257" y="127"/>
                </a:cubicBezTo>
                <a:cubicBezTo>
                  <a:pt x="257" y="126"/>
                  <a:pt x="257" y="126"/>
                  <a:pt x="258" y="125"/>
                </a:cubicBezTo>
                <a:lnTo>
                  <a:pt x="265" y="90"/>
                </a:lnTo>
                <a:cubicBezTo>
                  <a:pt x="265" y="89"/>
                  <a:pt x="265" y="89"/>
                  <a:pt x="266" y="89"/>
                </a:cubicBezTo>
                <a:cubicBezTo>
                  <a:pt x="266" y="88"/>
                  <a:pt x="266" y="88"/>
                  <a:pt x="266" y="87"/>
                </a:cubicBezTo>
                <a:cubicBezTo>
                  <a:pt x="267" y="87"/>
                  <a:pt x="267" y="86"/>
                  <a:pt x="268" y="86"/>
                </a:cubicBezTo>
                <a:cubicBezTo>
                  <a:pt x="268" y="85"/>
                  <a:pt x="269" y="84"/>
                  <a:pt x="270" y="83"/>
                </a:cubicBezTo>
                <a:cubicBezTo>
                  <a:pt x="271" y="82"/>
                  <a:pt x="272" y="81"/>
                  <a:pt x="273" y="81"/>
                </a:cubicBezTo>
                <a:cubicBezTo>
                  <a:pt x="274" y="80"/>
                  <a:pt x="274" y="80"/>
                  <a:pt x="275" y="79"/>
                </a:cubicBezTo>
                <a:cubicBezTo>
                  <a:pt x="276" y="79"/>
                  <a:pt x="276" y="79"/>
                  <a:pt x="277" y="79"/>
                </a:cubicBezTo>
                <a:cubicBezTo>
                  <a:pt x="277" y="79"/>
                  <a:pt x="277" y="79"/>
                  <a:pt x="278" y="80"/>
                </a:cubicBezTo>
                <a:lnTo>
                  <a:pt x="359" y="161"/>
                </a:lnTo>
                <a:lnTo>
                  <a:pt x="376" y="145"/>
                </a:lnTo>
                <a:cubicBezTo>
                  <a:pt x="376" y="144"/>
                  <a:pt x="377" y="144"/>
                  <a:pt x="377" y="144"/>
                </a:cubicBezTo>
                <a:cubicBezTo>
                  <a:pt x="378" y="144"/>
                  <a:pt x="379" y="144"/>
                  <a:pt x="379" y="144"/>
                </a:cubicBezTo>
                <a:cubicBezTo>
                  <a:pt x="380" y="144"/>
                  <a:pt x="381" y="144"/>
                  <a:pt x="381" y="145"/>
                </a:cubicBezTo>
                <a:cubicBezTo>
                  <a:pt x="382" y="145"/>
                  <a:pt x="383" y="146"/>
                  <a:pt x="384" y="147"/>
                </a:cubicBezTo>
                <a:close/>
                <a:moveTo>
                  <a:pt x="463" y="68"/>
                </a:moveTo>
                <a:cubicBezTo>
                  <a:pt x="464" y="69"/>
                  <a:pt x="464" y="70"/>
                  <a:pt x="465" y="70"/>
                </a:cubicBezTo>
                <a:cubicBezTo>
                  <a:pt x="465" y="71"/>
                  <a:pt x="466" y="72"/>
                  <a:pt x="466" y="72"/>
                </a:cubicBezTo>
                <a:cubicBezTo>
                  <a:pt x="466" y="73"/>
                  <a:pt x="466" y="74"/>
                  <a:pt x="466" y="74"/>
                </a:cubicBezTo>
                <a:cubicBezTo>
                  <a:pt x="466" y="75"/>
                  <a:pt x="465" y="75"/>
                  <a:pt x="465" y="75"/>
                </a:cubicBezTo>
                <a:lnTo>
                  <a:pt x="417" y="124"/>
                </a:lnTo>
                <a:cubicBezTo>
                  <a:pt x="416" y="124"/>
                  <a:pt x="416" y="124"/>
                  <a:pt x="415" y="125"/>
                </a:cubicBezTo>
                <a:cubicBezTo>
                  <a:pt x="415" y="125"/>
                  <a:pt x="414" y="125"/>
                  <a:pt x="414" y="125"/>
                </a:cubicBezTo>
                <a:cubicBezTo>
                  <a:pt x="413" y="124"/>
                  <a:pt x="412" y="124"/>
                  <a:pt x="412" y="124"/>
                </a:cubicBezTo>
                <a:cubicBezTo>
                  <a:pt x="411" y="123"/>
                  <a:pt x="410" y="122"/>
                  <a:pt x="409" y="122"/>
                </a:cubicBezTo>
                <a:cubicBezTo>
                  <a:pt x="408" y="121"/>
                  <a:pt x="408" y="120"/>
                  <a:pt x="407" y="119"/>
                </a:cubicBezTo>
                <a:cubicBezTo>
                  <a:pt x="407" y="118"/>
                  <a:pt x="406" y="118"/>
                  <a:pt x="406" y="117"/>
                </a:cubicBezTo>
                <a:cubicBezTo>
                  <a:pt x="406" y="116"/>
                  <a:pt x="406" y="116"/>
                  <a:pt x="406" y="115"/>
                </a:cubicBezTo>
                <a:cubicBezTo>
                  <a:pt x="406" y="115"/>
                  <a:pt x="406" y="114"/>
                  <a:pt x="407" y="114"/>
                </a:cubicBezTo>
                <a:lnTo>
                  <a:pt x="426" y="95"/>
                </a:lnTo>
                <a:lnTo>
                  <a:pt x="355" y="24"/>
                </a:lnTo>
                <a:lnTo>
                  <a:pt x="348" y="53"/>
                </a:lnTo>
                <a:cubicBezTo>
                  <a:pt x="348" y="54"/>
                  <a:pt x="347" y="55"/>
                  <a:pt x="347" y="56"/>
                </a:cubicBezTo>
                <a:cubicBezTo>
                  <a:pt x="346" y="56"/>
                  <a:pt x="346" y="57"/>
                  <a:pt x="345" y="57"/>
                </a:cubicBezTo>
                <a:cubicBezTo>
                  <a:pt x="345" y="57"/>
                  <a:pt x="344" y="56"/>
                  <a:pt x="343" y="56"/>
                </a:cubicBezTo>
                <a:cubicBezTo>
                  <a:pt x="342" y="55"/>
                  <a:pt x="341" y="54"/>
                  <a:pt x="340" y="53"/>
                </a:cubicBezTo>
                <a:cubicBezTo>
                  <a:pt x="339" y="52"/>
                  <a:pt x="339" y="52"/>
                  <a:pt x="338" y="51"/>
                </a:cubicBezTo>
                <a:cubicBezTo>
                  <a:pt x="338" y="50"/>
                  <a:pt x="337" y="50"/>
                  <a:pt x="337" y="49"/>
                </a:cubicBezTo>
                <a:cubicBezTo>
                  <a:pt x="337" y="49"/>
                  <a:pt x="337" y="48"/>
                  <a:pt x="337" y="48"/>
                </a:cubicBezTo>
                <a:cubicBezTo>
                  <a:pt x="337" y="47"/>
                  <a:pt x="337" y="46"/>
                  <a:pt x="337" y="46"/>
                </a:cubicBezTo>
                <a:lnTo>
                  <a:pt x="344" y="11"/>
                </a:lnTo>
                <a:cubicBezTo>
                  <a:pt x="344" y="10"/>
                  <a:pt x="345" y="10"/>
                  <a:pt x="345" y="10"/>
                </a:cubicBezTo>
                <a:cubicBezTo>
                  <a:pt x="345" y="9"/>
                  <a:pt x="345" y="9"/>
                  <a:pt x="346" y="8"/>
                </a:cubicBezTo>
                <a:cubicBezTo>
                  <a:pt x="346" y="8"/>
                  <a:pt x="346" y="7"/>
                  <a:pt x="347" y="6"/>
                </a:cubicBezTo>
                <a:cubicBezTo>
                  <a:pt x="347" y="6"/>
                  <a:pt x="348" y="5"/>
                  <a:pt x="349" y="4"/>
                </a:cubicBezTo>
                <a:cubicBezTo>
                  <a:pt x="350" y="3"/>
                  <a:pt x="351" y="2"/>
                  <a:pt x="352" y="2"/>
                </a:cubicBezTo>
                <a:cubicBezTo>
                  <a:pt x="353" y="1"/>
                  <a:pt x="354" y="0"/>
                  <a:pt x="354" y="0"/>
                </a:cubicBezTo>
                <a:cubicBezTo>
                  <a:pt x="355" y="0"/>
                  <a:pt x="355" y="0"/>
                  <a:pt x="356" y="0"/>
                </a:cubicBezTo>
                <a:cubicBezTo>
                  <a:pt x="356" y="0"/>
                  <a:pt x="356" y="0"/>
                  <a:pt x="357" y="1"/>
                </a:cubicBezTo>
                <a:lnTo>
                  <a:pt x="438" y="82"/>
                </a:lnTo>
                <a:lnTo>
                  <a:pt x="455" y="65"/>
                </a:lnTo>
                <a:cubicBezTo>
                  <a:pt x="456" y="65"/>
                  <a:pt x="456" y="65"/>
                  <a:pt x="457" y="65"/>
                </a:cubicBezTo>
                <a:cubicBezTo>
                  <a:pt x="457" y="65"/>
                  <a:pt x="458" y="65"/>
                  <a:pt x="458" y="65"/>
                </a:cubicBezTo>
                <a:cubicBezTo>
                  <a:pt x="459" y="65"/>
                  <a:pt x="460" y="65"/>
                  <a:pt x="460" y="66"/>
                </a:cubicBezTo>
                <a:cubicBezTo>
                  <a:pt x="461" y="66"/>
                  <a:pt x="462" y="67"/>
                  <a:pt x="463" y="6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9" name="Freeform 93"/>
          <p:cNvSpPr>
            <a:spLocks noEditPoints="1"/>
          </p:cNvSpPr>
          <p:nvPr/>
        </p:nvSpPr>
        <p:spPr bwMode="auto">
          <a:xfrm>
            <a:off x="1135063" y="5762626"/>
            <a:ext cx="296863" cy="301625"/>
          </a:xfrm>
          <a:custGeom>
            <a:avLst/>
            <a:gdLst>
              <a:gd name="T0" fmla="*/ 97 w 438"/>
              <a:gd name="T1" fmla="*/ 414 h 446"/>
              <a:gd name="T2" fmla="*/ 35 w 438"/>
              <a:gd name="T3" fmla="*/ 440 h 446"/>
              <a:gd name="T4" fmla="*/ 4 w 438"/>
              <a:gd name="T5" fmla="*/ 376 h 446"/>
              <a:gd name="T6" fmla="*/ 65 w 438"/>
              <a:gd name="T7" fmla="*/ 349 h 446"/>
              <a:gd name="T8" fmla="*/ 48 w 438"/>
              <a:gd name="T9" fmla="*/ 361 h 446"/>
              <a:gd name="T10" fmla="*/ 17 w 438"/>
              <a:gd name="T11" fmla="*/ 391 h 446"/>
              <a:gd name="T12" fmla="*/ 52 w 438"/>
              <a:gd name="T13" fmla="*/ 428 h 446"/>
              <a:gd name="T14" fmla="*/ 84 w 438"/>
              <a:gd name="T15" fmla="*/ 398 h 446"/>
              <a:gd name="T16" fmla="*/ 173 w 438"/>
              <a:gd name="T17" fmla="*/ 322 h 446"/>
              <a:gd name="T18" fmla="*/ 174 w 438"/>
              <a:gd name="T19" fmla="*/ 333 h 446"/>
              <a:gd name="T20" fmla="*/ 147 w 438"/>
              <a:gd name="T21" fmla="*/ 365 h 446"/>
              <a:gd name="T22" fmla="*/ 84 w 438"/>
              <a:gd name="T23" fmla="*/ 330 h 446"/>
              <a:gd name="T24" fmla="*/ 98 w 438"/>
              <a:gd name="T25" fmla="*/ 277 h 446"/>
              <a:gd name="T26" fmla="*/ 119 w 438"/>
              <a:gd name="T27" fmla="*/ 270 h 446"/>
              <a:gd name="T28" fmla="*/ 128 w 438"/>
              <a:gd name="T29" fmla="*/ 279 h 446"/>
              <a:gd name="T30" fmla="*/ 110 w 438"/>
              <a:gd name="T31" fmla="*/ 286 h 446"/>
              <a:gd name="T32" fmla="*/ 122 w 438"/>
              <a:gd name="T33" fmla="*/ 345 h 446"/>
              <a:gd name="T34" fmla="*/ 158 w 438"/>
              <a:gd name="T35" fmla="*/ 334 h 446"/>
              <a:gd name="T36" fmla="*/ 164 w 438"/>
              <a:gd name="T37" fmla="*/ 315 h 446"/>
              <a:gd name="T38" fmla="*/ 231 w 438"/>
              <a:gd name="T39" fmla="*/ 269 h 446"/>
              <a:gd name="T40" fmla="*/ 232 w 438"/>
              <a:gd name="T41" fmla="*/ 282 h 446"/>
              <a:gd name="T42" fmla="*/ 207 w 438"/>
              <a:gd name="T43" fmla="*/ 298 h 446"/>
              <a:gd name="T44" fmla="*/ 139 w 438"/>
              <a:gd name="T45" fmla="*/ 257 h 446"/>
              <a:gd name="T46" fmla="*/ 128 w 438"/>
              <a:gd name="T47" fmla="*/ 250 h 446"/>
              <a:gd name="T48" fmla="*/ 123 w 438"/>
              <a:gd name="T49" fmla="*/ 223 h 446"/>
              <a:gd name="T50" fmla="*/ 126 w 438"/>
              <a:gd name="T51" fmla="*/ 215 h 446"/>
              <a:gd name="T52" fmla="*/ 135 w 438"/>
              <a:gd name="T53" fmla="*/ 211 h 446"/>
              <a:gd name="T54" fmla="*/ 169 w 438"/>
              <a:gd name="T55" fmla="*/ 209 h 446"/>
              <a:gd name="T56" fmla="*/ 176 w 438"/>
              <a:gd name="T57" fmla="*/ 220 h 446"/>
              <a:gd name="T58" fmla="*/ 218 w 438"/>
              <a:gd name="T59" fmla="*/ 277 h 446"/>
              <a:gd name="T60" fmla="*/ 225 w 438"/>
              <a:gd name="T61" fmla="*/ 267 h 446"/>
              <a:gd name="T62" fmla="*/ 231 w 438"/>
              <a:gd name="T63" fmla="*/ 269 h 446"/>
              <a:gd name="T64" fmla="*/ 266 w 438"/>
              <a:gd name="T65" fmla="*/ 287 h 446"/>
              <a:gd name="T66" fmla="*/ 256 w 438"/>
              <a:gd name="T67" fmla="*/ 293 h 446"/>
              <a:gd name="T68" fmla="*/ 179 w 438"/>
              <a:gd name="T69" fmla="*/ 124 h 446"/>
              <a:gd name="T70" fmla="*/ 188 w 438"/>
              <a:gd name="T71" fmla="*/ 116 h 446"/>
              <a:gd name="T72" fmla="*/ 356 w 438"/>
              <a:gd name="T73" fmla="*/ 147 h 446"/>
              <a:gd name="T74" fmla="*/ 358 w 438"/>
              <a:gd name="T75" fmla="*/ 155 h 446"/>
              <a:gd name="T76" fmla="*/ 305 w 438"/>
              <a:gd name="T77" fmla="*/ 203 h 446"/>
              <a:gd name="T78" fmla="*/ 299 w 438"/>
              <a:gd name="T79" fmla="*/ 195 h 446"/>
              <a:gd name="T80" fmla="*/ 241 w 438"/>
              <a:gd name="T81" fmla="*/ 132 h 446"/>
              <a:gd name="T82" fmla="*/ 233 w 438"/>
              <a:gd name="T83" fmla="*/ 133 h 446"/>
              <a:gd name="T84" fmla="*/ 230 w 438"/>
              <a:gd name="T85" fmla="*/ 125 h 446"/>
              <a:gd name="T86" fmla="*/ 240 w 438"/>
              <a:gd name="T87" fmla="*/ 86 h 446"/>
              <a:gd name="T88" fmla="*/ 249 w 438"/>
              <a:gd name="T89" fmla="*/ 79 h 446"/>
              <a:gd name="T90" fmla="*/ 350 w 438"/>
              <a:gd name="T91" fmla="*/ 144 h 446"/>
              <a:gd name="T92" fmla="*/ 435 w 438"/>
              <a:gd name="T93" fmla="*/ 68 h 446"/>
              <a:gd name="T94" fmla="*/ 438 w 438"/>
              <a:gd name="T95" fmla="*/ 76 h 446"/>
              <a:gd name="T96" fmla="*/ 384 w 438"/>
              <a:gd name="T97" fmla="*/ 124 h 446"/>
              <a:gd name="T98" fmla="*/ 378 w 438"/>
              <a:gd name="T99" fmla="*/ 116 h 446"/>
              <a:gd name="T100" fmla="*/ 321 w 438"/>
              <a:gd name="T101" fmla="*/ 53 h 446"/>
              <a:gd name="T102" fmla="*/ 313 w 438"/>
              <a:gd name="T103" fmla="*/ 53 h 446"/>
              <a:gd name="T104" fmla="*/ 309 w 438"/>
              <a:gd name="T105" fmla="*/ 46 h 446"/>
              <a:gd name="T106" fmla="*/ 319 w 438"/>
              <a:gd name="T107" fmla="*/ 7 h 446"/>
              <a:gd name="T108" fmla="*/ 328 w 438"/>
              <a:gd name="T109" fmla="*/ 0 h 446"/>
              <a:gd name="T110" fmla="*/ 429 w 438"/>
              <a:gd name="T111" fmla="*/ 65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8" h="446">
                <a:moveTo>
                  <a:pt x="82" y="362"/>
                </a:moveTo>
                <a:cubicBezTo>
                  <a:pt x="87" y="367"/>
                  <a:pt x="91" y="373"/>
                  <a:pt x="94" y="378"/>
                </a:cubicBezTo>
                <a:cubicBezTo>
                  <a:pt x="97" y="384"/>
                  <a:pt x="99" y="390"/>
                  <a:pt x="100" y="396"/>
                </a:cubicBezTo>
                <a:cubicBezTo>
                  <a:pt x="100" y="402"/>
                  <a:pt x="99" y="408"/>
                  <a:pt x="97" y="414"/>
                </a:cubicBezTo>
                <a:cubicBezTo>
                  <a:pt x="94" y="420"/>
                  <a:pt x="90" y="425"/>
                  <a:pt x="85" y="431"/>
                </a:cubicBezTo>
                <a:cubicBezTo>
                  <a:pt x="80" y="436"/>
                  <a:pt x="74" y="440"/>
                  <a:pt x="69" y="442"/>
                </a:cubicBezTo>
                <a:cubicBezTo>
                  <a:pt x="63" y="445"/>
                  <a:pt x="58" y="446"/>
                  <a:pt x="52" y="445"/>
                </a:cubicBezTo>
                <a:cubicBezTo>
                  <a:pt x="46" y="445"/>
                  <a:pt x="41" y="443"/>
                  <a:pt x="35" y="440"/>
                </a:cubicBezTo>
                <a:cubicBezTo>
                  <a:pt x="29" y="437"/>
                  <a:pt x="24" y="433"/>
                  <a:pt x="18" y="428"/>
                </a:cubicBezTo>
                <a:cubicBezTo>
                  <a:pt x="13" y="422"/>
                  <a:pt x="9" y="417"/>
                  <a:pt x="6" y="411"/>
                </a:cubicBezTo>
                <a:cubicBezTo>
                  <a:pt x="3" y="405"/>
                  <a:pt x="1" y="399"/>
                  <a:pt x="1" y="393"/>
                </a:cubicBezTo>
                <a:cubicBezTo>
                  <a:pt x="0" y="387"/>
                  <a:pt x="1" y="382"/>
                  <a:pt x="4" y="376"/>
                </a:cubicBezTo>
                <a:cubicBezTo>
                  <a:pt x="6" y="370"/>
                  <a:pt x="10" y="364"/>
                  <a:pt x="15" y="359"/>
                </a:cubicBezTo>
                <a:cubicBezTo>
                  <a:pt x="21" y="353"/>
                  <a:pt x="26" y="349"/>
                  <a:pt x="32" y="347"/>
                </a:cubicBezTo>
                <a:cubicBezTo>
                  <a:pt x="37" y="345"/>
                  <a:pt x="43" y="344"/>
                  <a:pt x="48" y="344"/>
                </a:cubicBezTo>
                <a:cubicBezTo>
                  <a:pt x="54" y="344"/>
                  <a:pt x="60" y="346"/>
                  <a:pt x="65" y="349"/>
                </a:cubicBezTo>
                <a:cubicBezTo>
                  <a:pt x="71" y="352"/>
                  <a:pt x="76" y="356"/>
                  <a:pt x="82" y="362"/>
                </a:cubicBezTo>
                <a:close/>
                <a:moveTo>
                  <a:pt x="70" y="375"/>
                </a:moveTo>
                <a:cubicBezTo>
                  <a:pt x="67" y="371"/>
                  <a:pt x="63" y="368"/>
                  <a:pt x="59" y="366"/>
                </a:cubicBezTo>
                <a:cubicBezTo>
                  <a:pt x="56" y="363"/>
                  <a:pt x="52" y="362"/>
                  <a:pt x="48" y="361"/>
                </a:cubicBezTo>
                <a:cubicBezTo>
                  <a:pt x="44" y="360"/>
                  <a:pt x="40" y="360"/>
                  <a:pt x="36" y="361"/>
                </a:cubicBezTo>
                <a:cubicBezTo>
                  <a:pt x="32" y="363"/>
                  <a:pt x="29" y="365"/>
                  <a:pt x="25" y="369"/>
                </a:cubicBezTo>
                <a:cubicBezTo>
                  <a:pt x="21" y="372"/>
                  <a:pt x="19" y="376"/>
                  <a:pt x="18" y="380"/>
                </a:cubicBezTo>
                <a:cubicBezTo>
                  <a:pt x="16" y="384"/>
                  <a:pt x="16" y="388"/>
                  <a:pt x="17" y="391"/>
                </a:cubicBezTo>
                <a:cubicBezTo>
                  <a:pt x="17" y="395"/>
                  <a:pt x="19" y="399"/>
                  <a:pt x="21" y="403"/>
                </a:cubicBezTo>
                <a:cubicBezTo>
                  <a:pt x="23" y="407"/>
                  <a:pt x="26" y="411"/>
                  <a:pt x="30" y="415"/>
                </a:cubicBezTo>
                <a:cubicBezTo>
                  <a:pt x="33" y="418"/>
                  <a:pt x="37" y="421"/>
                  <a:pt x="41" y="424"/>
                </a:cubicBezTo>
                <a:cubicBezTo>
                  <a:pt x="45" y="426"/>
                  <a:pt x="48" y="428"/>
                  <a:pt x="52" y="428"/>
                </a:cubicBezTo>
                <a:cubicBezTo>
                  <a:pt x="56" y="429"/>
                  <a:pt x="60" y="429"/>
                  <a:pt x="64" y="428"/>
                </a:cubicBezTo>
                <a:cubicBezTo>
                  <a:pt x="68" y="427"/>
                  <a:pt x="72" y="424"/>
                  <a:pt x="76" y="420"/>
                </a:cubicBezTo>
                <a:cubicBezTo>
                  <a:pt x="79" y="417"/>
                  <a:pt x="81" y="413"/>
                  <a:pt x="83" y="409"/>
                </a:cubicBezTo>
                <a:cubicBezTo>
                  <a:pt x="84" y="406"/>
                  <a:pt x="84" y="402"/>
                  <a:pt x="84" y="398"/>
                </a:cubicBezTo>
                <a:cubicBezTo>
                  <a:pt x="83" y="394"/>
                  <a:pt x="82" y="390"/>
                  <a:pt x="79" y="386"/>
                </a:cubicBezTo>
                <a:cubicBezTo>
                  <a:pt x="77" y="382"/>
                  <a:pt x="74" y="379"/>
                  <a:pt x="70" y="375"/>
                </a:cubicBezTo>
                <a:close/>
                <a:moveTo>
                  <a:pt x="171" y="319"/>
                </a:moveTo>
                <a:cubicBezTo>
                  <a:pt x="171" y="320"/>
                  <a:pt x="172" y="321"/>
                  <a:pt x="173" y="322"/>
                </a:cubicBezTo>
                <a:cubicBezTo>
                  <a:pt x="173" y="322"/>
                  <a:pt x="174" y="323"/>
                  <a:pt x="174" y="323"/>
                </a:cubicBezTo>
                <a:cubicBezTo>
                  <a:pt x="174" y="324"/>
                  <a:pt x="174" y="324"/>
                  <a:pt x="174" y="325"/>
                </a:cubicBezTo>
                <a:cubicBezTo>
                  <a:pt x="175" y="325"/>
                  <a:pt x="175" y="326"/>
                  <a:pt x="175" y="327"/>
                </a:cubicBezTo>
                <a:cubicBezTo>
                  <a:pt x="175" y="329"/>
                  <a:pt x="174" y="330"/>
                  <a:pt x="174" y="333"/>
                </a:cubicBezTo>
                <a:cubicBezTo>
                  <a:pt x="173" y="335"/>
                  <a:pt x="173" y="337"/>
                  <a:pt x="171" y="340"/>
                </a:cubicBezTo>
                <a:cubicBezTo>
                  <a:pt x="170" y="342"/>
                  <a:pt x="169" y="345"/>
                  <a:pt x="167" y="347"/>
                </a:cubicBezTo>
                <a:cubicBezTo>
                  <a:pt x="166" y="350"/>
                  <a:pt x="164" y="352"/>
                  <a:pt x="161" y="355"/>
                </a:cubicBezTo>
                <a:cubicBezTo>
                  <a:pt x="157" y="359"/>
                  <a:pt x="152" y="363"/>
                  <a:pt x="147" y="365"/>
                </a:cubicBezTo>
                <a:cubicBezTo>
                  <a:pt x="142" y="367"/>
                  <a:pt x="136" y="367"/>
                  <a:pt x="131" y="367"/>
                </a:cubicBezTo>
                <a:cubicBezTo>
                  <a:pt x="126" y="366"/>
                  <a:pt x="120" y="365"/>
                  <a:pt x="115" y="362"/>
                </a:cubicBezTo>
                <a:cubicBezTo>
                  <a:pt x="109" y="359"/>
                  <a:pt x="103" y="354"/>
                  <a:pt x="98" y="349"/>
                </a:cubicBezTo>
                <a:cubicBezTo>
                  <a:pt x="92" y="342"/>
                  <a:pt x="87" y="336"/>
                  <a:pt x="84" y="330"/>
                </a:cubicBezTo>
                <a:cubicBezTo>
                  <a:pt x="81" y="324"/>
                  <a:pt x="79" y="318"/>
                  <a:pt x="79" y="312"/>
                </a:cubicBezTo>
                <a:cubicBezTo>
                  <a:pt x="79" y="307"/>
                  <a:pt x="80" y="301"/>
                  <a:pt x="82" y="296"/>
                </a:cubicBezTo>
                <a:cubicBezTo>
                  <a:pt x="84" y="291"/>
                  <a:pt x="88" y="286"/>
                  <a:pt x="92" y="282"/>
                </a:cubicBezTo>
                <a:cubicBezTo>
                  <a:pt x="94" y="280"/>
                  <a:pt x="96" y="278"/>
                  <a:pt x="98" y="277"/>
                </a:cubicBezTo>
                <a:cubicBezTo>
                  <a:pt x="101" y="275"/>
                  <a:pt x="103" y="274"/>
                  <a:pt x="105" y="273"/>
                </a:cubicBezTo>
                <a:cubicBezTo>
                  <a:pt x="107" y="272"/>
                  <a:pt x="110" y="271"/>
                  <a:pt x="112" y="271"/>
                </a:cubicBezTo>
                <a:cubicBezTo>
                  <a:pt x="114" y="270"/>
                  <a:pt x="115" y="270"/>
                  <a:pt x="117" y="270"/>
                </a:cubicBezTo>
                <a:cubicBezTo>
                  <a:pt x="118" y="270"/>
                  <a:pt x="119" y="270"/>
                  <a:pt x="119" y="270"/>
                </a:cubicBezTo>
                <a:cubicBezTo>
                  <a:pt x="120" y="270"/>
                  <a:pt x="120" y="271"/>
                  <a:pt x="121" y="271"/>
                </a:cubicBezTo>
                <a:cubicBezTo>
                  <a:pt x="121" y="271"/>
                  <a:pt x="122" y="272"/>
                  <a:pt x="123" y="272"/>
                </a:cubicBezTo>
                <a:cubicBezTo>
                  <a:pt x="123" y="273"/>
                  <a:pt x="124" y="273"/>
                  <a:pt x="125" y="274"/>
                </a:cubicBezTo>
                <a:cubicBezTo>
                  <a:pt x="127" y="276"/>
                  <a:pt x="128" y="278"/>
                  <a:pt x="128" y="279"/>
                </a:cubicBezTo>
                <a:cubicBezTo>
                  <a:pt x="128" y="280"/>
                  <a:pt x="128" y="281"/>
                  <a:pt x="128" y="282"/>
                </a:cubicBezTo>
                <a:cubicBezTo>
                  <a:pt x="127" y="282"/>
                  <a:pt x="126" y="283"/>
                  <a:pt x="124" y="283"/>
                </a:cubicBezTo>
                <a:cubicBezTo>
                  <a:pt x="122" y="283"/>
                  <a:pt x="120" y="283"/>
                  <a:pt x="118" y="284"/>
                </a:cubicBezTo>
                <a:cubicBezTo>
                  <a:pt x="115" y="284"/>
                  <a:pt x="113" y="285"/>
                  <a:pt x="110" y="286"/>
                </a:cubicBezTo>
                <a:cubicBezTo>
                  <a:pt x="107" y="288"/>
                  <a:pt x="104" y="290"/>
                  <a:pt x="102" y="292"/>
                </a:cubicBezTo>
                <a:cubicBezTo>
                  <a:pt x="96" y="298"/>
                  <a:pt x="94" y="305"/>
                  <a:pt x="95" y="312"/>
                </a:cubicBezTo>
                <a:cubicBezTo>
                  <a:pt x="96" y="319"/>
                  <a:pt x="101" y="327"/>
                  <a:pt x="110" y="336"/>
                </a:cubicBezTo>
                <a:cubicBezTo>
                  <a:pt x="114" y="340"/>
                  <a:pt x="118" y="343"/>
                  <a:pt x="122" y="345"/>
                </a:cubicBezTo>
                <a:cubicBezTo>
                  <a:pt x="126" y="348"/>
                  <a:pt x="129" y="349"/>
                  <a:pt x="133" y="350"/>
                </a:cubicBezTo>
                <a:cubicBezTo>
                  <a:pt x="137" y="350"/>
                  <a:pt x="140" y="350"/>
                  <a:pt x="143" y="349"/>
                </a:cubicBezTo>
                <a:cubicBezTo>
                  <a:pt x="147" y="348"/>
                  <a:pt x="150" y="346"/>
                  <a:pt x="153" y="343"/>
                </a:cubicBezTo>
                <a:cubicBezTo>
                  <a:pt x="155" y="340"/>
                  <a:pt x="157" y="337"/>
                  <a:pt x="158" y="334"/>
                </a:cubicBezTo>
                <a:cubicBezTo>
                  <a:pt x="160" y="331"/>
                  <a:pt x="161" y="329"/>
                  <a:pt x="161" y="326"/>
                </a:cubicBezTo>
                <a:cubicBezTo>
                  <a:pt x="161" y="324"/>
                  <a:pt x="162" y="321"/>
                  <a:pt x="162" y="320"/>
                </a:cubicBezTo>
                <a:cubicBezTo>
                  <a:pt x="162" y="318"/>
                  <a:pt x="163" y="316"/>
                  <a:pt x="163" y="316"/>
                </a:cubicBezTo>
                <a:cubicBezTo>
                  <a:pt x="163" y="316"/>
                  <a:pt x="164" y="315"/>
                  <a:pt x="164" y="315"/>
                </a:cubicBezTo>
                <a:cubicBezTo>
                  <a:pt x="165" y="315"/>
                  <a:pt x="165" y="315"/>
                  <a:pt x="166" y="316"/>
                </a:cubicBezTo>
                <a:cubicBezTo>
                  <a:pt x="167" y="316"/>
                  <a:pt x="167" y="316"/>
                  <a:pt x="168" y="317"/>
                </a:cubicBezTo>
                <a:cubicBezTo>
                  <a:pt x="169" y="318"/>
                  <a:pt x="170" y="318"/>
                  <a:pt x="171" y="319"/>
                </a:cubicBezTo>
                <a:close/>
                <a:moveTo>
                  <a:pt x="231" y="269"/>
                </a:moveTo>
                <a:cubicBezTo>
                  <a:pt x="232" y="271"/>
                  <a:pt x="233" y="272"/>
                  <a:pt x="234" y="273"/>
                </a:cubicBezTo>
                <a:cubicBezTo>
                  <a:pt x="234" y="274"/>
                  <a:pt x="235" y="275"/>
                  <a:pt x="235" y="276"/>
                </a:cubicBezTo>
                <a:cubicBezTo>
                  <a:pt x="235" y="276"/>
                  <a:pt x="234" y="277"/>
                  <a:pt x="234" y="278"/>
                </a:cubicBezTo>
                <a:cubicBezTo>
                  <a:pt x="234" y="280"/>
                  <a:pt x="233" y="281"/>
                  <a:pt x="232" y="282"/>
                </a:cubicBezTo>
                <a:cubicBezTo>
                  <a:pt x="231" y="283"/>
                  <a:pt x="231" y="284"/>
                  <a:pt x="230" y="286"/>
                </a:cubicBezTo>
                <a:cubicBezTo>
                  <a:pt x="229" y="287"/>
                  <a:pt x="228" y="288"/>
                  <a:pt x="227" y="289"/>
                </a:cubicBezTo>
                <a:cubicBezTo>
                  <a:pt x="223" y="292"/>
                  <a:pt x="220" y="295"/>
                  <a:pt x="217" y="296"/>
                </a:cubicBezTo>
                <a:cubicBezTo>
                  <a:pt x="213" y="298"/>
                  <a:pt x="210" y="299"/>
                  <a:pt x="207" y="298"/>
                </a:cubicBezTo>
                <a:cubicBezTo>
                  <a:pt x="203" y="298"/>
                  <a:pt x="200" y="297"/>
                  <a:pt x="196" y="295"/>
                </a:cubicBezTo>
                <a:cubicBezTo>
                  <a:pt x="193" y="293"/>
                  <a:pt x="189" y="290"/>
                  <a:pt x="186" y="286"/>
                </a:cubicBezTo>
                <a:lnTo>
                  <a:pt x="148" y="248"/>
                </a:lnTo>
                <a:lnTo>
                  <a:pt x="139" y="257"/>
                </a:lnTo>
                <a:cubicBezTo>
                  <a:pt x="138" y="258"/>
                  <a:pt x="137" y="258"/>
                  <a:pt x="136" y="258"/>
                </a:cubicBezTo>
                <a:cubicBezTo>
                  <a:pt x="135" y="258"/>
                  <a:pt x="133" y="257"/>
                  <a:pt x="132" y="255"/>
                </a:cubicBezTo>
                <a:cubicBezTo>
                  <a:pt x="131" y="254"/>
                  <a:pt x="130" y="253"/>
                  <a:pt x="130" y="252"/>
                </a:cubicBezTo>
                <a:cubicBezTo>
                  <a:pt x="129" y="252"/>
                  <a:pt x="129" y="251"/>
                  <a:pt x="128" y="250"/>
                </a:cubicBezTo>
                <a:cubicBezTo>
                  <a:pt x="128" y="250"/>
                  <a:pt x="128" y="249"/>
                  <a:pt x="128" y="249"/>
                </a:cubicBezTo>
                <a:cubicBezTo>
                  <a:pt x="128" y="248"/>
                  <a:pt x="129" y="248"/>
                  <a:pt x="129" y="247"/>
                </a:cubicBezTo>
                <a:lnTo>
                  <a:pt x="138" y="238"/>
                </a:lnTo>
                <a:lnTo>
                  <a:pt x="123" y="223"/>
                </a:lnTo>
                <a:cubicBezTo>
                  <a:pt x="122" y="223"/>
                  <a:pt x="122" y="222"/>
                  <a:pt x="122" y="222"/>
                </a:cubicBezTo>
                <a:cubicBezTo>
                  <a:pt x="122" y="221"/>
                  <a:pt x="122" y="221"/>
                  <a:pt x="122" y="220"/>
                </a:cubicBezTo>
                <a:cubicBezTo>
                  <a:pt x="122" y="220"/>
                  <a:pt x="123" y="219"/>
                  <a:pt x="124" y="218"/>
                </a:cubicBezTo>
                <a:cubicBezTo>
                  <a:pt x="124" y="217"/>
                  <a:pt x="125" y="216"/>
                  <a:pt x="126" y="215"/>
                </a:cubicBezTo>
                <a:cubicBezTo>
                  <a:pt x="128" y="214"/>
                  <a:pt x="129" y="213"/>
                  <a:pt x="129" y="212"/>
                </a:cubicBezTo>
                <a:cubicBezTo>
                  <a:pt x="130" y="211"/>
                  <a:pt x="131" y="211"/>
                  <a:pt x="132" y="211"/>
                </a:cubicBezTo>
                <a:cubicBezTo>
                  <a:pt x="132" y="211"/>
                  <a:pt x="133" y="211"/>
                  <a:pt x="133" y="211"/>
                </a:cubicBezTo>
                <a:cubicBezTo>
                  <a:pt x="134" y="211"/>
                  <a:pt x="134" y="211"/>
                  <a:pt x="135" y="211"/>
                </a:cubicBezTo>
                <a:lnTo>
                  <a:pt x="150" y="227"/>
                </a:lnTo>
                <a:lnTo>
                  <a:pt x="167" y="210"/>
                </a:lnTo>
                <a:cubicBezTo>
                  <a:pt x="167" y="210"/>
                  <a:pt x="167" y="209"/>
                  <a:pt x="168" y="209"/>
                </a:cubicBezTo>
                <a:cubicBezTo>
                  <a:pt x="168" y="209"/>
                  <a:pt x="169" y="209"/>
                  <a:pt x="169" y="209"/>
                </a:cubicBezTo>
                <a:cubicBezTo>
                  <a:pt x="170" y="210"/>
                  <a:pt x="171" y="210"/>
                  <a:pt x="171" y="210"/>
                </a:cubicBezTo>
                <a:cubicBezTo>
                  <a:pt x="172" y="211"/>
                  <a:pt x="173" y="212"/>
                  <a:pt x="174" y="213"/>
                </a:cubicBezTo>
                <a:cubicBezTo>
                  <a:pt x="176" y="214"/>
                  <a:pt x="177" y="216"/>
                  <a:pt x="177" y="217"/>
                </a:cubicBezTo>
                <a:cubicBezTo>
                  <a:pt x="177" y="218"/>
                  <a:pt x="177" y="219"/>
                  <a:pt x="176" y="220"/>
                </a:cubicBezTo>
                <a:lnTo>
                  <a:pt x="160" y="236"/>
                </a:lnTo>
                <a:lnTo>
                  <a:pt x="196" y="273"/>
                </a:lnTo>
                <a:cubicBezTo>
                  <a:pt x="200" y="277"/>
                  <a:pt x="204" y="280"/>
                  <a:pt x="208" y="281"/>
                </a:cubicBezTo>
                <a:cubicBezTo>
                  <a:pt x="211" y="282"/>
                  <a:pt x="215" y="280"/>
                  <a:pt x="218" y="277"/>
                </a:cubicBezTo>
                <a:cubicBezTo>
                  <a:pt x="219" y="276"/>
                  <a:pt x="220" y="275"/>
                  <a:pt x="221" y="274"/>
                </a:cubicBezTo>
                <a:cubicBezTo>
                  <a:pt x="222" y="273"/>
                  <a:pt x="222" y="272"/>
                  <a:pt x="223" y="271"/>
                </a:cubicBezTo>
                <a:cubicBezTo>
                  <a:pt x="223" y="270"/>
                  <a:pt x="223" y="269"/>
                  <a:pt x="224" y="268"/>
                </a:cubicBezTo>
                <a:cubicBezTo>
                  <a:pt x="224" y="268"/>
                  <a:pt x="224" y="267"/>
                  <a:pt x="225" y="267"/>
                </a:cubicBezTo>
                <a:cubicBezTo>
                  <a:pt x="225" y="266"/>
                  <a:pt x="225" y="266"/>
                  <a:pt x="226" y="266"/>
                </a:cubicBezTo>
                <a:cubicBezTo>
                  <a:pt x="226" y="266"/>
                  <a:pt x="226" y="266"/>
                  <a:pt x="227" y="266"/>
                </a:cubicBezTo>
                <a:cubicBezTo>
                  <a:pt x="227" y="267"/>
                  <a:pt x="228" y="267"/>
                  <a:pt x="228" y="267"/>
                </a:cubicBezTo>
                <a:cubicBezTo>
                  <a:pt x="229" y="268"/>
                  <a:pt x="230" y="269"/>
                  <a:pt x="231" y="269"/>
                </a:cubicBezTo>
                <a:close/>
                <a:moveTo>
                  <a:pt x="267" y="281"/>
                </a:moveTo>
                <a:cubicBezTo>
                  <a:pt x="268" y="281"/>
                  <a:pt x="268" y="282"/>
                  <a:pt x="268" y="283"/>
                </a:cubicBezTo>
                <a:cubicBezTo>
                  <a:pt x="268" y="283"/>
                  <a:pt x="268" y="284"/>
                  <a:pt x="268" y="285"/>
                </a:cubicBezTo>
                <a:cubicBezTo>
                  <a:pt x="267" y="285"/>
                  <a:pt x="267" y="286"/>
                  <a:pt x="266" y="287"/>
                </a:cubicBezTo>
                <a:cubicBezTo>
                  <a:pt x="266" y="288"/>
                  <a:pt x="265" y="289"/>
                  <a:pt x="264" y="290"/>
                </a:cubicBezTo>
                <a:cubicBezTo>
                  <a:pt x="263" y="291"/>
                  <a:pt x="262" y="292"/>
                  <a:pt x="261" y="292"/>
                </a:cubicBezTo>
                <a:cubicBezTo>
                  <a:pt x="260" y="293"/>
                  <a:pt x="259" y="293"/>
                  <a:pt x="258" y="294"/>
                </a:cubicBezTo>
                <a:cubicBezTo>
                  <a:pt x="257" y="294"/>
                  <a:pt x="257" y="294"/>
                  <a:pt x="256" y="293"/>
                </a:cubicBezTo>
                <a:cubicBezTo>
                  <a:pt x="256" y="293"/>
                  <a:pt x="255" y="292"/>
                  <a:pt x="255" y="291"/>
                </a:cubicBezTo>
                <a:lnTo>
                  <a:pt x="179" y="129"/>
                </a:lnTo>
                <a:cubicBezTo>
                  <a:pt x="179" y="128"/>
                  <a:pt x="178" y="127"/>
                  <a:pt x="178" y="126"/>
                </a:cubicBezTo>
                <a:cubicBezTo>
                  <a:pt x="178" y="126"/>
                  <a:pt x="178" y="125"/>
                  <a:pt x="179" y="124"/>
                </a:cubicBezTo>
                <a:cubicBezTo>
                  <a:pt x="179" y="124"/>
                  <a:pt x="179" y="123"/>
                  <a:pt x="180" y="122"/>
                </a:cubicBezTo>
                <a:cubicBezTo>
                  <a:pt x="181" y="121"/>
                  <a:pt x="181" y="121"/>
                  <a:pt x="182" y="120"/>
                </a:cubicBezTo>
                <a:cubicBezTo>
                  <a:pt x="184" y="118"/>
                  <a:pt x="185" y="117"/>
                  <a:pt x="186" y="117"/>
                </a:cubicBezTo>
                <a:cubicBezTo>
                  <a:pt x="187" y="116"/>
                  <a:pt x="187" y="116"/>
                  <a:pt x="188" y="116"/>
                </a:cubicBezTo>
                <a:cubicBezTo>
                  <a:pt x="189" y="116"/>
                  <a:pt x="190" y="116"/>
                  <a:pt x="190" y="116"/>
                </a:cubicBezTo>
                <a:cubicBezTo>
                  <a:pt x="191" y="116"/>
                  <a:pt x="191" y="117"/>
                  <a:pt x="192" y="118"/>
                </a:cubicBezTo>
                <a:lnTo>
                  <a:pt x="267" y="281"/>
                </a:lnTo>
                <a:close/>
                <a:moveTo>
                  <a:pt x="356" y="147"/>
                </a:moveTo>
                <a:cubicBezTo>
                  <a:pt x="357" y="148"/>
                  <a:pt x="358" y="149"/>
                  <a:pt x="358" y="150"/>
                </a:cubicBezTo>
                <a:cubicBezTo>
                  <a:pt x="359" y="151"/>
                  <a:pt x="359" y="151"/>
                  <a:pt x="359" y="152"/>
                </a:cubicBezTo>
                <a:cubicBezTo>
                  <a:pt x="359" y="153"/>
                  <a:pt x="359" y="153"/>
                  <a:pt x="359" y="154"/>
                </a:cubicBezTo>
                <a:cubicBezTo>
                  <a:pt x="359" y="154"/>
                  <a:pt x="359" y="154"/>
                  <a:pt x="358" y="155"/>
                </a:cubicBezTo>
                <a:lnTo>
                  <a:pt x="310" y="203"/>
                </a:lnTo>
                <a:cubicBezTo>
                  <a:pt x="310" y="204"/>
                  <a:pt x="309" y="204"/>
                  <a:pt x="309" y="204"/>
                </a:cubicBezTo>
                <a:cubicBezTo>
                  <a:pt x="308" y="204"/>
                  <a:pt x="308" y="204"/>
                  <a:pt x="307" y="204"/>
                </a:cubicBezTo>
                <a:cubicBezTo>
                  <a:pt x="306" y="204"/>
                  <a:pt x="306" y="204"/>
                  <a:pt x="305" y="203"/>
                </a:cubicBezTo>
                <a:cubicBezTo>
                  <a:pt x="304" y="203"/>
                  <a:pt x="303" y="202"/>
                  <a:pt x="302" y="201"/>
                </a:cubicBezTo>
                <a:cubicBezTo>
                  <a:pt x="302" y="200"/>
                  <a:pt x="301" y="199"/>
                  <a:pt x="300" y="199"/>
                </a:cubicBezTo>
                <a:cubicBezTo>
                  <a:pt x="300" y="198"/>
                  <a:pt x="300" y="197"/>
                  <a:pt x="299" y="196"/>
                </a:cubicBezTo>
                <a:cubicBezTo>
                  <a:pt x="299" y="196"/>
                  <a:pt x="299" y="195"/>
                  <a:pt x="299" y="195"/>
                </a:cubicBezTo>
                <a:cubicBezTo>
                  <a:pt x="299" y="194"/>
                  <a:pt x="300" y="194"/>
                  <a:pt x="300" y="193"/>
                </a:cubicBezTo>
                <a:lnTo>
                  <a:pt x="319" y="174"/>
                </a:lnTo>
                <a:lnTo>
                  <a:pt x="249" y="103"/>
                </a:lnTo>
                <a:lnTo>
                  <a:pt x="241" y="132"/>
                </a:lnTo>
                <a:cubicBezTo>
                  <a:pt x="241" y="133"/>
                  <a:pt x="241" y="134"/>
                  <a:pt x="240" y="135"/>
                </a:cubicBezTo>
                <a:cubicBezTo>
                  <a:pt x="240" y="136"/>
                  <a:pt x="239" y="136"/>
                  <a:pt x="238" y="136"/>
                </a:cubicBezTo>
                <a:cubicBezTo>
                  <a:pt x="238" y="136"/>
                  <a:pt x="237" y="136"/>
                  <a:pt x="236" y="135"/>
                </a:cubicBezTo>
                <a:cubicBezTo>
                  <a:pt x="235" y="135"/>
                  <a:pt x="234" y="134"/>
                  <a:pt x="233" y="133"/>
                </a:cubicBezTo>
                <a:cubicBezTo>
                  <a:pt x="233" y="132"/>
                  <a:pt x="232" y="131"/>
                  <a:pt x="231" y="130"/>
                </a:cubicBezTo>
                <a:cubicBezTo>
                  <a:pt x="231" y="130"/>
                  <a:pt x="230" y="129"/>
                  <a:pt x="230" y="129"/>
                </a:cubicBezTo>
                <a:cubicBezTo>
                  <a:pt x="230" y="128"/>
                  <a:pt x="230" y="128"/>
                  <a:pt x="230" y="127"/>
                </a:cubicBezTo>
                <a:cubicBezTo>
                  <a:pt x="230" y="127"/>
                  <a:pt x="230" y="126"/>
                  <a:pt x="230" y="125"/>
                </a:cubicBezTo>
                <a:lnTo>
                  <a:pt x="238" y="90"/>
                </a:lnTo>
                <a:cubicBezTo>
                  <a:pt x="238" y="90"/>
                  <a:pt x="238" y="89"/>
                  <a:pt x="238" y="89"/>
                </a:cubicBezTo>
                <a:cubicBezTo>
                  <a:pt x="238" y="89"/>
                  <a:pt x="239" y="88"/>
                  <a:pt x="239" y="88"/>
                </a:cubicBezTo>
                <a:cubicBezTo>
                  <a:pt x="239" y="87"/>
                  <a:pt x="240" y="87"/>
                  <a:pt x="240" y="86"/>
                </a:cubicBezTo>
                <a:cubicBezTo>
                  <a:pt x="241" y="85"/>
                  <a:pt x="241" y="85"/>
                  <a:pt x="242" y="84"/>
                </a:cubicBezTo>
                <a:cubicBezTo>
                  <a:pt x="243" y="83"/>
                  <a:pt x="244" y="82"/>
                  <a:pt x="245" y="81"/>
                </a:cubicBezTo>
                <a:cubicBezTo>
                  <a:pt x="246" y="80"/>
                  <a:pt x="247" y="80"/>
                  <a:pt x="248" y="80"/>
                </a:cubicBezTo>
                <a:cubicBezTo>
                  <a:pt x="248" y="79"/>
                  <a:pt x="249" y="79"/>
                  <a:pt x="249" y="79"/>
                </a:cubicBezTo>
                <a:cubicBezTo>
                  <a:pt x="249" y="80"/>
                  <a:pt x="250" y="80"/>
                  <a:pt x="250" y="80"/>
                </a:cubicBezTo>
                <a:lnTo>
                  <a:pt x="332" y="162"/>
                </a:lnTo>
                <a:lnTo>
                  <a:pt x="349" y="145"/>
                </a:lnTo>
                <a:cubicBezTo>
                  <a:pt x="349" y="144"/>
                  <a:pt x="349" y="144"/>
                  <a:pt x="350" y="144"/>
                </a:cubicBezTo>
                <a:cubicBezTo>
                  <a:pt x="350" y="144"/>
                  <a:pt x="351" y="144"/>
                  <a:pt x="352" y="144"/>
                </a:cubicBezTo>
                <a:cubicBezTo>
                  <a:pt x="352" y="144"/>
                  <a:pt x="353" y="145"/>
                  <a:pt x="354" y="145"/>
                </a:cubicBezTo>
                <a:cubicBezTo>
                  <a:pt x="354" y="146"/>
                  <a:pt x="355" y="146"/>
                  <a:pt x="356" y="147"/>
                </a:cubicBezTo>
                <a:close/>
                <a:moveTo>
                  <a:pt x="435" y="68"/>
                </a:moveTo>
                <a:cubicBezTo>
                  <a:pt x="436" y="69"/>
                  <a:pt x="437" y="70"/>
                  <a:pt x="437" y="71"/>
                </a:cubicBezTo>
                <a:cubicBezTo>
                  <a:pt x="438" y="71"/>
                  <a:pt x="438" y="72"/>
                  <a:pt x="438" y="73"/>
                </a:cubicBezTo>
                <a:cubicBezTo>
                  <a:pt x="438" y="73"/>
                  <a:pt x="438" y="74"/>
                  <a:pt x="438" y="74"/>
                </a:cubicBezTo>
                <a:cubicBezTo>
                  <a:pt x="438" y="75"/>
                  <a:pt x="438" y="75"/>
                  <a:pt x="438" y="76"/>
                </a:cubicBezTo>
                <a:lnTo>
                  <a:pt x="389" y="124"/>
                </a:lnTo>
                <a:cubicBezTo>
                  <a:pt x="389" y="124"/>
                  <a:pt x="388" y="125"/>
                  <a:pt x="388" y="125"/>
                </a:cubicBezTo>
                <a:cubicBezTo>
                  <a:pt x="387" y="125"/>
                  <a:pt x="387" y="125"/>
                  <a:pt x="386" y="125"/>
                </a:cubicBezTo>
                <a:cubicBezTo>
                  <a:pt x="386" y="125"/>
                  <a:pt x="385" y="124"/>
                  <a:pt x="384" y="124"/>
                </a:cubicBezTo>
                <a:cubicBezTo>
                  <a:pt x="383" y="123"/>
                  <a:pt x="383" y="123"/>
                  <a:pt x="382" y="122"/>
                </a:cubicBezTo>
                <a:cubicBezTo>
                  <a:pt x="381" y="121"/>
                  <a:pt x="380" y="120"/>
                  <a:pt x="380" y="119"/>
                </a:cubicBezTo>
                <a:cubicBezTo>
                  <a:pt x="379" y="119"/>
                  <a:pt x="379" y="118"/>
                  <a:pt x="379" y="117"/>
                </a:cubicBezTo>
                <a:cubicBezTo>
                  <a:pt x="378" y="117"/>
                  <a:pt x="378" y="116"/>
                  <a:pt x="378" y="116"/>
                </a:cubicBezTo>
                <a:cubicBezTo>
                  <a:pt x="379" y="115"/>
                  <a:pt x="379" y="115"/>
                  <a:pt x="379" y="114"/>
                </a:cubicBezTo>
                <a:lnTo>
                  <a:pt x="399" y="95"/>
                </a:lnTo>
                <a:lnTo>
                  <a:pt x="328" y="24"/>
                </a:lnTo>
                <a:lnTo>
                  <a:pt x="321" y="53"/>
                </a:lnTo>
                <a:cubicBezTo>
                  <a:pt x="320" y="54"/>
                  <a:pt x="320" y="55"/>
                  <a:pt x="319" y="56"/>
                </a:cubicBezTo>
                <a:cubicBezTo>
                  <a:pt x="319" y="56"/>
                  <a:pt x="318" y="57"/>
                  <a:pt x="318" y="57"/>
                </a:cubicBezTo>
                <a:cubicBezTo>
                  <a:pt x="317" y="57"/>
                  <a:pt x="316" y="57"/>
                  <a:pt x="315" y="56"/>
                </a:cubicBezTo>
                <a:cubicBezTo>
                  <a:pt x="315" y="55"/>
                  <a:pt x="314" y="55"/>
                  <a:pt x="313" y="53"/>
                </a:cubicBezTo>
                <a:cubicBezTo>
                  <a:pt x="312" y="53"/>
                  <a:pt x="311" y="52"/>
                  <a:pt x="311" y="51"/>
                </a:cubicBezTo>
                <a:cubicBezTo>
                  <a:pt x="310" y="51"/>
                  <a:pt x="310" y="50"/>
                  <a:pt x="309" y="49"/>
                </a:cubicBezTo>
                <a:cubicBezTo>
                  <a:pt x="309" y="49"/>
                  <a:pt x="309" y="48"/>
                  <a:pt x="309" y="48"/>
                </a:cubicBezTo>
                <a:cubicBezTo>
                  <a:pt x="309" y="47"/>
                  <a:pt x="309" y="47"/>
                  <a:pt x="309" y="46"/>
                </a:cubicBezTo>
                <a:lnTo>
                  <a:pt x="317" y="11"/>
                </a:lnTo>
                <a:cubicBezTo>
                  <a:pt x="317" y="11"/>
                  <a:pt x="317" y="10"/>
                  <a:pt x="317" y="10"/>
                </a:cubicBezTo>
                <a:cubicBezTo>
                  <a:pt x="317" y="9"/>
                  <a:pt x="318" y="9"/>
                  <a:pt x="318" y="8"/>
                </a:cubicBezTo>
                <a:cubicBezTo>
                  <a:pt x="318" y="8"/>
                  <a:pt x="319" y="7"/>
                  <a:pt x="319" y="7"/>
                </a:cubicBezTo>
                <a:cubicBezTo>
                  <a:pt x="320" y="6"/>
                  <a:pt x="321" y="5"/>
                  <a:pt x="321" y="5"/>
                </a:cubicBezTo>
                <a:cubicBezTo>
                  <a:pt x="323" y="3"/>
                  <a:pt x="324" y="2"/>
                  <a:pt x="325" y="2"/>
                </a:cubicBezTo>
                <a:cubicBezTo>
                  <a:pt x="325" y="1"/>
                  <a:pt x="326" y="1"/>
                  <a:pt x="327" y="0"/>
                </a:cubicBezTo>
                <a:cubicBezTo>
                  <a:pt x="327" y="0"/>
                  <a:pt x="328" y="0"/>
                  <a:pt x="328" y="0"/>
                </a:cubicBezTo>
                <a:cubicBezTo>
                  <a:pt x="329" y="0"/>
                  <a:pt x="329" y="1"/>
                  <a:pt x="329" y="1"/>
                </a:cubicBezTo>
                <a:lnTo>
                  <a:pt x="411" y="82"/>
                </a:lnTo>
                <a:lnTo>
                  <a:pt x="428" y="66"/>
                </a:lnTo>
                <a:cubicBezTo>
                  <a:pt x="428" y="65"/>
                  <a:pt x="429" y="65"/>
                  <a:pt x="429" y="65"/>
                </a:cubicBezTo>
                <a:cubicBezTo>
                  <a:pt x="430" y="65"/>
                  <a:pt x="430" y="65"/>
                  <a:pt x="431" y="65"/>
                </a:cubicBezTo>
                <a:cubicBezTo>
                  <a:pt x="431" y="65"/>
                  <a:pt x="432" y="66"/>
                  <a:pt x="433" y="66"/>
                </a:cubicBezTo>
                <a:cubicBezTo>
                  <a:pt x="434" y="67"/>
                  <a:pt x="434" y="67"/>
                  <a:pt x="435" y="6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0" name="Freeform 94"/>
          <p:cNvSpPr>
            <a:spLocks noEditPoints="1"/>
          </p:cNvSpPr>
          <p:nvPr/>
        </p:nvSpPr>
        <p:spPr bwMode="auto">
          <a:xfrm>
            <a:off x="1430338" y="5762626"/>
            <a:ext cx="327025" cy="330200"/>
          </a:xfrm>
          <a:custGeom>
            <a:avLst/>
            <a:gdLst>
              <a:gd name="T0" fmla="*/ 120 w 483"/>
              <a:gd name="T1" fmla="*/ 438 h 490"/>
              <a:gd name="T2" fmla="*/ 110 w 483"/>
              <a:gd name="T3" fmla="*/ 446 h 490"/>
              <a:gd name="T4" fmla="*/ 53 w 483"/>
              <a:gd name="T5" fmla="*/ 396 h 490"/>
              <a:gd name="T6" fmla="*/ 32 w 483"/>
              <a:gd name="T7" fmla="*/ 432 h 490"/>
              <a:gd name="T8" fmla="*/ 76 w 483"/>
              <a:gd name="T9" fmla="*/ 482 h 490"/>
              <a:gd name="T10" fmla="*/ 67 w 483"/>
              <a:gd name="T11" fmla="*/ 490 h 490"/>
              <a:gd name="T12" fmla="*/ 0 w 483"/>
              <a:gd name="T13" fmla="*/ 421 h 490"/>
              <a:gd name="T14" fmla="*/ 9 w 483"/>
              <a:gd name="T15" fmla="*/ 413 h 490"/>
              <a:gd name="T16" fmla="*/ 22 w 483"/>
              <a:gd name="T17" fmla="*/ 402 h 490"/>
              <a:gd name="T18" fmla="*/ 69 w 483"/>
              <a:gd name="T19" fmla="*/ 383 h 490"/>
              <a:gd name="T20" fmla="*/ 184 w 483"/>
              <a:gd name="T21" fmla="*/ 333 h 490"/>
              <a:gd name="T22" fmla="*/ 159 w 483"/>
              <a:gd name="T23" fmla="*/ 397 h 490"/>
              <a:gd name="T24" fmla="*/ 96 w 483"/>
              <a:gd name="T25" fmla="*/ 366 h 490"/>
              <a:gd name="T26" fmla="*/ 121 w 483"/>
              <a:gd name="T27" fmla="*/ 302 h 490"/>
              <a:gd name="T28" fmla="*/ 160 w 483"/>
              <a:gd name="T29" fmla="*/ 330 h 490"/>
              <a:gd name="T30" fmla="*/ 115 w 483"/>
              <a:gd name="T31" fmla="*/ 324 h 490"/>
              <a:gd name="T32" fmla="*/ 120 w 483"/>
              <a:gd name="T33" fmla="*/ 369 h 490"/>
              <a:gd name="T34" fmla="*/ 165 w 483"/>
              <a:gd name="T35" fmla="*/ 375 h 490"/>
              <a:gd name="T36" fmla="*/ 160 w 483"/>
              <a:gd name="T37" fmla="*/ 330 h 490"/>
              <a:gd name="T38" fmla="*/ 214 w 483"/>
              <a:gd name="T39" fmla="*/ 215 h 490"/>
              <a:gd name="T40" fmla="*/ 254 w 483"/>
              <a:gd name="T41" fmla="*/ 304 h 490"/>
              <a:gd name="T42" fmla="*/ 242 w 483"/>
              <a:gd name="T43" fmla="*/ 316 h 490"/>
              <a:gd name="T44" fmla="*/ 152 w 483"/>
              <a:gd name="T45" fmla="*/ 276 h 490"/>
              <a:gd name="T46" fmla="*/ 150 w 483"/>
              <a:gd name="T47" fmla="*/ 271 h 490"/>
              <a:gd name="T48" fmla="*/ 160 w 483"/>
              <a:gd name="T49" fmla="*/ 262 h 490"/>
              <a:gd name="T50" fmla="*/ 236 w 483"/>
              <a:gd name="T51" fmla="*/ 297 h 490"/>
              <a:gd name="T52" fmla="*/ 200 w 483"/>
              <a:gd name="T53" fmla="*/ 222 h 490"/>
              <a:gd name="T54" fmla="*/ 209 w 483"/>
              <a:gd name="T55" fmla="*/ 212 h 490"/>
              <a:gd name="T56" fmla="*/ 313 w 483"/>
              <a:gd name="T57" fmla="*/ 283 h 490"/>
              <a:gd name="T58" fmla="*/ 305 w 483"/>
              <a:gd name="T59" fmla="*/ 292 h 490"/>
              <a:gd name="T60" fmla="*/ 224 w 483"/>
              <a:gd name="T61" fmla="*/ 129 h 490"/>
              <a:gd name="T62" fmla="*/ 227 w 483"/>
              <a:gd name="T63" fmla="*/ 120 h 490"/>
              <a:gd name="T64" fmla="*/ 236 w 483"/>
              <a:gd name="T65" fmla="*/ 118 h 490"/>
              <a:gd name="T66" fmla="*/ 404 w 483"/>
              <a:gd name="T67" fmla="*/ 152 h 490"/>
              <a:gd name="T68" fmla="*/ 353 w 483"/>
              <a:gd name="T69" fmla="*/ 204 h 490"/>
              <a:gd name="T70" fmla="*/ 345 w 483"/>
              <a:gd name="T71" fmla="*/ 199 h 490"/>
              <a:gd name="T72" fmla="*/ 364 w 483"/>
              <a:gd name="T73" fmla="*/ 174 h 490"/>
              <a:gd name="T74" fmla="*/ 283 w 483"/>
              <a:gd name="T75" fmla="*/ 136 h 490"/>
              <a:gd name="T76" fmla="*/ 275 w 483"/>
              <a:gd name="T77" fmla="*/ 129 h 490"/>
              <a:gd name="T78" fmla="*/ 283 w 483"/>
              <a:gd name="T79" fmla="*/ 89 h 490"/>
              <a:gd name="T80" fmla="*/ 290 w 483"/>
              <a:gd name="T81" fmla="*/ 81 h 490"/>
              <a:gd name="T82" fmla="*/ 376 w 483"/>
              <a:gd name="T83" fmla="*/ 162 h 490"/>
              <a:gd name="T84" fmla="*/ 398 w 483"/>
              <a:gd name="T85" fmla="*/ 145 h 490"/>
              <a:gd name="T86" fmla="*/ 483 w 483"/>
              <a:gd name="T87" fmla="*/ 73 h 490"/>
              <a:gd name="T88" fmla="*/ 432 w 483"/>
              <a:gd name="T89" fmla="*/ 125 h 490"/>
              <a:gd name="T90" fmla="*/ 424 w 483"/>
              <a:gd name="T91" fmla="*/ 119 h 490"/>
              <a:gd name="T92" fmla="*/ 443 w 483"/>
              <a:gd name="T93" fmla="*/ 95 h 490"/>
              <a:gd name="T94" fmla="*/ 362 w 483"/>
              <a:gd name="T95" fmla="*/ 57 h 490"/>
              <a:gd name="T96" fmla="*/ 354 w 483"/>
              <a:gd name="T97" fmla="*/ 50 h 490"/>
              <a:gd name="T98" fmla="*/ 362 w 483"/>
              <a:gd name="T99" fmla="*/ 10 h 490"/>
              <a:gd name="T100" fmla="*/ 369 w 483"/>
              <a:gd name="T101" fmla="*/ 2 h 490"/>
              <a:gd name="T102" fmla="*/ 456 w 483"/>
              <a:gd name="T103" fmla="*/ 83 h 490"/>
              <a:gd name="T104" fmla="*/ 478 w 483"/>
              <a:gd name="T105" fmla="*/ 66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3" h="490">
                <a:moveTo>
                  <a:pt x="121" y="433"/>
                </a:moveTo>
                <a:cubicBezTo>
                  <a:pt x="121" y="434"/>
                  <a:pt x="122" y="434"/>
                  <a:pt x="122" y="434"/>
                </a:cubicBezTo>
                <a:cubicBezTo>
                  <a:pt x="122" y="435"/>
                  <a:pt x="122" y="435"/>
                  <a:pt x="121" y="436"/>
                </a:cubicBezTo>
                <a:cubicBezTo>
                  <a:pt x="121" y="437"/>
                  <a:pt x="121" y="437"/>
                  <a:pt x="120" y="438"/>
                </a:cubicBezTo>
                <a:cubicBezTo>
                  <a:pt x="119" y="439"/>
                  <a:pt x="119" y="440"/>
                  <a:pt x="117" y="441"/>
                </a:cubicBezTo>
                <a:cubicBezTo>
                  <a:pt x="116" y="443"/>
                  <a:pt x="115" y="443"/>
                  <a:pt x="114" y="444"/>
                </a:cubicBezTo>
                <a:cubicBezTo>
                  <a:pt x="113" y="445"/>
                  <a:pt x="113" y="445"/>
                  <a:pt x="112" y="446"/>
                </a:cubicBezTo>
                <a:cubicBezTo>
                  <a:pt x="111" y="446"/>
                  <a:pt x="111" y="446"/>
                  <a:pt x="110" y="446"/>
                </a:cubicBezTo>
                <a:cubicBezTo>
                  <a:pt x="110" y="446"/>
                  <a:pt x="110" y="445"/>
                  <a:pt x="109" y="445"/>
                </a:cubicBezTo>
                <a:lnTo>
                  <a:pt x="71" y="407"/>
                </a:lnTo>
                <a:cubicBezTo>
                  <a:pt x="68" y="404"/>
                  <a:pt x="64" y="401"/>
                  <a:pt x="62" y="399"/>
                </a:cubicBezTo>
                <a:cubicBezTo>
                  <a:pt x="59" y="398"/>
                  <a:pt x="56" y="396"/>
                  <a:pt x="53" y="396"/>
                </a:cubicBezTo>
                <a:cubicBezTo>
                  <a:pt x="51" y="395"/>
                  <a:pt x="48" y="396"/>
                  <a:pt x="45" y="396"/>
                </a:cubicBezTo>
                <a:cubicBezTo>
                  <a:pt x="43" y="397"/>
                  <a:pt x="40" y="399"/>
                  <a:pt x="38" y="401"/>
                </a:cubicBezTo>
                <a:cubicBezTo>
                  <a:pt x="35" y="404"/>
                  <a:pt x="33" y="408"/>
                  <a:pt x="32" y="413"/>
                </a:cubicBezTo>
                <a:cubicBezTo>
                  <a:pt x="31" y="418"/>
                  <a:pt x="31" y="425"/>
                  <a:pt x="32" y="432"/>
                </a:cubicBezTo>
                <a:lnTo>
                  <a:pt x="77" y="477"/>
                </a:lnTo>
                <a:cubicBezTo>
                  <a:pt x="78" y="477"/>
                  <a:pt x="78" y="478"/>
                  <a:pt x="78" y="478"/>
                </a:cubicBezTo>
                <a:cubicBezTo>
                  <a:pt x="78" y="479"/>
                  <a:pt x="78" y="479"/>
                  <a:pt x="78" y="480"/>
                </a:cubicBezTo>
                <a:cubicBezTo>
                  <a:pt x="77" y="481"/>
                  <a:pt x="77" y="481"/>
                  <a:pt x="76" y="482"/>
                </a:cubicBezTo>
                <a:cubicBezTo>
                  <a:pt x="76" y="483"/>
                  <a:pt x="75" y="484"/>
                  <a:pt x="74" y="485"/>
                </a:cubicBezTo>
                <a:cubicBezTo>
                  <a:pt x="72" y="486"/>
                  <a:pt x="71" y="487"/>
                  <a:pt x="70" y="488"/>
                </a:cubicBezTo>
                <a:cubicBezTo>
                  <a:pt x="70" y="489"/>
                  <a:pt x="69" y="489"/>
                  <a:pt x="68" y="489"/>
                </a:cubicBezTo>
                <a:cubicBezTo>
                  <a:pt x="68" y="490"/>
                  <a:pt x="67" y="490"/>
                  <a:pt x="67" y="490"/>
                </a:cubicBezTo>
                <a:cubicBezTo>
                  <a:pt x="66" y="490"/>
                  <a:pt x="66" y="489"/>
                  <a:pt x="65" y="489"/>
                </a:cubicBezTo>
                <a:lnTo>
                  <a:pt x="1" y="424"/>
                </a:lnTo>
                <a:cubicBezTo>
                  <a:pt x="0" y="424"/>
                  <a:pt x="0" y="423"/>
                  <a:pt x="0" y="423"/>
                </a:cubicBezTo>
                <a:cubicBezTo>
                  <a:pt x="0" y="423"/>
                  <a:pt x="0" y="422"/>
                  <a:pt x="0" y="421"/>
                </a:cubicBezTo>
                <a:cubicBezTo>
                  <a:pt x="0" y="421"/>
                  <a:pt x="1" y="420"/>
                  <a:pt x="1" y="419"/>
                </a:cubicBezTo>
                <a:cubicBezTo>
                  <a:pt x="2" y="419"/>
                  <a:pt x="3" y="418"/>
                  <a:pt x="4" y="417"/>
                </a:cubicBezTo>
                <a:cubicBezTo>
                  <a:pt x="5" y="416"/>
                  <a:pt x="6" y="415"/>
                  <a:pt x="7" y="414"/>
                </a:cubicBezTo>
                <a:cubicBezTo>
                  <a:pt x="7" y="414"/>
                  <a:pt x="8" y="413"/>
                  <a:pt x="9" y="413"/>
                </a:cubicBezTo>
                <a:cubicBezTo>
                  <a:pt x="9" y="413"/>
                  <a:pt x="10" y="413"/>
                  <a:pt x="10" y="413"/>
                </a:cubicBezTo>
                <a:cubicBezTo>
                  <a:pt x="11" y="413"/>
                  <a:pt x="11" y="413"/>
                  <a:pt x="11" y="414"/>
                </a:cubicBezTo>
                <a:lnTo>
                  <a:pt x="20" y="422"/>
                </a:lnTo>
                <a:cubicBezTo>
                  <a:pt x="20" y="414"/>
                  <a:pt x="20" y="408"/>
                  <a:pt x="22" y="402"/>
                </a:cubicBezTo>
                <a:cubicBezTo>
                  <a:pt x="24" y="397"/>
                  <a:pt x="26" y="392"/>
                  <a:pt x="30" y="388"/>
                </a:cubicBezTo>
                <a:cubicBezTo>
                  <a:pt x="34" y="384"/>
                  <a:pt x="39" y="381"/>
                  <a:pt x="43" y="380"/>
                </a:cubicBezTo>
                <a:cubicBezTo>
                  <a:pt x="48" y="378"/>
                  <a:pt x="52" y="378"/>
                  <a:pt x="56" y="379"/>
                </a:cubicBezTo>
                <a:cubicBezTo>
                  <a:pt x="60" y="379"/>
                  <a:pt x="65" y="381"/>
                  <a:pt x="69" y="383"/>
                </a:cubicBezTo>
                <a:cubicBezTo>
                  <a:pt x="73" y="386"/>
                  <a:pt x="77" y="389"/>
                  <a:pt x="82" y="394"/>
                </a:cubicBezTo>
                <a:lnTo>
                  <a:pt x="121" y="433"/>
                </a:lnTo>
                <a:close/>
                <a:moveTo>
                  <a:pt x="172" y="317"/>
                </a:moveTo>
                <a:cubicBezTo>
                  <a:pt x="177" y="322"/>
                  <a:pt x="181" y="327"/>
                  <a:pt x="184" y="333"/>
                </a:cubicBezTo>
                <a:cubicBezTo>
                  <a:pt x="187" y="339"/>
                  <a:pt x="189" y="345"/>
                  <a:pt x="189" y="351"/>
                </a:cubicBezTo>
                <a:cubicBezTo>
                  <a:pt x="190" y="357"/>
                  <a:pt x="189" y="363"/>
                  <a:pt x="187" y="369"/>
                </a:cubicBezTo>
                <a:cubicBezTo>
                  <a:pt x="184" y="375"/>
                  <a:pt x="180" y="380"/>
                  <a:pt x="175" y="386"/>
                </a:cubicBezTo>
                <a:cubicBezTo>
                  <a:pt x="170" y="391"/>
                  <a:pt x="164" y="395"/>
                  <a:pt x="159" y="397"/>
                </a:cubicBezTo>
                <a:cubicBezTo>
                  <a:pt x="153" y="400"/>
                  <a:pt x="147" y="401"/>
                  <a:pt x="142" y="400"/>
                </a:cubicBezTo>
                <a:cubicBezTo>
                  <a:pt x="136" y="400"/>
                  <a:pt x="131" y="398"/>
                  <a:pt x="125" y="395"/>
                </a:cubicBezTo>
                <a:cubicBezTo>
                  <a:pt x="119" y="392"/>
                  <a:pt x="114" y="388"/>
                  <a:pt x="108" y="382"/>
                </a:cubicBezTo>
                <a:cubicBezTo>
                  <a:pt x="103" y="377"/>
                  <a:pt x="99" y="372"/>
                  <a:pt x="96" y="366"/>
                </a:cubicBezTo>
                <a:cubicBezTo>
                  <a:pt x="93" y="360"/>
                  <a:pt x="91" y="354"/>
                  <a:pt x="91" y="348"/>
                </a:cubicBezTo>
                <a:cubicBezTo>
                  <a:pt x="90" y="342"/>
                  <a:pt x="91" y="336"/>
                  <a:pt x="93" y="330"/>
                </a:cubicBezTo>
                <a:cubicBezTo>
                  <a:pt x="96" y="325"/>
                  <a:pt x="100" y="319"/>
                  <a:pt x="105" y="313"/>
                </a:cubicBezTo>
                <a:cubicBezTo>
                  <a:pt x="110" y="308"/>
                  <a:pt x="116" y="304"/>
                  <a:pt x="121" y="302"/>
                </a:cubicBezTo>
                <a:cubicBezTo>
                  <a:pt x="127" y="299"/>
                  <a:pt x="133" y="299"/>
                  <a:pt x="138" y="299"/>
                </a:cubicBezTo>
                <a:cubicBezTo>
                  <a:pt x="144" y="299"/>
                  <a:pt x="149" y="301"/>
                  <a:pt x="155" y="304"/>
                </a:cubicBezTo>
                <a:cubicBezTo>
                  <a:pt x="161" y="307"/>
                  <a:pt x="166" y="311"/>
                  <a:pt x="172" y="317"/>
                </a:cubicBezTo>
                <a:close/>
                <a:moveTo>
                  <a:pt x="160" y="330"/>
                </a:moveTo>
                <a:cubicBezTo>
                  <a:pt x="157" y="326"/>
                  <a:pt x="153" y="323"/>
                  <a:pt x="149" y="321"/>
                </a:cubicBezTo>
                <a:cubicBezTo>
                  <a:pt x="146" y="318"/>
                  <a:pt x="142" y="317"/>
                  <a:pt x="138" y="316"/>
                </a:cubicBezTo>
                <a:cubicBezTo>
                  <a:pt x="134" y="315"/>
                  <a:pt x="130" y="315"/>
                  <a:pt x="126" y="316"/>
                </a:cubicBezTo>
                <a:cubicBezTo>
                  <a:pt x="122" y="317"/>
                  <a:pt x="118" y="320"/>
                  <a:pt x="115" y="324"/>
                </a:cubicBezTo>
                <a:cubicBezTo>
                  <a:pt x="111" y="327"/>
                  <a:pt x="109" y="331"/>
                  <a:pt x="107" y="335"/>
                </a:cubicBezTo>
                <a:cubicBezTo>
                  <a:pt x="106" y="339"/>
                  <a:pt x="106" y="342"/>
                  <a:pt x="106" y="346"/>
                </a:cubicBezTo>
                <a:cubicBezTo>
                  <a:pt x="107" y="350"/>
                  <a:pt x="109" y="354"/>
                  <a:pt x="111" y="358"/>
                </a:cubicBezTo>
                <a:cubicBezTo>
                  <a:pt x="113" y="362"/>
                  <a:pt x="116" y="366"/>
                  <a:pt x="120" y="369"/>
                </a:cubicBezTo>
                <a:cubicBezTo>
                  <a:pt x="123" y="373"/>
                  <a:pt x="127" y="376"/>
                  <a:pt x="131" y="378"/>
                </a:cubicBezTo>
                <a:cubicBezTo>
                  <a:pt x="135" y="381"/>
                  <a:pt x="138" y="383"/>
                  <a:pt x="142" y="383"/>
                </a:cubicBezTo>
                <a:cubicBezTo>
                  <a:pt x="146" y="384"/>
                  <a:pt x="150" y="384"/>
                  <a:pt x="154" y="383"/>
                </a:cubicBezTo>
                <a:cubicBezTo>
                  <a:pt x="158" y="382"/>
                  <a:pt x="162" y="379"/>
                  <a:pt x="165" y="375"/>
                </a:cubicBezTo>
                <a:cubicBezTo>
                  <a:pt x="169" y="372"/>
                  <a:pt x="171" y="368"/>
                  <a:pt x="173" y="364"/>
                </a:cubicBezTo>
                <a:cubicBezTo>
                  <a:pt x="174" y="360"/>
                  <a:pt x="174" y="357"/>
                  <a:pt x="174" y="353"/>
                </a:cubicBezTo>
                <a:cubicBezTo>
                  <a:pt x="173" y="349"/>
                  <a:pt x="172" y="345"/>
                  <a:pt x="169" y="341"/>
                </a:cubicBezTo>
                <a:cubicBezTo>
                  <a:pt x="167" y="337"/>
                  <a:pt x="164" y="333"/>
                  <a:pt x="160" y="330"/>
                </a:cubicBezTo>
                <a:close/>
                <a:moveTo>
                  <a:pt x="212" y="213"/>
                </a:moveTo>
                <a:cubicBezTo>
                  <a:pt x="212" y="213"/>
                  <a:pt x="212" y="213"/>
                  <a:pt x="213" y="213"/>
                </a:cubicBezTo>
                <a:cubicBezTo>
                  <a:pt x="213" y="214"/>
                  <a:pt x="213" y="214"/>
                  <a:pt x="213" y="214"/>
                </a:cubicBezTo>
                <a:cubicBezTo>
                  <a:pt x="213" y="214"/>
                  <a:pt x="214" y="215"/>
                  <a:pt x="214" y="215"/>
                </a:cubicBezTo>
                <a:cubicBezTo>
                  <a:pt x="214" y="215"/>
                  <a:pt x="214" y="216"/>
                  <a:pt x="214" y="216"/>
                </a:cubicBezTo>
                <a:lnTo>
                  <a:pt x="254" y="300"/>
                </a:lnTo>
                <a:cubicBezTo>
                  <a:pt x="254" y="300"/>
                  <a:pt x="254" y="301"/>
                  <a:pt x="254" y="302"/>
                </a:cubicBezTo>
                <a:cubicBezTo>
                  <a:pt x="254" y="302"/>
                  <a:pt x="254" y="303"/>
                  <a:pt x="254" y="304"/>
                </a:cubicBezTo>
                <a:cubicBezTo>
                  <a:pt x="253" y="305"/>
                  <a:pt x="253" y="306"/>
                  <a:pt x="252" y="307"/>
                </a:cubicBezTo>
                <a:cubicBezTo>
                  <a:pt x="251" y="308"/>
                  <a:pt x="250" y="309"/>
                  <a:pt x="248" y="310"/>
                </a:cubicBezTo>
                <a:cubicBezTo>
                  <a:pt x="247" y="312"/>
                  <a:pt x="246" y="313"/>
                  <a:pt x="245" y="314"/>
                </a:cubicBezTo>
                <a:cubicBezTo>
                  <a:pt x="243" y="315"/>
                  <a:pt x="243" y="315"/>
                  <a:pt x="242" y="316"/>
                </a:cubicBezTo>
                <a:cubicBezTo>
                  <a:pt x="241" y="316"/>
                  <a:pt x="240" y="316"/>
                  <a:pt x="240" y="316"/>
                </a:cubicBezTo>
                <a:cubicBezTo>
                  <a:pt x="239" y="316"/>
                  <a:pt x="238" y="316"/>
                  <a:pt x="238" y="316"/>
                </a:cubicBezTo>
                <a:lnTo>
                  <a:pt x="154" y="277"/>
                </a:lnTo>
                <a:cubicBezTo>
                  <a:pt x="153" y="276"/>
                  <a:pt x="153" y="276"/>
                  <a:pt x="152" y="276"/>
                </a:cubicBezTo>
                <a:cubicBezTo>
                  <a:pt x="152" y="275"/>
                  <a:pt x="151" y="275"/>
                  <a:pt x="151" y="275"/>
                </a:cubicBezTo>
                <a:cubicBezTo>
                  <a:pt x="151" y="275"/>
                  <a:pt x="151" y="274"/>
                  <a:pt x="150" y="274"/>
                </a:cubicBezTo>
                <a:cubicBezTo>
                  <a:pt x="150" y="274"/>
                  <a:pt x="150" y="273"/>
                  <a:pt x="150" y="273"/>
                </a:cubicBezTo>
                <a:cubicBezTo>
                  <a:pt x="150" y="273"/>
                  <a:pt x="150" y="272"/>
                  <a:pt x="150" y="271"/>
                </a:cubicBezTo>
                <a:cubicBezTo>
                  <a:pt x="150" y="271"/>
                  <a:pt x="151" y="270"/>
                  <a:pt x="152" y="269"/>
                </a:cubicBezTo>
                <a:cubicBezTo>
                  <a:pt x="152" y="268"/>
                  <a:pt x="153" y="267"/>
                  <a:pt x="154" y="266"/>
                </a:cubicBezTo>
                <a:cubicBezTo>
                  <a:pt x="156" y="265"/>
                  <a:pt x="157" y="264"/>
                  <a:pt x="158" y="263"/>
                </a:cubicBezTo>
                <a:cubicBezTo>
                  <a:pt x="159" y="262"/>
                  <a:pt x="159" y="262"/>
                  <a:pt x="160" y="262"/>
                </a:cubicBezTo>
                <a:cubicBezTo>
                  <a:pt x="161" y="261"/>
                  <a:pt x="161" y="261"/>
                  <a:pt x="162" y="261"/>
                </a:cubicBezTo>
                <a:cubicBezTo>
                  <a:pt x="162" y="261"/>
                  <a:pt x="163" y="262"/>
                  <a:pt x="163" y="262"/>
                </a:cubicBezTo>
                <a:lnTo>
                  <a:pt x="235" y="297"/>
                </a:lnTo>
                <a:lnTo>
                  <a:pt x="236" y="297"/>
                </a:lnTo>
                <a:lnTo>
                  <a:pt x="235" y="296"/>
                </a:lnTo>
                <a:lnTo>
                  <a:pt x="200" y="225"/>
                </a:lnTo>
                <a:cubicBezTo>
                  <a:pt x="200" y="224"/>
                  <a:pt x="200" y="224"/>
                  <a:pt x="200" y="223"/>
                </a:cubicBezTo>
                <a:cubicBezTo>
                  <a:pt x="200" y="223"/>
                  <a:pt x="200" y="222"/>
                  <a:pt x="200" y="222"/>
                </a:cubicBezTo>
                <a:cubicBezTo>
                  <a:pt x="200" y="221"/>
                  <a:pt x="201" y="220"/>
                  <a:pt x="201" y="219"/>
                </a:cubicBezTo>
                <a:cubicBezTo>
                  <a:pt x="202" y="219"/>
                  <a:pt x="203" y="217"/>
                  <a:pt x="204" y="216"/>
                </a:cubicBezTo>
                <a:cubicBezTo>
                  <a:pt x="206" y="215"/>
                  <a:pt x="206" y="214"/>
                  <a:pt x="207" y="214"/>
                </a:cubicBezTo>
                <a:cubicBezTo>
                  <a:pt x="208" y="213"/>
                  <a:pt x="209" y="212"/>
                  <a:pt x="209" y="212"/>
                </a:cubicBezTo>
                <a:cubicBezTo>
                  <a:pt x="210" y="212"/>
                  <a:pt x="210" y="212"/>
                  <a:pt x="211" y="212"/>
                </a:cubicBezTo>
                <a:cubicBezTo>
                  <a:pt x="211" y="212"/>
                  <a:pt x="212" y="212"/>
                  <a:pt x="212" y="213"/>
                </a:cubicBezTo>
                <a:close/>
                <a:moveTo>
                  <a:pt x="312" y="281"/>
                </a:moveTo>
                <a:cubicBezTo>
                  <a:pt x="312" y="281"/>
                  <a:pt x="313" y="282"/>
                  <a:pt x="313" y="283"/>
                </a:cubicBezTo>
                <a:cubicBezTo>
                  <a:pt x="313" y="284"/>
                  <a:pt x="312" y="284"/>
                  <a:pt x="312" y="285"/>
                </a:cubicBezTo>
                <a:cubicBezTo>
                  <a:pt x="312" y="286"/>
                  <a:pt x="311" y="286"/>
                  <a:pt x="311" y="287"/>
                </a:cubicBezTo>
                <a:cubicBezTo>
                  <a:pt x="310" y="288"/>
                  <a:pt x="309" y="289"/>
                  <a:pt x="308" y="290"/>
                </a:cubicBezTo>
                <a:cubicBezTo>
                  <a:pt x="307" y="291"/>
                  <a:pt x="306" y="292"/>
                  <a:pt x="305" y="292"/>
                </a:cubicBezTo>
                <a:cubicBezTo>
                  <a:pt x="304" y="293"/>
                  <a:pt x="303" y="293"/>
                  <a:pt x="303" y="294"/>
                </a:cubicBezTo>
                <a:cubicBezTo>
                  <a:pt x="302" y="294"/>
                  <a:pt x="301" y="294"/>
                  <a:pt x="301" y="293"/>
                </a:cubicBezTo>
                <a:cubicBezTo>
                  <a:pt x="300" y="293"/>
                  <a:pt x="300" y="292"/>
                  <a:pt x="299" y="291"/>
                </a:cubicBezTo>
                <a:lnTo>
                  <a:pt x="224" y="129"/>
                </a:lnTo>
                <a:cubicBezTo>
                  <a:pt x="223" y="128"/>
                  <a:pt x="223" y="127"/>
                  <a:pt x="223" y="127"/>
                </a:cubicBezTo>
                <a:cubicBezTo>
                  <a:pt x="223" y="126"/>
                  <a:pt x="223" y="125"/>
                  <a:pt x="223" y="125"/>
                </a:cubicBezTo>
                <a:cubicBezTo>
                  <a:pt x="224" y="124"/>
                  <a:pt x="224" y="123"/>
                  <a:pt x="225" y="122"/>
                </a:cubicBezTo>
                <a:cubicBezTo>
                  <a:pt x="225" y="122"/>
                  <a:pt x="226" y="121"/>
                  <a:pt x="227" y="120"/>
                </a:cubicBezTo>
                <a:cubicBezTo>
                  <a:pt x="228" y="118"/>
                  <a:pt x="229" y="118"/>
                  <a:pt x="230" y="117"/>
                </a:cubicBezTo>
                <a:cubicBezTo>
                  <a:pt x="231" y="116"/>
                  <a:pt x="232" y="116"/>
                  <a:pt x="233" y="116"/>
                </a:cubicBezTo>
                <a:cubicBezTo>
                  <a:pt x="234" y="116"/>
                  <a:pt x="234" y="116"/>
                  <a:pt x="235" y="116"/>
                </a:cubicBezTo>
                <a:cubicBezTo>
                  <a:pt x="235" y="117"/>
                  <a:pt x="236" y="117"/>
                  <a:pt x="236" y="118"/>
                </a:cubicBezTo>
                <a:lnTo>
                  <a:pt x="312" y="281"/>
                </a:lnTo>
                <a:close/>
                <a:moveTo>
                  <a:pt x="401" y="147"/>
                </a:moveTo>
                <a:cubicBezTo>
                  <a:pt x="402" y="148"/>
                  <a:pt x="402" y="149"/>
                  <a:pt x="403" y="150"/>
                </a:cubicBezTo>
                <a:cubicBezTo>
                  <a:pt x="403" y="151"/>
                  <a:pt x="404" y="151"/>
                  <a:pt x="404" y="152"/>
                </a:cubicBezTo>
                <a:cubicBezTo>
                  <a:pt x="404" y="153"/>
                  <a:pt x="404" y="153"/>
                  <a:pt x="404" y="154"/>
                </a:cubicBezTo>
                <a:cubicBezTo>
                  <a:pt x="404" y="154"/>
                  <a:pt x="403" y="155"/>
                  <a:pt x="403" y="155"/>
                </a:cubicBezTo>
                <a:lnTo>
                  <a:pt x="354" y="203"/>
                </a:lnTo>
                <a:cubicBezTo>
                  <a:pt x="354" y="204"/>
                  <a:pt x="354" y="204"/>
                  <a:pt x="353" y="204"/>
                </a:cubicBezTo>
                <a:cubicBezTo>
                  <a:pt x="353" y="204"/>
                  <a:pt x="352" y="204"/>
                  <a:pt x="352" y="204"/>
                </a:cubicBezTo>
                <a:cubicBezTo>
                  <a:pt x="351" y="204"/>
                  <a:pt x="350" y="204"/>
                  <a:pt x="350" y="203"/>
                </a:cubicBezTo>
                <a:cubicBezTo>
                  <a:pt x="349" y="203"/>
                  <a:pt x="348" y="202"/>
                  <a:pt x="347" y="201"/>
                </a:cubicBezTo>
                <a:cubicBezTo>
                  <a:pt x="346" y="200"/>
                  <a:pt x="345" y="199"/>
                  <a:pt x="345" y="199"/>
                </a:cubicBezTo>
                <a:cubicBezTo>
                  <a:pt x="345" y="198"/>
                  <a:pt x="344" y="197"/>
                  <a:pt x="344" y="197"/>
                </a:cubicBezTo>
                <a:cubicBezTo>
                  <a:pt x="344" y="196"/>
                  <a:pt x="344" y="195"/>
                  <a:pt x="344" y="195"/>
                </a:cubicBezTo>
                <a:cubicBezTo>
                  <a:pt x="344" y="194"/>
                  <a:pt x="344" y="194"/>
                  <a:pt x="345" y="193"/>
                </a:cubicBezTo>
                <a:lnTo>
                  <a:pt x="364" y="174"/>
                </a:lnTo>
                <a:lnTo>
                  <a:pt x="293" y="103"/>
                </a:lnTo>
                <a:lnTo>
                  <a:pt x="286" y="132"/>
                </a:lnTo>
                <a:cubicBezTo>
                  <a:pt x="286" y="133"/>
                  <a:pt x="285" y="134"/>
                  <a:pt x="285" y="135"/>
                </a:cubicBezTo>
                <a:cubicBezTo>
                  <a:pt x="284" y="136"/>
                  <a:pt x="284" y="136"/>
                  <a:pt x="283" y="136"/>
                </a:cubicBezTo>
                <a:cubicBezTo>
                  <a:pt x="282" y="136"/>
                  <a:pt x="282" y="136"/>
                  <a:pt x="281" y="135"/>
                </a:cubicBezTo>
                <a:cubicBezTo>
                  <a:pt x="280" y="135"/>
                  <a:pt x="279" y="134"/>
                  <a:pt x="278" y="133"/>
                </a:cubicBezTo>
                <a:cubicBezTo>
                  <a:pt x="277" y="132"/>
                  <a:pt x="276" y="131"/>
                  <a:pt x="276" y="131"/>
                </a:cubicBezTo>
                <a:cubicBezTo>
                  <a:pt x="275" y="130"/>
                  <a:pt x="275" y="129"/>
                  <a:pt x="275" y="129"/>
                </a:cubicBezTo>
                <a:cubicBezTo>
                  <a:pt x="275" y="128"/>
                  <a:pt x="274" y="128"/>
                  <a:pt x="274" y="127"/>
                </a:cubicBezTo>
                <a:cubicBezTo>
                  <a:pt x="274" y="127"/>
                  <a:pt x="274" y="126"/>
                  <a:pt x="275" y="125"/>
                </a:cubicBezTo>
                <a:lnTo>
                  <a:pt x="282" y="90"/>
                </a:lnTo>
                <a:cubicBezTo>
                  <a:pt x="282" y="90"/>
                  <a:pt x="282" y="89"/>
                  <a:pt x="283" y="89"/>
                </a:cubicBezTo>
                <a:cubicBezTo>
                  <a:pt x="283" y="89"/>
                  <a:pt x="283" y="88"/>
                  <a:pt x="283" y="88"/>
                </a:cubicBezTo>
                <a:cubicBezTo>
                  <a:pt x="284" y="87"/>
                  <a:pt x="284" y="87"/>
                  <a:pt x="285" y="86"/>
                </a:cubicBezTo>
                <a:cubicBezTo>
                  <a:pt x="285" y="85"/>
                  <a:pt x="286" y="85"/>
                  <a:pt x="287" y="84"/>
                </a:cubicBezTo>
                <a:cubicBezTo>
                  <a:pt x="288" y="83"/>
                  <a:pt x="289" y="82"/>
                  <a:pt x="290" y="81"/>
                </a:cubicBezTo>
                <a:cubicBezTo>
                  <a:pt x="291" y="80"/>
                  <a:pt x="292" y="80"/>
                  <a:pt x="292" y="80"/>
                </a:cubicBezTo>
                <a:cubicBezTo>
                  <a:pt x="293" y="79"/>
                  <a:pt x="293" y="79"/>
                  <a:pt x="294" y="79"/>
                </a:cubicBezTo>
                <a:cubicBezTo>
                  <a:pt x="294" y="80"/>
                  <a:pt x="294" y="80"/>
                  <a:pt x="295" y="80"/>
                </a:cubicBezTo>
                <a:lnTo>
                  <a:pt x="376" y="162"/>
                </a:lnTo>
                <a:lnTo>
                  <a:pt x="393" y="145"/>
                </a:lnTo>
                <a:cubicBezTo>
                  <a:pt x="394" y="145"/>
                  <a:pt x="394" y="144"/>
                  <a:pt x="395" y="144"/>
                </a:cubicBezTo>
                <a:cubicBezTo>
                  <a:pt x="395" y="144"/>
                  <a:pt x="396" y="144"/>
                  <a:pt x="396" y="144"/>
                </a:cubicBezTo>
                <a:cubicBezTo>
                  <a:pt x="397" y="144"/>
                  <a:pt x="398" y="145"/>
                  <a:pt x="398" y="145"/>
                </a:cubicBezTo>
                <a:cubicBezTo>
                  <a:pt x="399" y="146"/>
                  <a:pt x="400" y="147"/>
                  <a:pt x="401" y="147"/>
                </a:cubicBezTo>
                <a:close/>
                <a:moveTo>
                  <a:pt x="480" y="68"/>
                </a:moveTo>
                <a:cubicBezTo>
                  <a:pt x="481" y="69"/>
                  <a:pt x="482" y="70"/>
                  <a:pt x="482" y="71"/>
                </a:cubicBezTo>
                <a:cubicBezTo>
                  <a:pt x="482" y="71"/>
                  <a:pt x="483" y="72"/>
                  <a:pt x="483" y="73"/>
                </a:cubicBezTo>
                <a:cubicBezTo>
                  <a:pt x="483" y="73"/>
                  <a:pt x="483" y="74"/>
                  <a:pt x="483" y="74"/>
                </a:cubicBezTo>
                <a:cubicBezTo>
                  <a:pt x="483" y="75"/>
                  <a:pt x="483" y="75"/>
                  <a:pt x="482" y="76"/>
                </a:cubicBezTo>
                <a:lnTo>
                  <a:pt x="434" y="124"/>
                </a:lnTo>
                <a:cubicBezTo>
                  <a:pt x="433" y="125"/>
                  <a:pt x="433" y="125"/>
                  <a:pt x="432" y="125"/>
                </a:cubicBezTo>
                <a:cubicBezTo>
                  <a:pt x="432" y="125"/>
                  <a:pt x="431" y="125"/>
                  <a:pt x="431" y="125"/>
                </a:cubicBezTo>
                <a:cubicBezTo>
                  <a:pt x="430" y="125"/>
                  <a:pt x="429" y="124"/>
                  <a:pt x="429" y="124"/>
                </a:cubicBezTo>
                <a:cubicBezTo>
                  <a:pt x="428" y="124"/>
                  <a:pt x="427" y="123"/>
                  <a:pt x="426" y="122"/>
                </a:cubicBezTo>
                <a:cubicBezTo>
                  <a:pt x="425" y="121"/>
                  <a:pt x="425" y="120"/>
                  <a:pt x="424" y="119"/>
                </a:cubicBezTo>
                <a:cubicBezTo>
                  <a:pt x="424" y="119"/>
                  <a:pt x="423" y="118"/>
                  <a:pt x="423" y="117"/>
                </a:cubicBezTo>
                <a:cubicBezTo>
                  <a:pt x="423" y="117"/>
                  <a:pt x="423" y="116"/>
                  <a:pt x="423" y="116"/>
                </a:cubicBezTo>
                <a:cubicBezTo>
                  <a:pt x="423" y="115"/>
                  <a:pt x="423" y="115"/>
                  <a:pt x="424" y="114"/>
                </a:cubicBezTo>
                <a:lnTo>
                  <a:pt x="443" y="95"/>
                </a:lnTo>
                <a:lnTo>
                  <a:pt x="372" y="24"/>
                </a:lnTo>
                <a:lnTo>
                  <a:pt x="365" y="53"/>
                </a:lnTo>
                <a:cubicBezTo>
                  <a:pt x="365" y="54"/>
                  <a:pt x="364" y="55"/>
                  <a:pt x="364" y="56"/>
                </a:cubicBezTo>
                <a:cubicBezTo>
                  <a:pt x="363" y="57"/>
                  <a:pt x="363" y="57"/>
                  <a:pt x="362" y="57"/>
                </a:cubicBezTo>
                <a:cubicBezTo>
                  <a:pt x="362" y="57"/>
                  <a:pt x="361" y="57"/>
                  <a:pt x="360" y="56"/>
                </a:cubicBezTo>
                <a:cubicBezTo>
                  <a:pt x="359" y="55"/>
                  <a:pt x="358" y="55"/>
                  <a:pt x="357" y="54"/>
                </a:cubicBezTo>
                <a:cubicBezTo>
                  <a:pt x="356" y="53"/>
                  <a:pt x="356" y="52"/>
                  <a:pt x="355" y="51"/>
                </a:cubicBezTo>
                <a:cubicBezTo>
                  <a:pt x="355" y="51"/>
                  <a:pt x="354" y="50"/>
                  <a:pt x="354" y="50"/>
                </a:cubicBezTo>
                <a:cubicBezTo>
                  <a:pt x="354" y="49"/>
                  <a:pt x="354" y="49"/>
                  <a:pt x="354" y="48"/>
                </a:cubicBezTo>
                <a:cubicBezTo>
                  <a:pt x="354" y="47"/>
                  <a:pt x="354" y="47"/>
                  <a:pt x="354" y="46"/>
                </a:cubicBezTo>
                <a:lnTo>
                  <a:pt x="362" y="11"/>
                </a:lnTo>
                <a:cubicBezTo>
                  <a:pt x="362" y="11"/>
                  <a:pt x="362" y="10"/>
                  <a:pt x="362" y="10"/>
                </a:cubicBezTo>
                <a:cubicBezTo>
                  <a:pt x="362" y="9"/>
                  <a:pt x="362" y="9"/>
                  <a:pt x="363" y="9"/>
                </a:cubicBezTo>
                <a:cubicBezTo>
                  <a:pt x="363" y="8"/>
                  <a:pt x="363" y="7"/>
                  <a:pt x="364" y="7"/>
                </a:cubicBezTo>
                <a:cubicBezTo>
                  <a:pt x="365" y="6"/>
                  <a:pt x="365" y="5"/>
                  <a:pt x="366" y="5"/>
                </a:cubicBezTo>
                <a:cubicBezTo>
                  <a:pt x="367" y="3"/>
                  <a:pt x="368" y="3"/>
                  <a:pt x="369" y="2"/>
                </a:cubicBezTo>
                <a:cubicBezTo>
                  <a:pt x="370" y="1"/>
                  <a:pt x="371" y="1"/>
                  <a:pt x="371" y="0"/>
                </a:cubicBezTo>
                <a:cubicBezTo>
                  <a:pt x="372" y="0"/>
                  <a:pt x="372" y="0"/>
                  <a:pt x="373" y="0"/>
                </a:cubicBezTo>
                <a:cubicBezTo>
                  <a:pt x="373" y="0"/>
                  <a:pt x="374" y="1"/>
                  <a:pt x="374" y="1"/>
                </a:cubicBezTo>
                <a:lnTo>
                  <a:pt x="456" y="83"/>
                </a:lnTo>
                <a:lnTo>
                  <a:pt x="472" y="66"/>
                </a:lnTo>
                <a:cubicBezTo>
                  <a:pt x="473" y="65"/>
                  <a:pt x="473" y="65"/>
                  <a:pt x="474" y="65"/>
                </a:cubicBezTo>
                <a:cubicBezTo>
                  <a:pt x="474" y="65"/>
                  <a:pt x="475" y="65"/>
                  <a:pt x="475" y="65"/>
                </a:cubicBezTo>
                <a:cubicBezTo>
                  <a:pt x="476" y="65"/>
                  <a:pt x="477" y="66"/>
                  <a:pt x="478" y="66"/>
                </a:cubicBezTo>
                <a:cubicBezTo>
                  <a:pt x="478" y="67"/>
                  <a:pt x="479" y="67"/>
                  <a:pt x="480" y="6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1" name="Freeform 95"/>
          <p:cNvSpPr>
            <a:spLocks noEditPoints="1"/>
          </p:cNvSpPr>
          <p:nvPr/>
        </p:nvSpPr>
        <p:spPr bwMode="auto">
          <a:xfrm>
            <a:off x="1766888" y="5764213"/>
            <a:ext cx="312738" cy="317500"/>
          </a:xfrm>
          <a:custGeom>
            <a:avLst/>
            <a:gdLst>
              <a:gd name="T0" fmla="*/ 111 w 462"/>
              <a:gd name="T1" fmla="*/ 427 h 469"/>
              <a:gd name="T2" fmla="*/ 102 w 462"/>
              <a:gd name="T3" fmla="*/ 433 h 469"/>
              <a:gd name="T4" fmla="*/ 81 w 462"/>
              <a:gd name="T5" fmla="*/ 458 h 469"/>
              <a:gd name="T6" fmla="*/ 20 w 462"/>
              <a:gd name="T7" fmla="*/ 450 h 469"/>
              <a:gd name="T8" fmla="*/ 12 w 462"/>
              <a:gd name="T9" fmla="*/ 385 h 469"/>
              <a:gd name="T10" fmla="*/ 3 w 462"/>
              <a:gd name="T11" fmla="*/ 337 h 469"/>
              <a:gd name="T12" fmla="*/ 10 w 462"/>
              <a:gd name="T13" fmla="*/ 327 h 469"/>
              <a:gd name="T14" fmla="*/ 111 w 462"/>
              <a:gd name="T15" fmla="*/ 422 h 469"/>
              <a:gd name="T16" fmla="*/ 18 w 462"/>
              <a:gd name="T17" fmla="*/ 404 h 469"/>
              <a:gd name="T18" fmla="*/ 42 w 462"/>
              <a:gd name="T19" fmla="*/ 445 h 469"/>
              <a:gd name="T20" fmla="*/ 77 w 462"/>
              <a:gd name="T21" fmla="*/ 441 h 469"/>
              <a:gd name="T22" fmla="*/ 54 w 462"/>
              <a:gd name="T23" fmla="*/ 388 h 469"/>
              <a:gd name="T24" fmla="*/ 113 w 462"/>
              <a:gd name="T25" fmla="*/ 360 h 469"/>
              <a:gd name="T26" fmla="*/ 158 w 462"/>
              <a:gd name="T27" fmla="*/ 362 h 469"/>
              <a:gd name="T28" fmla="*/ 174 w 462"/>
              <a:gd name="T29" fmla="*/ 336 h 469"/>
              <a:gd name="T30" fmla="*/ 181 w 462"/>
              <a:gd name="T31" fmla="*/ 339 h 469"/>
              <a:gd name="T32" fmla="*/ 184 w 462"/>
              <a:gd name="T33" fmla="*/ 345 h 469"/>
              <a:gd name="T34" fmla="*/ 166 w 462"/>
              <a:gd name="T35" fmla="*/ 373 h 469"/>
              <a:gd name="T36" fmla="*/ 99 w 462"/>
              <a:gd name="T37" fmla="*/ 370 h 469"/>
              <a:gd name="T38" fmla="*/ 94 w 462"/>
              <a:gd name="T39" fmla="*/ 303 h 469"/>
              <a:gd name="T40" fmla="*/ 153 w 462"/>
              <a:gd name="T41" fmla="*/ 305 h 469"/>
              <a:gd name="T42" fmla="*/ 103 w 462"/>
              <a:gd name="T43" fmla="*/ 313 h 469"/>
              <a:gd name="T44" fmla="*/ 104 w 462"/>
              <a:gd name="T45" fmla="*/ 351 h 469"/>
              <a:gd name="T46" fmla="*/ 254 w 462"/>
              <a:gd name="T47" fmla="*/ 266 h 469"/>
              <a:gd name="T48" fmla="*/ 252 w 462"/>
              <a:gd name="T49" fmla="*/ 283 h 469"/>
              <a:gd name="T50" fmla="*/ 211 w 462"/>
              <a:gd name="T51" fmla="*/ 310 h 469"/>
              <a:gd name="T52" fmla="*/ 159 w 462"/>
              <a:gd name="T53" fmla="*/ 255 h 469"/>
              <a:gd name="T54" fmla="*/ 186 w 462"/>
              <a:gd name="T55" fmla="*/ 216 h 469"/>
              <a:gd name="T56" fmla="*/ 201 w 462"/>
              <a:gd name="T57" fmla="*/ 214 h 469"/>
              <a:gd name="T58" fmla="*/ 208 w 462"/>
              <a:gd name="T59" fmla="*/ 225 h 469"/>
              <a:gd name="T60" fmla="*/ 182 w 462"/>
              <a:gd name="T61" fmla="*/ 235 h 469"/>
              <a:gd name="T62" fmla="*/ 213 w 462"/>
              <a:gd name="T63" fmla="*/ 293 h 469"/>
              <a:gd name="T64" fmla="*/ 241 w 462"/>
              <a:gd name="T65" fmla="*/ 269 h 469"/>
              <a:gd name="T66" fmla="*/ 246 w 462"/>
              <a:gd name="T67" fmla="*/ 259 h 469"/>
              <a:gd name="T68" fmla="*/ 292 w 462"/>
              <a:gd name="T69" fmla="*/ 282 h 469"/>
              <a:gd name="T70" fmla="*/ 284 w 462"/>
              <a:gd name="T71" fmla="*/ 292 h 469"/>
              <a:gd name="T72" fmla="*/ 203 w 462"/>
              <a:gd name="T73" fmla="*/ 128 h 469"/>
              <a:gd name="T74" fmla="*/ 206 w 462"/>
              <a:gd name="T75" fmla="*/ 119 h 469"/>
              <a:gd name="T76" fmla="*/ 215 w 462"/>
              <a:gd name="T77" fmla="*/ 118 h 469"/>
              <a:gd name="T78" fmla="*/ 383 w 462"/>
              <a:gd name="T79" fmla="*/ 151 h 469"/>
              <a:gd name="T80" fmla="*/ 333 w 462"/>
              <a:gd name="T81" fmla="*/ 204 h 469"/>
              <a:gd name="T82" fmla="*/ 324 w 462"/>
              <a:gd name="T83" fmla="*/ 198 h 469"/>
              <a:gd name="T84" fmla="*/ 343 w 462"/>
              <a:gd name="T85" fmla="*/ 174 h 469"/>
              <a:gd name="T86" fmla="*/ 262 w 462"/>
              <a:gd name="T87" fmla="*/ 136 h 469"/>
              <a:gd name="T88" fmla="*/ 254 w 462"/>
              <a:gd name="T89" fmla="*/ 128 h 469"/>
              <a:gd name="T90" fmla="*/ 262 w 462"/>
              <a:gd name="T91" fmla="*/ 89 h 469"/>
              <a:gd name="T92" fmla="*/ 269 w 462"/>
              <a:gd name="T93" fmla="*/ 81 h 469"/>
              <a:gd name="T94" fmla="*/ 356 w 462"/>
              <a:gd name="T95" fmla="*/ 161 h 469"/>
              <a:gd name="T96" fmla="*/ 378 w 462"/>
              <a:gd name="T97" fmla="*/ 145 h 469"/>
              <a:gd name="T98" fmla="*/ 462 w 462"/>
              <a:gd name="T99" fmla="*/ 72 h 469"/>
              <a:gd name="T100" fmla="*/ 412 w 462"/>
              <a:gd name="T101" fmla="*/ 124 h 469"/>
              <a:gd name="T102" fmla="*/ 403 w 462"/>
              <a:gd name="T103" fmla="*/ 119 h 469"/>
              <a:gd name="T104" fmla="*/ 422 w 462"/>
              <a:gd name="T105" fmla="*/ 94 h 469"/>
              <a:gd name="T106" fmla="*/ 341 w 462"/>
              <a:gd name="T107" fmla="*/ 56 h 469"/>
              <a:gd name="T108" fmla="*/ 333 w 462"/>
              <a:gd name="T109" fmla="*/ 49 h 469"/>
              <a:gd name="T110" fmla="*/ 341 w 462"/>
              <a:gd name="T111" fmla="*/ 9 h 469"/>
              <a:gd name="T112" fmla="*/ 348 w 462"/>
              <a:gd name="T113" fmla="*/ 1 h 469"/>
              <a:gd name="T114" fmla="*/ 435 w 462"/>
              <a:gd name="T115" fmla="*/ 82 h 469"/>
              <a:gd name="T116" fmla="*/ 457 w 462"/>
              <a:gd name="T117" fmla="*/ 6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2" h="469">
                <a:moveTo>
                  <a:pt x="111" y="422"/>
                </a:moveTo>
                <a:cubicBezTo>
                  <a:pt x="112" y="422"/>
                  <a:pt x="112" y="423"/>
                  <a:pt x="112" y="423"/>
                </a:cubicBezTo>
                <a:cubicBezTo>
                  <a:pt x="112" y="423"/>
                  <a:pt x="112" y="424"/>
                  <a:pt x="112" y="425"/>
                </a:cubicBezTo>
                <a:cubicBezTo>
                  <a:pt x="112" y="425"/>
                  <a:pt x="111" y="426"/>
                  <a:pt x="111" y="427"/>
                </a:cubicBezTo>
                <a:cubicBezTo>
                  <a:pt x="110" y="427"/>
                  <a:pt x="109" y="428"/>
                  <a:pt x="108" y="429"/>
                </a:cubicBezTo>
                <a:cubicBezTo>
                  <a:pt x="107" y="430"/>
                  <a:pt x="106" y="431"/>
                  <a:pt x="106" y="431"/>
                </a:cubicBezTo>
                <a:cubicBezTo>
                  <a:pt x="105" y="432"/>
                  <a:pt x="104" y="432"/>
                  <a:pt x="104" y="433"/>
                </a:cubicBezTo>
                <a:cubicBezTo>
                  <a:pt x="103" y="433"/>
                  <a:pt x="103" y="433"/>
                  <a:pt x="102" y="433"/>
                </a:cubicBezTo>
                <a:cubicBezTo>
                  <a:pt x="102" y="433"/>
                  <a:pt x="101" y="433"/>
                  <a:pt x="101" y="432"/>
                </a:cubicBezTo>
                <a:lnTo>
                  <a:pt x="92" y="424"/>
                </a:lnTo>
                <a:cubicBezTo>
                  <a:pt x="92" y="431"/>
                  <a:pt x="92" y="437"/>
                  <a:pt x="90" y="443"/>
                </a:cubicBezTo>
                <a:cubicBezTo>
                  <a:pt x="89" y="449"/>
                  <a:pt x="86" y="454"/>
                  <a:pt x="81" y="458"/>
                </a:cubicBezTo>
                <a:cubicBezTo>
                  <a:pt x="77" y="463"/>
                  <a:pt x="72" y="466"/>
                  <a:pt x="66" y="467"/>
                </a:cubicBezTo>
                <a:cubicBezTo>
                  <a:pt x="61" y="469"/>
                  <a:pt x="56" y="469"/>
                  <a:pt x="51" y="468"/>
                </a:cubicBezTo>
                <a:cubicBezTo>
                  <a:pt x="46" y="467"/>
                  <a:pt x="40" y="465"/>
                  <a:pt x="35" y="462"/>
                </a:cubicBezTo>
                <a:cubicBezTo>
                  <a:pt x="30" y="458"/>
                  <a:pt x="25" y="454"/>
                  <a:pt x="20" y="450"/>
                </a:cubicBezTo>
                <a:cubicBezTo>
                  <a:pt x="15" y="444"/>
                  <a:pt x="10" y="438"/>
                  <a:pt x="7" y="433"/>
                </a:cubicBezTo>
                <a:cubicBezTo>
                  <a:pt x="4" y="427"/>
                  <a:pt x="2" y="422"/>
                  <a:pt x="1" y="416"/>
                </a:cubicBezTo>
                <a:cubicBezTo>
                  <a:pt x="0" y="411"/>
                  <a:pt x="1" y="405"/>
                  <a:pt x="2" y="400"/>
                </a:cubicBezTo>
                <a:cubicBezTo>
                  <a:pt x="4" y="395"/>
                  <a:pt x="7" y="390"/>
                  <a:pt x="12" y="385"/>
                </a:cubicBezTo>
                <a:cubicBezTo>
                  <a:pt x="16" y="382"/>
                  <a:pt x="20" y="379"/>
                  <a:pt x="25" y="378"/>
                </a:cubicBezTo>
                <a:cubicBezTo>
                  <a:pt x="29" y="376"/>
                  <a:pt x="35" y="375"/>
                  <a:pt x="41" y="376"/>
                </a:cubicBezTo>
                <a:lnTo>
                  <a:pt x="4" y="338"/>
                </a:lnTo>
                <a:cubicBezTo>
                  <a:pt x="3" y="338"/>
                  <a:pt x="3" y="337"/>
                  <a:pt x="3" y="337"/>
                </a:cubicBezTo>
                <a:cubicBezTo>
                  <a:pt x="3" y="336"/>
                  <a:pt x="3" y="336"/>
                  <a:pt x="3" y="335"/>
                </a:cubicBezTo>
                <a:cubicBezTo>
                  <a:pt x="4" y="334"/>
                  <a:pt x="4" y="334"/>
                  <a:pt x="5" y="333"/>
                </a:cubicBezTo>
                <a:cubicBezTo>
                  <a:pt x="5" y="332"/>
                  <a:pt x="6" y="331"/>
                  <a:pt x="7" y="330"/>
                </a:cubicBezTo>
                <a:cubicBezTo>
                  <a:pt x="9" y="329"/>
                  <a:pt x="10" y="328"/>
                  <a:pt x="10" y="327"/>
                </a:cubicBezTo>
                <a:cubicBezTo>
                  <a:pt x="11" y="326"/>
                  <a:pt x="12" y="326"/>
                  <a:pt x="13" y="326"/>
                </a:cubicBezTo>
                <a:cubicBezTo>
                  <a:pt x="13" y="325"/>
                  <a:pt x="14" y="325"/>
                  <a:pt x="14" y="325"/>
                </a:cubicBezTo>
                <a:cubicBezTo>
                  <a:pt x="15" y="325"/>
                  <a:pt x="15" y="326"/>
                  <a:pt x="16" y="326"/>
                </a:cubicBezTo>
                <a:lnTo>
                  <a:pt x="111" y="422"/>
                </a:lnTo>
                <a:close/>
                <a:moveTo>
                  <a:pt x="54" y="388"/>
                </a:moveTo>
                <a:cubicBezTo>
                  <a:pt x="47" y="387"/>
                  <a:pt x="41" y="387"/>
                  <a:pt x="36" y="388"/>
                </a:cubicBezTo>
                <a:cubicBezTo>
                  <a:pt x="30" y="389"/>
                  <a:pt x="26" y="391"/>
                  <a:pt x="23" y="395"/>
                </a:cubicBezTo>
                <a:cubicBezTo>
                  <a:pt x="20" y="398"/>
                  <a:pt x="18" y="401"/>
                  <a:pt x="18" y="404"/>
                </a:cubicBezTo>
                <a:cubicBezTo>
                  <a:pt x="17" y="408"/>
                  <a:pt x="17" y="412"/>
                  <a:pt x="18" y="415"/>
                </a:cubicBezTo>
                <a:cubicBezTo>
                  <a:pt x="19" y="419"/>
                  <a:pt x="21" y="423"/>
                  <a:pt x="23" y="426"/>
                </a:cubicBezTo>
                <a:cubicBezTo>
                  <a:pt x="26" y="430"/>
                  <a:pt x="28" y="433"/>
                  <a:pt x="31" y="436"/>
                </a:cubicBezTo>
                <a:cubicBezTo>
                  <a:pt x="35" y="439"/>
                  <a:pt x="38" y="442"/>
                  <a:pt x="42" y="445"/>
                </a:cubicBezTo>
                <a:cubicBezTo>
                  <a:pt x="45" y="447"/>
                  <a:pt x="49" y="449"/>
                  <a:pt x="53" y="451"/>
                </a:cubicBezTo>
                <a:cubicBezTo>
                  <a:pt x="56" y="452"/>
                  <a:pt x="60" y="452"/>
                  <a:pt x="63" y="451"/>
                </a:cubicBezTo>
                <a:cubicBezTo>
                  <a:pt x="67" y="451"/>
                  <a:pt x="70" y="449"/>
                  <a:pt x="73" y="446"/>
                </a:cubicBezTo>
                <a:cubicBezTo>
                  <a:pt x="75" y="444"/>
                  <a:pt x="76" y="443"/>
                  <a:pt x="77" y="441"/>
                </a:cubicBezTo>
                <a:cubicBezTo>
                  <a:pt x="78" y="439"/>
                  <a:pt x="79" y="437"/>
                  <a:pt x="79" y="434"/>
                </a:cubicBezTo>
                <a:cubicBezTo>
                  <a:pt x="80" y="431"/>
                  <a:pt x="80" y="429"/>
                  <a:pt x="80" y="425"/>
                </a:cubicBezTo>
                <a:cubicBezTo>
                  <a:pt x="80" y="422"/>
                  <a:pt x="80" y="418"/>
                  <a:pt x="80" y="414"/>
                </a:cubicBezTo>
                <a:lnTo>
                  <a:pt x="54" y="388"/>
                </a:lnTo>
                <a:close/>
                <a:moveTo>
                  <a:pt x="155" y="308"/>
                </a:moveTo>
                <a:cubicBezTo>
                  <a:pt x="157" y="309"/>
                  <a:pt x="158" y="311"/>
                  <a:pt x="158" y="313"/>
                </a:cubicBezTo>
                <a:cubicBezTo>
                  <a:pt x="158" y="315"/>
                  <a:pt x="157" y="316"/>
                  <a:pt x="156" y="317"/>
                </a:cubicBezTo>
                <a:lnTo>
                  <a:pt x="113" y="360"/>
                </a:lnTo>
                <a:cubicBezTo>
                  <a:pt x="117" y="364"/>
                  <a:pt x="120" y="366"/>
                  <a:pt x="124" y="369"/>
                </a:cubicBezTo>
                <a:cubicBezTo>
                  <a:pt x="128" y="371"/>
                  <a:pt x="131" y="372"/>
                  <a:pt x="135" y="372"/>
                </a:cubicBezTo>
                <a:cubicBezTo>
                  <a:pt x="139" y="373"/>
                  <a:pt x="142" y="372"/>
                  <a:pt x="146" y="371"/>
                </a:cubicBezTo>
                <a:cubicBezTo>
                  <a:pt x="150" y="369"/>
                  <a:pt x="154" y="366"/>
                  <a:pt x="158" y="362"/>
                </a:cubicBezTo>
                <a:cubicBezTo>
                  <a:pt x="161" y="359"/>
                  <a:pt x="163" y="356"/>
                  <a:pt x="165" y="353"/>
                </a:cubicBezTo>
                <a:cubicBezTo>
                  <a:pt x="167" y="350"/>
                  <a:pt x="169" y="348"/>
                  <a:pt x="170" y="345"/>
                </a:cubicBezTo>
                <a:cubicBezTo>
                  <a:pt x="171" y="343"/>
                  <a:pt x="172" y="341"/>
                  <a:pt x="172" y="339"/>
                </a:cubicBezTo>
                <a:cubicBezTo>
                  <a:pt x="173" y="338"/>
                  <a:pt x="174" y="337"/>
                  <a:pt x="174" y="336"/>
                </a:cubicBezTo>
                <a:cubicBezTo>
                  <a:pt x="175" y="336"/>
                  <a:pt x="175" y="335"/>
                  <a:pt x="175" y="335"/>
                </a:cubicBezTo>
                <a:cubicBezTo>
                  <a:pt x="176" y="335"/>
                  <a:pt x="176" y="335"/>
                  <a:pt x="177" y="336"/>
                </a:cubicBezTo>
                <a:cubicBezTo>
                  <a:pt x="177" y="336"/>
                  <a:pt x="178" y="336"/>
                  <a:pt x="179" y="337"/>
                </a:cubicBezTo>
                <a:cubicBezTo>
                  <a:pt x="179" y="337"/>
                  <a:pt x="180" y="338"/>
                  <a:pt x="181" y="339"/>
                </a:cubicBezTo>
                <a:cubicBezTo>
                  <a:pt x="181" y="339"/>
                  <a:pt x="182" y="340"/>
                  <a:pt x="182" y="340"/>
                </a:cubicBezTo>
                <a:cubicBezTo>
                  <a:pt x="183" y="341"/>
                  <a:pt x="183" y="341"/>
                  <a:pt x="183" y="342"/>
                </a:cubicBezTo>
                <a:cubicBezTo>
                  <a:pt x="184" y="342"/>
                  <a:pt x="184" y="343"/>
                  <a:pt x="184" y="343"/>
                </a:cubicBezTo>
                <a:cubicBezTo>
                  <a:pt x="184" y="344"/>
                  <a:pt x="184" y="344"/>
                  <a:pt x="184" y="345"/>
                </a:cubicBezTo>
                <a:cubicBezTo>
                  <a:pt x="184" y="345"/>
                  <a:pt x="184" y="346"/>
                  <a:pt x="183" y="348"/>
                </a:cubicBezTo>
                <a:cubicBezTo>
                  <a:pt x="182" y="350"/>
                  <a:pt x="181" y="352"/>
                  <a:pt x="180" y="355"/>
                </a:cubicBezTo>
                <a:cubicBezTo>
                  <a:pt x="178" y="358"/>
                  <a:pt x="177" y="361"/>
                  <a:pt x="174" y="364"/>
                </a:cubicBezTo>
                <a:cubicBezTo>
                  <a:pt x="172" y="367"/>
                  <a:pt x="169" y="370"/>
                  <a:pt x="166" y="373"/>
                </a:cubicBezTo>
                <a:cubicBezTo>
                  <a:pt x="161" y="378"/>
                  <a:pt x="156" y="382"/>
                  <a:pt x="150" y="385"/>
                </a:cubicBezTo>
                <a:cubicBezTo>
                  <a:pt x="145" y="387"/>
                  <a:pt x="139" y="388"/>
                  <a:pt x="133" y="388"/>
                </a:cubicBezTo>
                <a:cubicBezTo>
                  <a:pt x="128" y="388"/>
                  <a:pt x="122" y="386"/>
                  <a:pt x="116" y="383"/>
                </a:cubicBezTo>
                <a:cubicBezTo>
                  <a:pt x="110" y="380"/>
                  <a:pt x="105" y="376"/>
                  <a:pt x="99" y="370"/>
                </a:cubicBezTo>
                <a:cubicBezTo>
                  <a:pt x="93" y="365"/>
                  <a:pt x="89" y="359"/>
                  <a:pt x="86" y="353"/>
                </a:cubicBezTo>
                <a:cubicBezTo>
                  <a:pt x="83" y="347"/>
                  <a:pt x="81" y="341"/>
                  <a:pt x="81" y="336"/>
                </a:cubicBezTo>
                <a:cubicBezTo>
                  <a:pt x="81" y="330"/>
                  <a:pt x="81" y="324"/>
                  <a:pt x="84" y="319"/>
                </a:cubicBezTo>
                <a:cubicBezTo>
                  <a:pt x="86" y="313"/>
                  <a:pt x="89" y="308"/>
                  <a:pt x="94" y="303"/>
                </a:cubicBezTo>
                <a:cubicBezTo>
                  <a:pt x="99" y="298"/>
                  <a:pt x="104" y="295"/>
                  <a:pt x="109" y="293"/>
                </a:cubicBezTo>
                <a:cubicBezTo>
                  <a:pt x="115" y="291"/>
                  <a:pt x="120" y="290"/>
                  <a:pt x="125" y="291"/>
                </a:cubicBezTo>
                <a:cubicBezTo>
                  <a:pt x="130" y="291"/>
                  <a:pt x="135" y="293"/>
                  <a:pt x="140" y="295"/>
                </a:cubicBezTo>
                <a:cubicBezTo>
                  <a:pt x="144" y="298"/>
                  <a:pt x="149" y="301"/>
                  <a:pt x="153" y="305"/>
                </a:cubicBezTo>
                <a:lnTo>
                  <a:pt x="155" y="308"/>
                </a:lnTo>
                <a:close/>
                <a:moveTo>
                  <a:pt x="140" y="316"/>
                </a:moveTo>
                <a:cubicBezTo>
                  <a:pt x="134" y="310"/>
                  <a:pt x="127" y="306"/>
                  <a:pt x="121" y="306"/>
                </a:cubicBezTo>
                <a:cubicBezTo>
                  <a:pt x="114" y="305"/>
                  <a:pt x="108" y="307"/>
                  <a:pt x="103" y="313"/>
                </a:cubicBezTo>
                <a:cubicBezTo>
                  <a:pt x="100" y="316"/>
                  <a:pt x="98" y="319"/>
                  <a:pt x="97" y="323"/>
                </a:cubicBezTo>
                <a:cubicBezTo>
                  <a:pt x="95" y="326"/>
                  <a:pt x="95" y="329"/>
                  <a:pt x="95" y="332"/>
                </a:cubicBezTo>
                <a:cubicBezTo>
                  <a:pt x="96" y="336"/>
                  <a:pt x="97" y="339"/>
                  <a:pt x="98" y="342"/>
                </a:cubicBezTo>
                <a:cubicBezTo>
                  <a:pt x="100" y="346"/>
                  <a:pt x="102" y="349"/>
                  <a:pt x="104" y="351"/>
                </a:cubicBezTo>
                <a:lnTo>
                  <a:pt x="140" y="316"/>
                </a:lnTo>
                <a:close/>
                <a:moveTo>
                  <a:pt x="251" y="262"/>
                </a:moveTo>
                <a:cubicBezTo>
                  <a:pt x="252" y="263"/>
                  <a:pt x="252" y="264"/>
                  <a:pt x="253" y="265"/>
                </a:cubicBezTo>
                <a:cubicBezTo>
                  <a:pt x="254" y="265"/>
                  <a:pt x="254" y="266"/>
                  <a:pt x="254" y="266"/>
                </a:cubicBezTo>
                <a:cubicBezTo>
                  <a:pt x="255" y="267"/>
                  <a:pt x="255" y="267"/>
                  <a:pt x="255" y="268"/>
                </a:cubicBezTo>
                <a:cubicBezTo>
                  <a:pt x="255" y="268"/>
                  <a:pt x="255" y="269"/>
                  <a:pt x="255" y="270"/>
                </a:cubicBezTo>
                <a:cubicBezTo>
                  <a:pt x="255" y="272"/>
                  <a:pt x="255" y="273"/>
                  <a:pt x="254" y="276"/>
                </a:cubicBezTo>
                <a:cubicBezTo>
                  <a:pt x="254" y="278"/>
                  <a:pt x="253" y="280"/>
                  <a:pt x="252" y="283"/>
                </a:cubicBezTo>
                <a:cubicBezTo>
                  <a:pt x="251" y="285"/>
                  <a:pt x="249" y="288"/>
                  <a:pt x="248" y="290"/>
                </a:cubicBezTo>
                <a:cubicBezTo>
                  <a:pt x="246" y="293"/>
                  <a:pt x="244" y="295"/>
                  <a:pt x="242" y="298"/>
                </a:cubicBezTo>
                <a:cubicBezTo>
                  <a:pt x="237" y="302"/>
                  <a:pt x="232" y="306"/>
                  <a:pt x="227" y="308"/>
                </a:cubicBezTo>
                <a:cubicBezTo>
                  <a:pt x="222" y="310"/>
                  <a:pt x="217" y="310"/>
                  <a:pt x="211" y="310"/>
                </a:cubicBezTo>
                <a:cubicBezTo>
                  <a:pt x="206" y="309"/>
                  <a:pt x="201" y="308"/>
                  <a:pt x="195" y="305"/>
                </a:cubicBezTo>
                <a:cubicBezTo>
                  <a:pt x="189" y="302"/>
                  <a:pt x="184" y="297"/>
                  <a:pt x="178" y="292"/>
                </a:cubicBezTo>
                <a:cubicBezTo>
                  <a:pt x="172" y="285"/>
                  <a:pt x="167" y="279"/>
                  <a:pt x="164" y="273"/>
                </a:cubicBezTo>
                <a:cubicBezTo>
                  <a:pt x="161" y="267"/>
                  <a:pt x="160" y="261"/>
                  <a:pt x="159" y="255"/>
                </a:cubicBezTo>
                <a:cubicBezTo>
                  <a:pt x="159" y="250"/>
                  <a:pt x="160" y="244"/>
                  <a:pt x="162" y="239"/>
                </a:cubicBezTo>
                <a:cubicBezTo>
                  <a:pt x="165" y="234"/>
                  <a:pt x="168" y="230"/>
                  <a:pt x="172" y="225"/>
                </a:cubicBezTo>
                <a:cubicBezTo>
                  <a:pt x="174" y="223"/>
                  <a:pt x="176" y="221"/>
                  <a:pt x="179" y="220"/>
                </a:cubicBezTo>
                <a:cubicBezTo>
                  <a:pt x="181" y="218"/>
                  <a:pt x="183" y="217"/>
                  <a:pt x="186" y="216"/>
                </a:cubicBezTo>
                <a:cubicBezTo>
                  <a:pt x="188" y="215"/>
                  <a:pt x="190" y="214"/>
                  <a:pt x="192" y="214"/>
                </a:cubicBezTo>
                <a:cubicBezTo>
                  <a:pt x="194" y="213"/>
                  <a:pt x="196" y="213"/>
                  <a:pt x="197" y="213"/>
                </a:cubicBezTo>
                <a:cubicBezTo>
                  <a:pt x="198" y="213"/>
                  <a:pt x="199" y="213"/>
                  <a:pt x="199" y="213"/>
                </a:cubicBezTo>
                <a:cubicBezTo>
                  <a:pt x="200" y="213"/>
                  <a:pt x="201" y="214"/>
                  <a:pt x="201" y="214"/>
                </a:cubicBezTo>
                <a:cubicBezTo>
                  <a:pt x="202" y="214"/>
                  <a:pt x="202" y="215"/>
                  <a:pt x="203" y="215"/>
                </a:cubicBezTo>
                <a:cubicBezTo>
                  <a:pt x="204" y="216"/>
                  <a:pt x="204" y="216"/>
                  <a:pt x="205" y="217"/>
                </a:cubicBezTo>
                <a:cubicBezTo>
                  <a:pt x="207" y="219"/>
                  <a:pt x="208" y="221"/>
                  <a:pt x="209" y="222"/>
                </a:cubicBezTo>
                <a:cubicBezTo>
                  <a:pt x="209" y="223"/>
                  <a:pt x="209" y="224"/>
                  <a:pt x="208" y="225"/>
                </a:cubicBezTo>
                <a:cubicBezTo>
                  <a:pt x="207" y="225"/>
                  <a:pt x="206" y="226"/>
                  <a:pt x="204" y="226"/>
                </a:cubicBezTo>
                <a:cubicBezTo>
                  <a:pt x="203" y="226"/>
                  <a:pt x="201" y="226"/>
                  <a:pt x="198" y="227"/>
                </a:cubicBezTo>
                <a:cubicBezTo>
                  <a:pt x="196" y="227"/>
                  <a:pt x="193" y="228"/>
                  <a:pt x="190" y="229"/>
                </a:cubicBezTo>
                <a:cubicBezTo>
                  <a:pt x="188" y="231"/>
                  <a:pt x="185" y="233"/>
                  <a:pt x="182" y="235"/>
                </a:cubicBezTo>
                <a:cubicBezTo>
                  <a:pt x="176" y="241"/>
                  <a:pt x="174" y="248"/>
                  <a:pt x="175" y="255"/>
                </a:cubicBezTo>
                <a:cubicBezTo>
                  <a:pt x="177" y="262"/>
                  <a:pt x="182" y="270"/>
                  <a:pt x="190" y="279"/>
                </a:cubicBezTo>
                <a:cubicBezTo>
                  <a:pt x="194" y="283"/>
                  <a:pt x="198" y="286"/>
                  <a:pt x="202" y="288"/>
                </a:cubicBezTo>
                <a:cubicBezTo>
                  <a:pt x="206" y="291"/>
                  <a:pt x="210" y="292"/>
                  <a:pt x="213" y="293"/>
                </a:cubicBezTo>
                <a:cubicBezTo>
                  <a:pt x="217" y="293"/>
                  <a:pt x="221" y="293"/>
                  <a:pt x="224" y="292"/>
                </a:cubicBezTo>
                <a:cubicBezTo>
                  <a:pt x="227" y="291"/>
                  <a:pt x="230" y="289"/>
                  <a:pt x="233" y="286"/>
                </a:cubicBezTo>
                <a:cubicBezTo>
                  <a:pt x="236" y="283"/>
                  <a:pt x="238" y="280"/>
                  <a:pt x="239" y="277"/>
                </a:cubicBezTo>
                <a:cubicBezTo>
                  <a:pt x="240" y="274"/>
                  <a:pt x="241" y="272"/>
                  <a:pt x="241" y="269"/>
                </a:cubicBezTo>
                <a:cubicBezTo>
                  <a:pt x="242" y="267"/>
                  <a:pt x="242" y="264"/>
                  <a:pt x="242" y="263"/>
                </a:cubicBezTo>
                <a:cubicBezTo>
                  <a:pt x="243" y="261"/>
                  <a:pt x="243" y="259"/>
                  <a:pt x="244" y="259"/>
                </a:cubicBezTo>
                <a:cubicBezTo>
                  <a:pt x="244" y="259"/>
                  <a:pt x="244" y="258"/>
                  <a:pt x="245" y="258"/>
                </a:cubicBezTo>
                <a:cubicBezTo>
                  <a:pt x="245" y="258"/>
                  <a:pt x="246" y="258"/>
                  <a:pt x="246" y="259"/>
                </a:cubicBezTo>
                <a:cubicBezTo>
                  <a:pt x="247" y="259"/>
                  <a:pt x="248" y="259"/>
                  <a:pt x="248" y="260"/>
                </a:cubicBezTo>
                <a:cubicBezTo>
                  <a:pt x="249" y="261"/>
                  <a:pt x="250" y="261"/>
                  <a:pt x="251" y="262"/>
                </a:cubicBezTo>
                <a:close/>
                <a:moveTo>
                  <a:pt x="291" y="280"/>
                </a:moveTo>
                <a:cubicBezTo>
                  <a:pt x="292" y="281"/>
                  <a:pt x="292" y="282"/>
                  <a:pt x="292" y="282"/>
                </a:cubicBezTo>
                <a:cubicBezTo>
                  <a:pt x="292" y="283"/>
                  <a:pt x="292" y="284"/>
                  <a:pt x="291" y="284"/>
                </a:cubicBezTo>
                <a:cubicBezTo>
                  <a:pt x="291" y="285"/>
                  <a:pt x="291" y="286"/>
                  <a:pt x="290" y="287"/>
                </a:cubicBezTo>
                <a:cubicBezTo>
                  <a:pt x="290" y="287"/>
                  <a:pt x="289" y="288"/>
                  <a:pt x="288" y="289"/>
                </a:cubicBezTo>
                <a:cubicBezTo>
                  <a:pt x="287" y="290"/>
                  <a:pt x="285" y="291"/>
                  <a:pt x="284" y="292"/>
                </a:cubicBezTo>
                <a:cubicBezTo>
                  <a:pt x="284" y="293"/>
                  <a:pt x="283" y="293"/>
                  <a:pt x="282" y="293"/>
                </a:cubicBezTo>
                <a:cubicBezTo>
                  <a:pt x="281" y="293"/>
                  <a:pt x="281" y="293"/>
                  <a:pt x="280" y="293"/>
                </a:cubicBezTo>
                <a:cubicBezTo>
                  <a:pt x="279" y="292"/>
                  <a:pt x="279" y="292"/>
                  <a:pt x="279" y="291"/>
                </a:cubicBezTo>
                <a:lnTo>
                  <a:pt x="203" y="128"/>
                </a:lnTo>
                <a:cubicBezTo>
                  <a:pt x="203" y="127"/>
                  <a:pt x="202" y="127"/>
                  <a:pt x="202" y="126"/>
                </a:cubicBezTo>
                <a:cubicBezTo>
                  <a:pt x="202" y="125"/>
                  <a:pt x="202" y="125"/>
                  <a:pt x="203" y="124"/>
                </a:cubicBezTo>
                <a:cubicBezTo>
                  <a:pt x="203" y="123"/>
                  <a:pt x="203" y="123"/>
                  <a:pt x="204" y="122"/>
                </a:cubicBezTo>
                <a:cubicBezTo>
                  <a:pt x="205" y="121"/>
                  <a:pt x="205" y="120"/>
                  <a:pt x="206" y="119"/>
                </a:cubicBezTo>
                <a:cubicBezTo>
                  <a:pt x="208" y="118"/>
                  <a:pt x="209" y="117"/>
                  <a:pt x="210" y="116"/>
                </a:cubicBezTo>
                <a:cubicBezTo>
                  <a:pt x="210" y="116"/>
                  <a:pt x="211" y="115"/>
                  <a:pt x="212" y="115"/>
                </a:cubicBezTo>
                <a:cubicBezTo>
                  <a:pt x="213" y="115"/>
                  <a:pt x="213" y="115"/>
                  <a:pt x="214" y="116"/>
                </a:cubicBezTo>
                <a:cubicBezTo>
                  <a:pt x="215" y="116"/>
                  <a:pt x="215" y="117"/>
                  <a:pt x="215" y="118"/>
                </a:cubicBezTo>
                <a:lnTo>
                  <a:pt x="291" y="280"/>
                </a:lnTo>
                <a:close/>
                <a:moveTo>
                  <a:pt x="380" y="147"/>
                </a:moveTo>
                <a:cubicBezTo>
                  <a:pt x="381" y="148"/>
                  <a:pt x="382" y="149"/>
                  <a:pt x="382" y="149"/>
                </a:cubicBezTo>
                <a:cubicBezTo>
                  <a:pt x="383" y="150"/>
                  <a:pt x="383" y="151"/>
                  <a:pt x="383" y="151"/>
                </a:cubicBezTo>
                <a:cubicBezTo>
                  <a:pt x="383" y="152"/>
                  <a:pt x="383" y="153"/>
                  <a:pt x="383" y="153"/>
                </a:cubicBezTo>
                <a:cubicBezTo>
                  <a:pt x="383" y="154"/>
                  <a:pt x="383" y="154"/>
                  <a:pt x="382" y="154"/>
                </a:cubicBezTo>
                <a:lnTo>
                  <a:pt x="334" y="203"/>
                </a:lnTo>
                <a:cubicBezTo>
                  <a:pt x="333" y="203"/>
                  <a:pt x="333" y="203"/>
                  <a:pt x="333" y="204"/>
                </a:cubicBezTo>
                <a:cubicBezTo>
                  <a:pt x="332" y="204"/>
                  <a:pt x="332" y="204"/>
                  <a:pt x="331" y="204"/>
                </a:cubicBezTo>
                <a:cubicBezTo>
                  <a:pt x="330" y="203"/>
                  <a:pt x="330" y="203"/>
                  <a:pt x="329" y="203"/>
                </a:cubicBezTo>
                <a:cubicBezTo>
                  <a:pt x="328" y="202"/>
                  <a:pt x="327" y="201"/>
                  <a:pt x="326" y="201"/>
                </a:cubicBezTo>
                <a:cubicBezTo>
                  <a:pt x="325" y="200"/>
                  <a:pt x="325" y="199"/>
                  <a:pt x="324" y="198"/>
                </a:cubicBezTo>
                <a:cubicBezTo>
                  <a:pt x="324" y="197"/>
                  <a:pt x="323" y="197"/>
                  <a:pt x="323" y="196"/>
                </a:cubicBezTo>
                <a:cubicBezTo>
                  <a:pt x="323" y="195"/>
                  <a:pt x="323" y="195"/>
                  <a:pt x="323" y="194"/>
                </a:cubicBezTo>
                <a:cubicBezTo>
                  <a:pt x="323" y="194"/>
                  <a:pt x="323" y="193"/>
                  <a:pt x="324" y="193"/>
                </a:cubicBezTo>
                <a:lnTo>
                  <a:pt x="343" y="174"/>
                </a:lnTo>
                <a:lnTo>
                  <a:pt x="273" y="103"/>
                </a:lnTo>
                <a:lnTo>
                  <a:pt x="265" y="132"/>
                </a:lnTo>
                <a:cubicBezTo>
                  <a:pt x="265" y="133"/>
                  <a:pt x="264" y="134"/>
                  <a:pt x="264" y="135"/>
                </a:cubicBezTo>
                <a:cubicBezTo>
                  <a:pt x="263" y="135"/>
                  <a:pt x="263" y="136"/>
                  <a:pt x="262" y="136"/>
                </a:cubicBezTo>
                <a:cubicBezTo>
                  <a:pt x="262" y="136"/>
                  <a:pt x="261" y="135"/>
                  <a:pt x="260" y="135"/>
                </a:cubicBezTo>
                <a:cubicBezTo>
                  <a:pt x="259" y="134"/>
                  <a:pt x="258" y="133"/>
                  <a:pt x="257" y="132"/>
                </a:cubicBezTo>
                <a:cubicBezTo>
                  <a:pt x="256" y="131"/>
                  <a:pt x="256" y="131"/>
                  <a:pt x="255" y="130"/>
                </a:cubicBezTo>
                <a:cubicBezTo>
                  <a:pt x="255" y="129"/>
                  <a:pt x="254" y="129"/>
                  <a:pt x="254" y="128"/>
                </a:cubicBezTo>
                <a:cubicBezTo>
                  <a:pt x="254" y="128"/>
                  <a:pt x="254" y="127"/>
                  <a:pt x="254" y="127"/>
                </a:cubicBezTo>
                <a:cubicBezTo>
                  <a:pt x="254" y="126"/>
                  <a:pt x="254" y="125"/>
                  <a:pt x="254" y="125"/>
                </a:cubicBezTo>
                <a:lnTo>
                  <a:pt x="262" y="90"/>
                </a:lnTo>
                <a:cubicBezTo>
                  <a:pt x="262" y="89"/>
                  <a:pt x="262" y="89"/>
                  <a:pt x="262" y="89"/>
                </a:cubicBezTo>
                <a:cubicBezTo>
                  <a:pt x="262" y="88"/>
                  <a:pt x="262" y="88"/>
                  <a:pt x="263" y="87"/>
                </a:cubicBezTo>
                <a:cubicBezTo>
                  <a:pt x="263" y="87"/>
                  <a:pt x="263" y="86"/>
                  <a:pt x="264" y="86"/>
                </a:cubicBezTo>
                <a:cubicBezTo>
                  <a:pt x="265" y="85"/>
                  <a:pt x="265" y="84"/>
                  <a:pt x="266" y="83"/>
                </a:cubicBezTo>
                <a:cubicBezTo>
                  <a:pt x="267" y="82"/>
                  <a:pt x="268" y="81"/>
                  <a:pt x="269" y="81"/>
                </a:cubicBezTo>
                <a:cubicBezTo>
                  <a:pt x="270" y="80"/>
                  <a:pt x="271" y="79"/>
                  <a:pt x="271" y="79"/>
                </a:cubicBezTo>
                <a:cubicBezTo>
                  <a:pt x="272" y="79"/>
                  <a:pt x="272" y="79"/>
                  <a:pt x="273" y="79"/>
                </a:cubicBezTo>
                <a:cubicBezTo>
                  <a:pt x="273" y="79"/>
                  <a:pt x="274" y="79"/>
                  <a:pt x="274" y="80"/>
                </a:cubicBezTo>
                <a:lnTo>
                  <a:pt x="356" y="161"/>
                </a:lnTo>
                <a:lnTo>
                  <a:pt x="372" y="144"/>
                </a:lnTo>
                <a:cubicBezTo>
                  <a:pt x="373" y="144"/>
                  <a:pt x="373" y="144"/>
                  <a:pt x="374" y="144"/>
                </a:cubicBezTo>
                <a:cubicBezTo>
                  <a:pt x="374" y="144"/>
                  <a:pt x="375" y="144"/>
                  <a:pt x="376" y="144"/>
                </a:cubicBezTo>
                <a:cubicBezTo>
                  <a:pt x="376" y="144"/>
                  <a:pt x="377" y="144"/>
                  <a:pt x="378" y="145"/>
                </a:cubicBezTo>
                <a:cubicBezTo>
                  <a:pt x="378" y="145"/>
                  <a:pt x="379" y="146"/>
                  <a:pt x="380" y="147"/>
                </a:cubicBezTo>
                <a:close/>
                <a:moveTo>
                  <a:pt x="459" y="68"/>
                </a:moveTo>
                <a:cubicBezTo>
                  <a:pt x="460" y="69"/>
                  <a:pt x="461" y="69"/>
                  <a:pt x="461" y="70"/>
                </a:cubicBezTo>
                <a:cubicBezTo>
                  <a:pt x="462" y="71"/>
                  <a:pt x="462" y="72"/>
                  <a:pt x="462" y="72"/>
                </a:cubicBezTo>
                <a:cubicBezTo>
                  <a:pt x="462" y="73"/>
                  <a:pt x="462" y="73"/>
                  <a:pt x="462" y="74"/>
                </a:cubicBezTo>
                <a:cubicBezTo>
                  <a:pt x="462" y="74"/>
                  <a:pt x="462" y="75"/>
                  <a:pt x="461" y="75"/>
                </a:cubicBezTo>
                <a:lnTo>
                  <a:pt x="413" y="124"/>
                </a:lnTo>
                <a:cubicBezTo>
                  <a:pt x="413" y="124"/>
                  <a:pt x="412" y="124"/>
                  <a:pt x="412" y="124"/>
                </a:cubicBezTo>
                <a:cubicBezTo>
                  <a:pt x="411" y="124"/>
                  <a:pt x="411" y="124"/>
                  <a:pt x="410" y="124"/>
                </a:cubicBezTo>
                <a:cubicBezTo>
                  <a:pt x="409" y="124"/>
                  <a:pt x="409" y="124"/>
                  <a:pt x="408" y="123"/>
                </a:cubicBezTo>
                <a:cubicBezTo>
                  <a:pt x="407" y="123"/>
                  <a:pt x="406" y="122"/>
                  <a:pt x="405" y="121"/>
                </a:cubicBezTo>
                <a:cubicBezTo>
                  <a:pt x="405" y="121"/>
                  <a:pt x="404" y="120"/>
                  <a:pt x="403" y="119"/>
                </a:cubicBezTo>
                <a:cubicBezTo>
                  <a:pt x="403" y="118"/>
                  <a:pt x="403" y="117"/>
                  <a:pt x="402" y="117"/>
                </a:cubicBezTo>
                <a:cubicBezTo>
                  <a:pt x="402" y="116"/>
                  <a:pt x="402" y="116"/>
                  <a:pt x="402" y="115"/>
                </a:cubicBezTo>
                <a:cubicBezTo>
                  <a:pt x="402" y="115"/>
                  <a:pt x="403" y="114"/>
                  <a:pt x="403" y="114"/>
                </a:cubicBezTo>
                <a:lnTo>
                  <a:pt x="422" y="94"/>
                </a:lnTo>
                <a:lnTo>
                  <a:pt x="352" y="24"/>
                </a:lnTo>
                <a:lnTo>
                  <a:pt x="344" y="52"/>
                </a:lnTo>
                <a:cubicBezTo>
                  <a:pt x="344" y="54"/>
                  <a:pt x="344" y="55"/>
                  <a:pt x="343" y="55"/>
                </a:cubicBezTo>
                <a:cubicBezTo>
                  <a:pt x="343" y="56"/>
                  <a:pt x="342" y="56"/>
                  <a:pt x="341" y="56"/>
                </a:cubicBezTo>
                <a:cubicBezTo>
                  <a:pt x="341" y="56"/>
                  <a:pt x="340" y="56"/>
                  <a:pt x="339" y="56"/>
                </a:cubicBezTo>
                <a:cubicBezTo>
                  <a:pt x="338" y="55"/>
                  <a:pt x="337" y="54"/>
                  <a:pt x="336" y="53"/>
                </a:cubicBezTo>
                <a:cubicBezTo>
                  <a:pt x="336" y="52"/>
                  <a:pt x="335" y="51"/>
                  <a:pt x="334" y="51"/>
                </a:cubicBezTo>
                <a:cubicBezTo>
                  <a:pt x="334" y="50"/>
                  <a:pt x="334" y="50"/>
                  <a:pt x="333" y="49"/>
                </a:cubicBezTo>
                <a:cubicBezTo>
                  <a:pt x="333" y="49"/>
                  <a:pt x="333" y="48"/>
                  <a:pt x="333" y="47"/>
                </a:cubicBezTo>
                <a:cubicBezTo>
                  <a:pt x="333" y="47"/>
                  <a:pt x="333" y="46"/>
                  <a:pt x="333" y="46"/>
                </a:cubicBezTo>
                <a:lnTo>
                  <a:pt x="341" y="10"/>
                </a:lnTo>
                <a:cubicBezTo>
                  <a:pt x="341" y="10"/>
                  <a:pt x="341" y="10"/>
                  <a:pt x="341" y="9"/>
                </a:cubicBezTo>
                <a:cubicBezTo>
                  <a:pt x="341" y="9"/>
                  <a:pt x="342" y="9"/>
                  <a:pt x="342" y="8"/>
                </a:cubicBezTo>
                <a:cubicBezTo>
                  <a:pt x="342" y="7"/>
                  <a:pt x="343" y="7"/>
                  <a:pt x="343" y="6"/>
                </a:cubicBezTo>
                <a:cubicBezTo>
                  <a:pt x="344" y="6"/>
                  <a:pt x="344" y="5"/>
                  <a:pt x="345" y="4"/>
                </a:cubicBezTo>
                <a:cubicBezTo>
                  <a:pt x="346" y="3"/>
                  <a:pt x="347" y="2"/>
                  <a:pt x="348" y="1"/>
                </a:cubicBezTo>
                <a:cubicBezTo>
                  <a:pt x="349" y="1"/>
                  <a:pt x="350" y="0"/>
                  <a:pt x="351" y="0"/>
                </a:cubicBezTo>
                <a:cubicBezTo>
                  <a:pt x="351" y="0"/>
                  <a:pt x="352" y="0"/>
                  <a:pt x="352" y="0"/>
                </a:cubicBezTo>
                <a:cubicBezTo>
                  <a:pt x="352" y="0"/>
                  <a:pt x="353" y="0"/>
                  <a:pt x="353" y="0"/>
                </a:cubicBezTo>
                <a:lnTo>
                  <a:pt x="435" y="82"/>
                </a:lnTo>
                <a:lnTo>
                  <a:pt x="452" y="65"/>
                </a:lnTo>
                <a:cubicBezTo>
                  <a:pt x="452" y="65"/>
                  <a:pt x="452" y="65"/>
                  <a:pt x="453" y="64"/>
                </a:cubicBezTo>
                <a:cubicBezTo>
                  <a:pt x="453" y="64"/>
                  <a:pt x="454" y="64"/>
                  <a:pt x="455" y="65"/>
                </a:cubicBezTo>
                <a:cubicBezTo>
                  <a:pt x="455" y="65"/>
                  <a:pt x="456" y="65"/>
                  <a:pt x="457" y="66"/>
                </a:cubicBezTo>
                <a:cubicBezTo>
                  <a:pt x="457" y="66"/>
                  <a:pt x="458" y="67"/>
                  <a:pt x="459" y="6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2" name="Freeform 96"/>
          <p:cNvSpPr>
            <a:spLocks noEditPoints="1"/>
          </p:cNvSpPr>
          <p:nvPr/>
        </p:nvSpPr>
        <p:spPr bwMode="auto">
          <a:xfrm>
            <a:off x="2084388" y="5761038"/>
            <a:ext cx="320675" cy="327025"/>
          </a:xfrm>
          <a:custGeom>
            <a:avLst/>
            <a:gdLst>
              <a:gd name="T0" fmla="*/ 32 w 472"/>
              <a:gd name="T1" fmla="*/ 454 h 483"/>
              <a:gd name="T2" fmla="*/ 77 w 472"/>
              <a:gd name="T3" fmla="*/ 457 h 483"/>
              <a:gd name="T4" fmla="*/ 94 w 472"/>
              <a:gd name="T5" fmla="*/ 430 h 483"/>
              <a:gd name="T6" fmla="*/ 100 w 472"/>
              <a:gd name="T7" fmla="*/ 433 h 483"/>
              <a:gd name="T8" fmla="*/ 103 w 472"/>
              <a:gd name="T9" fmla="*/ 439 h 483"/>
              <a:gd name="T10" fmla="*/ 86 w 472"/>
              <a:gd name="T11" fmla="*/ 467 h 483"/>
              <a:gd name="T12" fmla="*/ 18 w 472"/>
              <a:gd name="T13" fmla="*/ 465 h 483"/>
              <a:gd name="T14" fmla="*/ 13 w 472"/>
              <a:gd name="T15" fmla="*/ 398 h 483"/>
              <a:gd name="T16" fmla="*/ 72 w 472"/>
              <a:gd name="T17" fmla="*/ 400 h 483"/>
              <a:gd name="T18" fmla="*/ 22 w 472"/>
              <a:gd name="T19" fmla="*/ 408 h 483"/>
              <a:gd name="T20" fmla="*/ 24 w 472"/>
              <a:gd name="T21" fmla="*/ 446 h 483"/>
              <a:gd name="T22" fmla="*/ 190 w 472"/>
              <a:gd name="T23" fmla="*/ 360 h 483"/>
              <a:gd name="T24" fmla="*/ 180 w 472"/>
              <a:gd name="T25" fmla="*/ 370 h 483"/>
              <a:gd name="T26" fmla="*/ 130 w 472"/>
              <a:gd name="T27" fmla="*/ 323 h 483"/>
              <a:gd name="T28" fmla="*/ 100 w 472"/>
              <a:gd name="T29" fmla="*/ 337 h 483"/>
              <a:gd name="T30" fmla="*/ 146 w 472"/>
              <a:gd name="T31" fmla="*/ 404 h 483"/>
              <a:gd name="T32" fmla="*/ 136 w 472"/>
              <a:gd name="T33" fmla="*/ 414 h 483"/>
              <a:gd name="T34" fmla="*/ 68 w 472"/>
              <a:gd name="T35" fmla="*/ 347 h 483"/>
              <a:gd name="T36" fmla="*/ 75 w 472"/>
              <a:gd name="T37" fmla="*/ 338 h 483"/>
              <a:gd name="T38" fmla="*/ 88 w 472"/>
              <a:gd name="T39" fmla="*/ 346 h 483"/>
              <a:gd name="T40" fmla="*/ 124 w 472"/>
              <a:gd name="T41" fmla="*/ 303 h 483"/>
              <a:gd name="T42" fmla="*/ 233 w 472"/>
              <a:gd name="T43" fmla="*/ 244 h 483"/>
              <a:gd name="T44" fmla="*/ 202 w 472"/>
              <a:gd name="T45" fmla="*/ 305 h 483"/>
              <a:gd name="T46" fmla="*/ 243 w 472"/>
              <a:gd name="T47" fmla="*/ 289 h 483"/>
              <a:gd name="T48" fmla="*/ 253 w 472"/>
              <a:gd name="T49" fmla="*/ 271 h 483"/>
              <a:gd name="T50" fmla="*/ 260 w 472"/>
              <a:gd name="T51" fmla="*/ 276 h 483"/>
              <a:gd name="T52" fmla="*/ 261 w 472"/>
              <a:gd name="T53" fmla="*/ 284 h 483"/>
              <a:gd name="T54" fmla="*/ 228 w 472"/>
              <a:gd name="T55" fmla="*/ 321 h 483"/>
              <a:gd name="T56" fmla="*/ 164 w 472"/>
              <a:gd name="T57" fmla="*/ 289 h 483"/>
              <a:gd name="T58" fmla="*/ 187 w 472"/>
              <a:gd name="T59" fmla="*/ 229 h 483"/>
              <a:gd name="T60" fmla="*/ 233 w 472"/>
              <a:gd name="T61" fmla="*/ 244 h 483"/>
              <a:gd name="T62" fmla="*/ 174 w 472"/>
              <a:gd name="T63" fmla="*/ 259 h 483"/>
              <a:gd name="T64" fmla="*/ 217 w 472"/>
              <a:gd name="T65" fmla="*/ 252 h 483"/>
              <a:gd name="T66" fmla="*/ 300 w 472"/>
              <a:gd name="T67" fmla="*/ 290 h 483"/>
              <a:gd name="T68" fmla="*/ 290 w 472"/>
              <a:gd name="T69" fmla="*/ 297 h 483"/>
              <a:gd name="T70" fmla="*/ 212 w 472"/>
              <a:gd name="T71" fmla="*/ 128 h 483"/>
              <a:gd name="T72" fmla="*/ 222 w 472"/>
              <a:gd name="T73" fmla="*/ 119 h 483"/>
              <a:gd name="T74" fmla="*/ 390 w 472"/>
              <a:gd name="T75" fmla="*/ 151 h 483"/>
              <a:gd name="T76" fmla="*/ 392 w 472"/>
              <a:gd name="T77" fmla="*/ 158 h 483"/>
              <a:gd name="T78" fmla="*/ 339 w 472"/>
              <a:gd name="T79" fmla="*/ 207 h 483"/>
              <a:gd name="T80" fmla="*/ 333 w 472"/>
              <a:gd name="T81" fmla="*/ 198 h 483"/>
              <a:gd name="T82" fmla="*/ 275 w 472"/>
              <a:gd name="T83" fmla="*/ 135 h 483"/>
              <a:gd name="T84" fmla="*/ 267 w 472"/>
              <a:gd name="T85" fmla="*/ 136 h 483"/>
              <a:gd name="T86" fmla="*/ 264 w 472"/>
              <a:gd name="T87" fmla="*/ 129 h 483"/>
              <a:gd name="T88" fmla="*/ 274 w 472"/>
              <a:gd name="T89" fmla="*/ 89 h 483"/>
              <a:gd name="T90" fmla="*/ 283 w 472"/>
              <a:gd name="T91" fmla="*/ 83 h 483"/>
              <a:gd name="T92" fmla="*/ 384 w 472"/>
              <a:gd name="T93" fmla="*/ 148 h 483"/>
              <a:gd name="T94" fmla="*/ 468 w 472"/>
              <a:gd name="T95" fmla="*/ 71 h 483"/>
              <a:gd name="T96" fmla="*/ 471 w 472"/>
              <a:gd name="T97" fmla="*/ 79 h 483"/>
              <a:gd name="T98" fmla="*/ 413 w 472"/>
              <a:gd name="T99" fmla="*/ 132 h 483"/>
              <a:gd name="T100" fmla="*/ 406 w 472"/>
              <a:gd name="T101" fmla="*/ 122 h 483"/>
              <a:gd name="T102" fmla="*/ 400 w 472"/>
              <a:gd name="T103" fmla="*/ 43 h 483"/>
              <a:gd name="T104" fmla="*/ 374 w 472"/>
              <a:gd name="T105" fmla="*/ 19 h 483"/>
              <a:gd name="T106" fmla="*/ 347 w 472"/>
              <a:gd name="T107" fmla="*/ 44 h 483"/>
              <a:gd name="T108" fmla="*/ 341 w 472"/>
              <a:gd name="T109" fmla="*/ 56 h 483"/>
              <a:gd name="T110" fmla="*/ 333 w 472"/>
              <a:gd name="T111" fmla="*/ 48 h 483"/>
              <a:gd name="T112" fmla="*/ 336 w 472"/>
              <a:gd name="T113" fmla="*/ 32 h 483"/>
              <a:gd name="T114" fmla="*/ 376 w 472"/>
              <a:gd name="T115" fmla="*/ 0 h 483"/>
              <a:gd name="T116" fmla="*/ 414 w 472"/>
              <a:gd name="T117" fmla="*/ 33 h 483"/>
              <a:gd name="T118" fmla="*/ 460 w 472"/>
              <a:gd name="T119" fmla="*/ 69 h 483"/>
              <a:gd name="T120" fmla="*/ 468 w 472"/>
              <a:gd name="T121" fmla="*/ 71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2" h="483">
                <a:moveTo>
                  <a:pt x="74" y="402"/>
                </a:moveTo>
                <a:cubicBezTo>
                  <a:pt x="76" y="404"/>
                  <a:pt x="77" y="406"/>
                  <a:pt x="77" y="407"/>
                </a:cubicBezTo>
                <a:cubicBezTo>
                  <a:pt x="77" y="409"/>
                  <a:pt x="76" y="411"/>
                  <a:pt x="75" y="412"/>
                </a:cubicBezTo>
                <a:lnTo>
                  <a:pt x="32" y="454"/>
                </a:lnTo>
                <a:cubicBezTo>
                  <a:pt x="36" y="458"/>
                  <a:pt x="40" y="461"/>
                  <a:pt x="43" y="463"/>
                </a:cubicBezTo>
                <a:cubicBezTo>
                  <a:pt x="47" y="465"/>
                  <a:pt x="50" y="466"/>
                  <a:pt x="54" y="467"/>
                </a:cubicBezTo>
                <a:cubicBezTo>
                  <a:pt x="58" y="467"/>
                  <a:pt x="62" y="467"/>
                  <a:pt x="66" y="465"/>
                </a:cubicBezTo>
                <a:cubicBezTo>
                  <a:pt x="69" y="463"/>
                  <a:pt x="73" y="461"/>
                  <a:pt x="77" y="457"/>
                </a:cubicBezTo>
                <a:cubicBezTo>
                  <a:pt x="80" y="454"/>
                  <a:pt x="83" y="451"/>
                  <a:pt x="85" y="448"/>
                </a:cubicBezTo>
                <a:cubicBezTo>
                  <a:pt x="86" y="445"/>
                  <a:pt x="88" y="442"/>
                  <a:pt x="89" y="440"/>
                </a:cubicBezTo>
                <a:cubicBezTo>
                  <a:pt x="90" y="437"/>
                  <a:pt x="91" y="435"/>
                  <a:pt x="92" y="434"/>
                </a:cubicBezTo>
                <a:cubicBezTo>
                  <a:pt x="92" y="432"/>
                  <a:pt x="93" y="431"/>
                  <a:pt x="94" y="430"/>
                </a:cubicBezTo>
                <a:cubicBezTo>
                  <a:pt x="94" y="430"/>
                  <a:pt x="94" y="430"/>
                  <a:pt x="95" y="430"/>
                </a:cubicBezTo>
                <a:cubicBezTo>
                  <a:pt x="95" y="430"/>
                  <a:pt x="96" y="430"/>
                  <a:pt x="96" y="430"/>
                </a:cubicBezTo>
                <a:cubicBezTo>
                  <a:pt x="97" y="430"/>
                  <a:pt x="97" y="431"/>
                  <a:pt x="98" y="431"/>
                </a:cubicBezTo>
                <a:cubicBezTo>
                  <a:pt x="98" y="432"/>
                  <a:pt x="99" y="432"/>
                  <a:pt x="100" y="433"/>
                </a:cubicBezTo>
                <a:cubicBezTo>
                  <a:pt x="101" y="434"/>
                  <a:pt x="101" y="434"/>
                  <a:pt x="102" y="435"/>
                </a:cubicBezTo>
                <a:cubicBezTo>
                  <a:pt x="102" y="435"/>
                  <a:pt x="102" y="436"/>
                  <a:pt x="103" y="436"/>
                </a:cubicBezTo>
                <a:cubicBezTo>
                  <a:pt x="103" y="437"/>
                  <a:pt x="103" y="437"/>
                  <a:pt x="103" y="438"/>
                </a:cubicBezTo>
                <a:cubicBezTo>
                  <a:pt x="103" y="438"/>
                  <a:pt x="103" y="438"/>
                  <a:pt x="103" y="439"/>
                </a:cubicBezTo>
                <a:cubicBezTo>
                  <a:pt x="103" y="440"/>
                  <a:pt x="103" y="441"/>
                  <a:pt x="102" y="443"/>
                </a:cubicBezTo>
                <a:cubicBezTo>
                  <a:pt x="102" y="445"/>
                  <a:pt x="101" y="447"/>
                  <a:pt x="99" y="449"/>
                </a:cubicBezTo>
                <a:cubicBezTo>
                  <a:pt x="98" y="452"/>
                  <a:pt x="96" y="455"/>
                  <a:pt x="94" y="458"/>
                </a:cubicBezTo>
                <a:cubicBezTo>
                  <a:pt x="91" y="461"/>
                  <a:pt x="89" y="464"/>
                  <a:pt x="86" y="467"/>
                </a:cubicBezTo>
                <a:cubicBezTo>
                  <a:pt x="80" y="473"/>
                  <a:pt x="75" y="477"/>
                  <a:pt x="69" y="479"/>
                </a:cubicBezTo>
                <a:cubicBezTo>
                  <a:pt x="64" y="482"/>
                  <a:pt x="58" y="483"/>
                  <a:pt x="53" y="483"/>
                </a:cubicBezTo>
                <a:cubicBezTo>
                  <a:pt x="47" y="482"/>
                  <a:pt x="41" y="481"/>
                  <a:pt x="36" y="478"/>
                </a:cubicBezTo>
                <a:cubicBezTo>
                  <a:pt x="30" y="475"/>
                  <a:pt x="24" y="470"/>
                  <a:pt x="18" y="465"/>
                </a:cubicBezTo>
                <a:cubicBezTo>
                  <a:pt x="13" y="459"/>
                  <a:pt x="8" y="453"/>
                  <a:pt x="5" y="447"/>
                </a:cubicBezTo>
                <a:cubicBezTo>
                  <a:pt x="2" y="442"/>
                  <a:pt x="1" y="436"/>
                  <a:pt x="0" y="430"/>
                </a:cubicBezTo>
                <a:cubicBezTo>
                  <a:pt x="0" y="424"/>
                  <a:pt x="1" y="419"/>
                  <a:pt x="3" y="413"/>
                </a:cubicBezTo>
                <a:cubicBezTo>
                  <a:pt x="5" y="408"/>
                  <a:pt x="9" y="402"/>
                  <a:pt x="13" y="398"/>
                </a:cubicBezTo>
                <a:cubicBezTo>
                  <a:pt x="18" y="393"/>
                  <a:pt x="23" y="389"/>
                  <a:pt x="29" y="387"/>
                </a:cubicBezTo>
                <a:cubicBezTo>
                  <a:pt x="34" y="385"/>
                  <a:pt x="39" y="385"/>
                  <a:pt x="44" y="385"/>
                </a:cubicBezTo>
                <a:cubicBezTo>
                  <a:pt x="49" y="385"/>
                  <a:pt x="54" y="387"/>
                  <a:pt x="59" y="390"/>
                </a:cubicBezTo>
                <a:cubicBezTo>
                  <a:pt x="64" y="392"/>
                  <a:pt x="68" y="396"/>
                  <a:pt x="72" y="400"/>
                </a:cubicBezTo>
                <a:lnTo>
                  <a:pt x="74" y="402"/>
                </a:lnTo>
                <a:close/>
                <a:moveTo>
                  <a:pt x="59" y="410"/>
                </a:moveTo>
                <a:cubicBezTo>
                  <a:pt x="53" y="404"/>
                  <a:pt x="47" y="401"/>
                  <a:pt x="40" y="400"/>
                </a:cubicBezTo>
                <a:cubicBezTo>
                  <a:pt x="34" y="399"/>
                  <a:pt x="28" y="402"/>
                  <a:pt x="22" y="408"/>
                </a:cubicBezTo>
                <a:cubicBezTo>
                  <a:pt x="19" y="411"/>
                  <a:pt x="17" y="414"/>
                  <a:pt x="16" y="417"/>
                </a:cubicBezTo>
                <a:cubicBezTo>
                  <a:pt x="15" y="420"/>
                  <a:pt x="14" y="424"/>
                  <a:pt x="15" y="427"/>
                </a:cubicBezTo>
                <a:cubicBezTo>
                  <a:pt x="15" y="430"/>
                  <a:pt x="16" y="434"/>
                  <a:pt x="18" y="437"/>
                </a:cubicBezTo>
                <a:cubicBezTo>
                  <a:pt x="19" y="440"/>
                  <a:pt x="21" y="443"/>
                  <a:pt x="24" y="446"/>
                </a:cubicBezTo>
                <a:lnTo>
                  <a:pt x="59" y="410"/>
                </a:lnTo>
                <a:close/>
                <a:moveTo>
                  <a:pt x="189" y="357"/>
                </a:moveTo>
                <a:cubicBezTo>
                  <a:pt x="190" y="358"/>
                  <a:pt x="190" y="358"/>
                  <a:pt x="190" y="359"/>
                </a:cubicBezTo>
                <a:cubicBezTo>
                  <a:pt x="190" y="359"/>
                  <a:pt x="190" y="360"/>
                  <a:pt x="190" y="360"/>
                </a:cubicBezTo>
                <a:cubicBezTo>
                  <a:pt x="189" y="361"/>
                  <a:pt x="189" y="362"/>
                  <a:pt x="188" y="363"/>
                </a:cubicBezTo>
                <a:cubicBezTo>
                  <a:pt x="188" y="363"/>
                  <a:pt x="187" y="364"/>
                  <a:pt x="186" y="366"/>
                </a:cubicBezTo>
                <a:cubicBezTo>
                  <a:pt x="184" y="367"/>
                  <a:pt x="183" y="368"/>
                  <a:pt x="183" y="368"/>
                </a:cubicBezTo>
                <a:cubicBezTo>
                  <a:pt x="182" y="369"/>
                  <a:pt x="181" y="369"/>
                  <a:pt x="180" y="370"/>
                </a:cubicBezTo>
                <a:cubicBezTo>
                  <a:pt x="180" y="370"/>
                  <a:pt x="179" y="370"/>
                  <a:pt x="179" y="370"/>
                </a:cubicBezTo>
                <a:cubicBezTo>
                  <a:pt x="178" y="370"/>
                  <a:pt x="178" y="370"/>
                  <a:pt x="177" y="369"/>
                </a:cubicBezTo>
                <a:lnTo>
                  <a:pt x="140" y="331"/>
                </a:lnTo>
                <a:cubicBezTo>
                  <a:pt x="136" y="328"/>
                  <a:pt x="133" y="325"/>
                  <a:pt x="130" y="323"/>
                </a:cubicBezTo>
                <a:cubicBezTo>
                  <a:pt x="127" y="322"/>
                  <a:pt x="124" y="321"/>
                  <a:pt x="121" y="320"/>
                </a:cubicBezTo>
                <a:cubicBezTo>
                  <a:pt x="119" y="320"/>
                  <a:pt x="116" y="320"/>
                  <a:pt x="113" y="321"/>
                </a:cubicBezTo>
                <a:cubicBezTo>
                  <a:pt x="111" y="322"/>
                  <a:pt x="108" y="323"/>
                  <a:pt x="106" y="325"/>
                </a:cubicBezTo>
                <a:cubicBezTo>
                  <a:pt x="103" y="328"/>
                  <a:pt x="101" y="332"/>
                  <a:pt x="100" y="337"/>
                </a:cubicBezTo>
                <a:cubicBezTo>
                  <a:pt x="99" y="343"/>
                  <a:pt x="99" y="349"/>
                  <a:pt x="100" y="356"/>
                </a:cubicBezTo>
                <a:lnTo>
                  <a:pt x="145" y="401"/>
                </a:lnTo>
                <a:cubicBezTo>
                  <a:pt x="146" y="402"/>
                  <a:pt x="146" y="402"/>
                  <a:pt x="146" y="403"/>
                </a:cubicBezTo>
                <a:cubicBezTo>
                  <a:pt x="146" y="403"/>
                  <a:pt x="146" y="404"/>
                  <a:pt x="146" y="404"/>
                </a:cubicBezTo>
                <a:cubicBezTo>
                  <a:pt x="146" y="405"/>
                  <a:pt x="145" y="406"/>
                  <a:pt x="145" y="406"/>
                </a:cubicBezTo>
                <a:cubicBezTo>
                  <a:pt x="144" y="407"/>
                  <a:pt x="143" y="408"/>
                  <a:pt x="142" y="409"/>
                </a:cubicBezTo>
                <a:cubicBezTo>
                  <a:pt x="141" y="411"/>
                  <a:pt x="140" y="412"/>
                  <a:pt x="139" y="412"/>
                </a:cubicBezTo>
                <a:cubicBezTo>
                  <a:pt x="138" y="413"/>
                  <a:pt x="137" y="413"/>
                  <a:pt x="136" y="414"/>
                </a:cubicBezTo>
                <a:cubicBezTo>
                  <a:pt x="136" y="414"/>
                  <a:pt x="135" y="414"/>
                  <a:pt x="135" y="414"/>
                </a:cubicBezTo>
                <a:cubicBezTo>
                  <a:pt x="134" y="414"/>
                  <a:pt x="134" y="413"/>
                  <a:pt x="134" y="413"/>
                </a:cubicBezTo>
                <a:lnTo>
                  <a:pt x="69" y="348"/>
                </a:lnTo>
                <a:cubicBezTo>
                  <a:pt x="69" y="348"/>
                  <a:pt x="68" y="348"/>
                  <a:pt x="68" y="347"/>
                </a:cubicBezTo>
                <a:cubicBezTo>
                  <a:pt x="68" y="347"/>
                  <a:pt x="68" y="346"/>
                  <a:pt x="68" y="346"/>
                </a:cubicBezTo>
                <a:cubicBezTo>
                  <a:pt x="69" y="345"/>
                  <a:pt x="69" y="344"/>
                  <a:pt x="70" y="344"/>
                </a:cubicBezTo>
                <a:cubicBezTo>
                  <a:pt x="70" y="343"/>
                  <a:pt x="71" y="342"/>
                  <a:pt x="72" y="341"/>
                </a:cubicBezTo>
                <a:cubicBezTo>
                  <a:pt x="73" y="340"/>
                  <a:pt x="74" y="339"/>
                  <a:pt x="75" y="338"/>
                </a:cubicBezTo>
                <a:cubicBezTo>
                  <a:pt x="76" y="338"/>
                  <a:pt x="76" y="337"/>
                  <a:pt x="77" y="337"/>
                </a:cubicBezTo>
                <a:cubicBezTo>
                  <a:pt x="78" y="337"/>
                  <a:pt x="78" y="337"/>
                  <a:pt x="78" y="337"/>
                </a:cubicBezTo>
                <a:cubicBezTo>
                  <a:pt x="79" y="337"/>
                  <a:pt x="79" y="337"/>
                  <a:pt x="80" y="338"/>
                </a:cubicBezTo>
                <a:lnTo>
                  <a:pt x="88" y="346"/>
                </a:lnTo>
                <a:cubicBezTo>
                  <a:pt x="88" y="339"/>
                  <a:pt x="88" y="332"/>
                  <a:pt x="90" y="327"/>
                </a:cubicBezTo>
                <a:cubicBezTo>
                  <a:pt x="92" y="321"/>
                  <a:pt x="95" y="316"/>
                  <a:pt x="98" y="313"/>
                </a:cubicBezTo>
                <a:cubicBezTo>
                  <a:pt x="103" y="308"/>
                  <a:pt x="107" y="306"/>
                  <a:pt x="111" y="304"/>
                </a:cubicBezTo>
                <a:cubicBezTo>
                  <a:pt x="116" y="303"/>
                  <a:pt x="120" y="302"/>
                  <a:pt x="124" y="303"/>
                </a:cubicBezTo>
                <a:cubicBezTo>
                  <a:pt x="129" y="303"/>
                  <a:pt x="133" y="305"/>
                  <a:pt x="137" y="307"/>
                </a:cubicBezTo>
                <a:cubicBezTo>
                  <a:pt x="141" y="310"/>
                  <a:pt x="145" y="313"/>
                  <a:pt x="150" y="318"/>
                </a:cubicBezTo>
                <a:lnTo>
                  <a:pt x="189" y="357"/>
                </a:lnTo>
                <a:close/>
                <a:moveTo>
                  <a:pt x="233" y="244"/>
                </a:moveTo>
                <a:cubicBezTo>
                  <a:pt x="235" y="246"/>
                  <a:pt x="236" y="247"/>
                  <a:pt x="235" y="249"/>
                </a:cubicBezTo>
                <a:cubicBezTo>
                  <a:pt x="235" y="251"/>
                  <a:pt x="235" y="252"/>
                  <a:pt x="233" y="253"/>
                </a:cubicBezTo>
                <a:lnTo>
                  <a:pt x="191" y="296"/>
                </a:lnTo>
                <a:cubicBezTo>
                  <a:pt x="194" y="300"/>
                  <a:pt x="198" y="302"/>
                  <a:pt x="202" y="305"/>
                </a:cubicBezTo>
                <a:cubicBezTo>
                  <a:pt x="205" y="307"/>
                  <a:pt x="209" y="308"/>
                  <a:pt x="213" y="308"/>
                </a:cubicBezTo>
                <a:cubicBezTo>
                  <a:pt x="216" y="309"/>
                  <a:pt x="220" y="308"/>
                  <a:pt x="224" y="307"/>
                </a:cubicBezTo>
                <a:cubicBezTo>
                  <a:pt x="228" y="305"/>
                  <a:pt x="232" y="302"/>
                  <a:pt x="235" y="298"/>
                </a:cubicBezTo>
                <a:cubicBezTo>
                  <a:pt x="239" y="295"/>
                  <a:pt x="241" y="292"/>
                  <a:pt x="243" y="289"/>
                </a:cubicBezTo>
                <a:cubicBezTo>
                  <a:pt x="245" y="286"/>
                  <a:pt x="246" y="284"/>
                  <a:pt x="247" y="281"/>
                </a:cubicBezTo>
                <a:cubicBezTo>
                  <a:pt x="249" y="279"/>
                  <a:pt x="249" y="277"/>
                  <a:pt x="250" y="275"/>
                </a:cubicBezTo>
                <a:cubicBezTo>
                  <a:pt x="251" y="274"/>
                  <a:pt x="251" y="273"/>
                  <a:pt x="252" y="272"/>
                </a:cubicBezTo>
                <a:cubicBezTo>
                  <a:pt x="252" y="272"/>
                  <a:pt x="253" y="272"/>
                  <a:pt x="253" y="271"/>
                </a:cubicBezTo>
                <a:cubicBezTo>
                  <a:pt x="254" y="271"/>
                  <a:pt x="254" y="271"/>
                  <a:pt x="254" y="272"/>
                </a:cubicBezTo>
                <a:cubicBezTo>
                  <a:pt x="255" y="272"/>
                  <a:pt x="256" y="272"/>
                  <a:pt x="256" y="273"/>
                </a:cubicBezTo>
                <a:cubicBezTo>
                  <a:pt x="257" y="273"/>
                  <a:pt x="258" y="274"/>
                  <a:pt x="258" y="275"/>
                </a:cubicBezTo>
                <a:cubicBezTo>
                  <a:pt x="259" y="275"/>
                  <a:pt x="260" y="276"/>
                  <a:pt x="260" y="276"/>
                </a:cubicBezTo>
                <a:cubicBezTo>
                  <a:pt x="260" y="277"/>
                  <a:pt x="261" y="277"/>
                  <a:pt x="261" y="278"/>
                </a:cubicBezTo>
                <a:cubicBezTo>
                  <a:pt x="261" y="278"/>
                  <a:pt x="262" y="279"/>
                  <a:pt x="262" y="279"/>
                </a:cubicBezTo>
                <a:cubicBezTo>
                  <a:pt x="262" y="280"/>
                  <a:pt x="262" y="280"/>
                  <a:pt x="262" y="281"/>
                </a:cubicBezTo>
                <a:cubicBezTo>
                  <a:pt x="262" y="281"/>
                  <a:pt x="262" y="282"/>
                  <a:pt x="261" y="284"/>
                </a:cubicBezTo>
                <a:cubicBezTo>
                  <a:pt x="260" y="286"/>
                  <a:pt x="259" y="288"/>
                  <a:pt x="258" y="291"/>
                </a:cubicBezTo>
                <a:cubicBezTo>
                  <a:pt x="256" y="294"/>
                  <a:pt x="254" y="297"/>
                  <a:pt x="252" y="300"/>
                </a:cubicBezTo>
                <a:cubicBezTo>
                  <a:pt x="250" y="303"/>
                  <a:pt x="247" y="306"/>
                  <a:pt x="244" y="309"/>
                </a:cubicBezTo>
                <a:cubicBezTo>
                  <a:pt x="239" y="314"/>
                  <a:pt x="233" y="318"/>
                  <a:pt x="228" y="321"/>
                </a:cubicBezTo>
                <a:cubicBezTo>
                  <a:pt x="222" y="323"/>
                  <a:pt x="217" y="324"/>
                  <a:pt x="211" y="324"/>
                </a:cubicBezTo>
                <a:cubicBezTo>
                  <a:pt x="205" y="324"/>
                  <a:pt x="200" y="322"/>
                  <a:pt x="194" y="319"/>
                </a:cubicBezTo>
                <a:cubicBezTo>
                  <a:pt x="188" y="316"/>
                  <a:pt x="182" y="312"/>
                  <a:pt x="176" y="306"/>
                </a:cubicBezTo>
                <a:cubicBezTo>
                  <a:pt x="171" y="301"/>
                  <a:pt x="167" y="295"/>
                  <a:pt x="164" y="289"/>
                </a:cubicBezTo>
                <a:cubicBezTo>
                  <a:pt x="161" y="283"/>
                  <a:pt x="159" y="277"/>
                  <a:pt x="159" y="272"/>
                </a:cubicBezTo>
                <a:cubicBezTo>
                  <a:pt x="158" y="266"/>
                  <a:pt x="159" y="260"/>
                  <a:pt x="161" y="255"/>
                </a:cubicBezTo>
                <a:cubicBezTo>
                  <a:pt x="163" y="249"/>
                  <a:pt x="167" y="244"/>
                  <a:pt x="172" y="239"/>
                </a:cubicBezTo>
                <a:cubicBezTo>
                  <a:pt x="177" y="234"/>
                  <a:pt x="182" y="231"/>
                  <a:pt x="187" y="229"/>
                </a:cubicBezTo>
                <a:cubicBezTo>
                  <a:pt x="192" y="227"/>
                  <a:pt x="197" y="226"/>
                  <a:pt x="202" y="227"/>
                </a:cubicBezTo>
                <a:cubicBezTo>
                  <a:pt x="207" y="227"/>
                  <a:pt x="212" y="229"/>
                  <a:pt x="217" y="231"/>
                </a:cubicBezTo>
                <a:cubicBezTo>
                  <a:pt x="222" y="234"/>
                  <a:pt x="226" y="237"/>
                  <a:pt x="231" y="241"/>
                </a:cubicBezTo>
                <a:lnTo>
                  <a:pt x="233" y="244"/>
                </a:lnTo>
                <a:close/>
                <a:moveTo>
                  <a:pt x="217" y="252"/>
                </a:moveTo>
                <a:cubicBezTo>
                  <a:pt x="211" y="246"/>
                  <a:pt x="205" y="242"/>
                  <a:pt x="199" y="242"/>
                </a:cubicBezTo>
                <a:cubicBezTo>
                  <a:pt x="192" y="241"/>
                  <a:pt x="186" y="243"/>
                  <a:pt x="180" y="249"/>
                </a:cubicBezTo>
                <a:cubicBezTo>
                  <a:pt x="177" y="252"/>
                  <a:pt x="175" y="255"/>
                  <a:pt x="174" y="259"/>
                </a:cubicBezTo>
                <a:cubicBezTo>
                  <a:pt x="173" y="262"/>
                  <a:pt x="173" y="265"/>
                  <a:pt x="173" y="269"/>
                </a:cubicBezTo>
                <a:cubicBezTo>
                  <a:pt x="173" y="272"/>
                  <a:pt x="174" y="275"/>
                  <a:pt x="176" y="278"/>
                </a:cubicBezTo>
                <a:cubicBezTo>
                  <a:pt x="178" y="282"/>
                  <a:pt x="180" y="285"/>
                  <a:pt x="182" y="287"/>
                </a:cubicBezTo>
                <a:lnTo>
                  <a:pt x="217" y="252"/>
                </a:lnTo>
                <a:close/>
                <a:moveTo>
                  <a:pt x="301" y="284"/>
                </a:moveTo>
                <a:cubicBezTo>
                  <a:pt x="301" y="285"/>
                  <a:pt x="302" y="286"/>
                  <a:pt x="302" y="286"/>
                </a:cubicBezTo>
                <a:cubicBezTo>
                  <a:pt x="302" y="287"/>
                  <a:pt x="302" y="288"/>
                  <a:pt x="301" y="288"/>
                </a:cubicBezTo>
                <a:cubicBezTo>
                  <a:pt x="301" y="289"/>
                  <a:pt x="300" y="290"/>
                  <a:pt x="300" y="290"/>
                </a:cubicBezTo>
                <a:cubicBezTo>
                  <a:pt x="299" y="291"/>
                  <a:pt x="298" y="292"/>
                  <a:pt x="297" y="293"/>
                </a:cubicBezTo>
                <a:cubicBezTo>
                  <a:pt x="296" y="294"/>
                  <a:pt x="295" y="295"/>
                  <a:pt x="294" y="296"/>
                </a:cubicBezTo>
                <a:cubicBezTo>
                  <a:pt x="293" y="297"/>
                  <a:pt x="292" y="297"/>
                  <a:pt x="292" y="297"/>
                </a:cubicBezTo>
                <a:cubicBezTo>
                  <a:pt x="291" y="297"/>
                  <a:pt x="290" y="297"/>
                  <a:pt x="290" y="297"/>
                </a:cubicBezTo>
                <a:cubicBezTo>
                  <a:pt x="289" y="296"/>
                  <a:pt x="289" y="296"/>
                  <a:pt x="288" y="295"/>
                </a:cubicBezTo>
                <a:lnTo>
                  <a:pt x="213" y="132"/>
                </a:lnTo>
                <a:cubicBezTo>
                  <a:pt x="212" y="131"/>
                  <a:pt x="212" y="131"/>
                  <a:pt x="212" y="130"/>
                </a:cubicBezTo>
                <a:cubicBezTo>
                  <a:pt x="212" y="129"/>
                  <a:pt x="212" y="129"/>
                  <a:pt x="212" y="128"/>
                </a:cubicBezTo>
                <a:cubicBezTo>
                  <a:pt x="213" y="127"/>
                  <a:pt x="213" y="127"/>
                  <a:pt x="214" y="126"/>
                </a:cubicBezTo>
                <a:cubicBezTo>
                  <a:pt x="214" y="125"/>
                  <a:pt x="215" y="124"/>
                  <a:pt x="216" y="123"/>
                </a:cubicBezTo>
                <a:cubicBezTo>
                  <a:pt x="217" y="122"/>
                  <a:pt x="218" y="121"/>
                  <a:pt x="219" y="120"/>
                </a:cubicBezTo>
                <a:cubicBezTo>
                  <a:pt x="220" y="120"/>
                  <a:pt x="221" y="119"/>
                  <a:pt x="222" y="119"/>
                </a:cubicBezTo>
                <a:cubicBezTo>
                  <a:pt x="223" y="119"/>
                  <a:pt x="223" y="119"/>
                  <a:pt x="224" y="120"/>
                </a:cubicBezTo>
                <a:cubicBezTo>
                  <a:pt x="224" y="120"/>
                  <a:pt x="225" y="121"/>
                  <a:pt x="225" y="121"/>
                </a:cubicBezTo>
                <a:lnTo>
                  <a:pt x="301" y="284"/>
                </a:lnTo>
                <a:close/>
                <a:moveTo>
                  <a:pt x="390" y="151"/>
                </a:moveTo>
                <a:cubicBezTo>
                  <a:pt x="391" y="152"/>
                  <a:pt x="391" y="153"/>
                  <a:pt x="392" y="153"/>
                </a:cubicBezTo>
                <a:cubicBezTo>
                  <a:pt x="392" y="154"/>
                  <a:pt x="393" y="155"/>
                  <a:pt x="393" y="155"/>
                </a:cubicBezTo>
                <a:cubicBezTo>
                  <a:pt x="393" y="156"/>
                  <a:pt x="393" y="157"/>
                  <a:pt x="393" y="157"/>
                </a:cubicBezTo>
                <a:cubicBezTo>
                  <a:pt x="393" y="158"/>
                  <a:pt x="392" y="158"/>
                  <a:pt x="392" y="158"/>
                </a:cubicBezTo>
                <a:lnTo>
                  <a:pt x="343" y="207"/>
                </a:lnTo>
                <a:cubicBezTo>
                  <a:pt x="343" y="207"/>
                  <a:pt x="343" y="207"/>
                  <a:pt x="342" y="207"/>
                </a:cubicBezTo>
                <a:cubicBezTo>
                  <a:pt x="342" y="208"/>
                  <a:pt x="341" y="208"/>
                  <a:pt x="341" y="207"/>
                </a:cubicBezTo>
                <a:cubicBezTo>
                  <a:pt x="340" y="207"/>
                  <a:pt x="339" y="207"/>
                  <a:pt x="339" y="207"/>
                </a:cubicBezTo>
                <a:cubicBezTo>
                  <a:pt x="338" y="206"/>
                  <a:pt x="337" y="205"/>
                  <a:pt x="336" y="205"/>
                </a:cubicBezTo>
                <a:cubicBezTo>
                  <a:pt x="335" y="204"/>
                  <a:pt x="334" y="203"/>
                  <a:pt x="334" y="202"/>
                </a:cubicBezTo>
                <a:cubicBezTo>
                  <a:pt x="334" y="201"/>
                  <a:pt x="333" y="201"/>
                  <a:pt x="333" y="200"/>
                </a:cubicBezTo>
                <a:cubicBezTo>
                  <a:pt x="333" y="199"/>
                  <a:pt x="333" y="199"/>
                  <a:pt x="333" y="198"/>
                </a:cubicBezTo>
                <a:cubicBezTo>
                  <a:pt x="333" y="198"/>
                  <a:pt x="333" y="197"/>
                  <a:pt x="334" y="197"/>
                </a:cubicBezTo>
                <a:lnTo>
                  <a:pt x="353" y="178"/>
                </a:lnTo>
                <a:lnTo>
                  <a:pt x="282" y="107"/>
                </a:lnTo>
                <a:lnTo>
                  <a:pt x="275" y="135"/>
                </a:lnTo>
                <a:cubicBezTo>
                  <a:pt x="275" y="137"/>
                  <a:pt x="274" y="138"/>
                  <a:pt x="274" y="139"/>
                </a:cubicBezTo>
                <a:cubicBezTo>
                  <a:pt x="273" y="139"/>
                  <a:pt x="273" y="140"/>
                  <a:pt x="272" y="140"/>
                </a:cubicBezTo>
                <a:cubicBezTo>
                  <a:pt x="271" y="140"/>
                  <a:pt x="271" y="139"/>
                  <a:pt x="270" y="139"/>
                </a:cubicBezTo>
                <a:cubicBezTo>
                  <a:pt x="269" y="138"/>
                  <a:pt x="268" y="137"/>
                  <a:pt x="267" y="136"/>
                </a:cubicBezTo>
                <a:cubicBezTo>
                  <a:pt x="266" y="135"/>
                  <a:pt x="265" y="135"/>
                  <a:pt x="265" y="134"/>
                </a:cubicBezTo>
                <a:cubicBezTo>
                  <a:pt x="264" y="133"/>
                  <a:pt x="264" y="133"/>
                  <a:pt x="264" y="132"/>
                </a:cubicBezTo>
                <a:cubicBezTo>
                  <a:pt x="264" y="132"/>
                  <a:pt x="263" y="131"/>
                  <a:pt x="263" y="131"/>
                </a:cubicBezTo>
                <a:cubicBezTo>
                  <a:pt x="263" y="130"/>
                  <a:pt x="263" y="129"/>
                  <a:pt x="264" y="129"/>
                </a:cubicBezTo>
                <a:lnTo>
                  <a:pt x="271" y="94"/>
                </a:lnTo>
                <a:cubicBezTo>
                  <a:pt x="271" y="93"/>
                  <a:pt x="271" y="93"/>
                  <a:pt x="272" y="92"/>
                </a:cubicBezTo>
                <a:cubicBezTo>
                  <a:pt x="272" y="92"/>
                  <a:pt x="272" y="92"/>
                  <a:pt x="272" y="91"/>
                </a:cubicBezTo>
                <a:cubicBezTo>
                  <a:pt x="273" y="91"/>
                  <a:pt x="273" y="90"/>
                  <a:pt x="274" y="89"/>
                </a:cubicBezTo>
                <a:cubicBezTo>
                  <a:pt x="274" y="89"/>
                  <a:pt x="275" y="88"/>
                  <a:pt x="276" y="87"/>
                </a:cubicBezTo>
                <a:cubicBezTo>
                  <a:pt x="277" y="86"/>
                  <a:pt x="278" y="85"/>
                  <a:pt x="279" y="85"/>
                </a:cubicBezTo>
                <a:cubicBezTo>
                  <a:pt x="280" y="84"/>
                  <a:pt x="281" y="83"/>
                  <a:pt x="281" y="83"/>
                </a:cubicBezTo>
                <a:cubicBezTo>
                  <a:pt x="282" y="83"/>
                  <a:pt x="282" y="83"/>
                  <a:pt x="283" y="83"/>
                </a:cubicBezTo>
                <a:cubicBezTo>
                  <a:pt x="283" y="83"/>
                  <a:pt x="283" y="83"/>
                  <a:pt x="284" y="84"/>
                </a:cubicBezTo>
                <a:lnTo>
                  <a:pt x="365" y="165"/>
                </a:lnTo>
                <a:lnTo>
                  <a:pt x="382" y="148"/>
                </a:lnTo>
                <a:cubicBezTo>
                  <a:pt x="383" y="148"/>
                  <a:pt x="383" y="148"/>
                  <a:pt x="384" y="148"/>
                </a:cubicBezTo>
                <a:cubicBezTo>
                  <a:pt x="384" y="147"/>
                  <a:pt x="385" y="148"/>
                  <a:pt x="385" y="148"/>
                </a:cubicBezTo>
                <a:cubicBezTo>
                  <a:pt x="386" y="148"/>
                  <a:pt x="387" y="148"/>
                  <a:pt x="387" y="149"/>
                </a:cubicBezTo>
                <a:cubicBezTo>
                  <a:pt x="388" y="149"/>
                  <a:pt x="389" y="150"/>
                  <a:pt x="390" y="151"/>
                </a:cubicBezTo>
                <a:close/>
                <a:moveTo>
                  <a:pt x="468" y="71"/>
                </a:moveTo>
                <a:cubicBezTo>
                  <a:pt x="469" y="72"/>
                  <a:pt x="470" y="73"/>
                  <a:pt x="470" y="74"/>
                </a:cubicBezTo>
                <a:cubicBezTo>
                  <a:pt x="471" y="75"/>
                  <a:pt x="471" y="75"/>
                  <a:pt x="472" y="76"/>
                </a:cubicBezTo>
                <a:cubicBezTo>
                  <a:pt x="472" y="77"/>
                  <a:pt x="472" y="77"/>
                  <a:pt x="472" y="78"/>
                </a:cubicBezTo>
                <a:cubicBezTo>
                  <a:pt x="472" y="78"/>
                  <a:pt x="471" y="79"/>
                  <a:pt x="471" y="79"/>
                </a:cubicBezTo>
                <a:lnTo>
                  <a:pt x="420" y="131"/>
                </a:lnTo>
                <a:cubicBezTo>
                  <a:pt x="419" y="131"/>
                  <a:pt x="418" y="132"/>
                  <a:pt x="418" y="132"/>
                </a:cubicBezTo>
                <a:cubicBezTo>
                  <a:pt x="417" y="133"/>
                  <a:pt x="416" y="133"/>
                  <a:pt x="415" y="133"/>
                </a:cubicBezTo>
                <a:cubicBezTo>
                  <a:pt x="415" y="133"/>
                  <a:pt x="414" y="132"/>
                  <a:pt x="413" y="132"/>
                </a:cubicBezTo>
                <a:cubicBezTo>
                  <a:pt x="412" y="131"/>
                  <a:pt x="411" y="131"/>
                  <a:pt x="410" y="129"/>
                </a:cubicBezTo>
                <a:cubicBezTo>
                  <a:pt x="409" y="129"/>
                  <a:pt x="408" y="128"/>
                  <a:pt x="408" y="127"/>
                </a:cubicBezTo>
                <a:cubicBezTo>
                  <a:pt x="407" y="126"/>
                  <a:pt x="407" y="125"/>
                  <a:pt x="406" y="124"/>
                </a:cubicBezTo>
                <a:cubicBezTo>
                  <a:pt x="406" y="124"/>
                  <a:pt x="406" y="123"/>
                  <a:pt x="406" y="122"/>
                </a:cubicBezTo>
                <a:cubicBezTo>
                  <a:pt x="405" y="121"/>
                  <a:pt x="405" y="120"/>
                  <a:pt x="405" y="119"/>
                </a:cubicBezTo>
                <a:lnTo>
                  <a:pt x="405" y="81"/>
                </a:lnTo>
                <a:cubicBezTo>
                  <a:pt x="405" y="72"/>
                  <a:pt x="404" y="65"/>
                  <a:pt x="403" y="59"/>
                </a:cubicBezTo>
                <a:cubicBezTo>
                  <a:pt x="402" y="53"/>
                  <a:pt x="401" y="48"/>
                  <a:pt x="400" y="43"/>
                </a:cubicBezTo>
                <a:cubicBezTo>
                  <a:pt x="398" y="39"/>
                  <a:pt x="396" y="35"/>
                  <a:pt x="395" y="33"/>
                </a:cubicBezTo>
                <a:cubicBezTo>
                  <a:pt x="393" y="30"/>
                  <a:pt x="391" y="27"/>
                  <a:pt x="389" y="25"/>
                </a:cubicBezTo>
                <a:cubicBezTo>
                  <a:pt x="387" y="23"/>
                  <a:pt x="384" y="22"/>
                  <a:pt x="382" y="21"/>
                </a:cubicBezTo>
                <a:cubicBezTo>
                  <a:pt x="379" y="19"/>
                  <a:pt x="377" y="19"/>
                  <a:pt x="374" y="19"/>
                </a:cubicBezTo>
                <a:cubicBezTo>
                  <a:pt x="371" y="19"/>
                  <a:pt x="368" y="19"/>
                  <a:pt x="366" y="20"/>
                </a:cubicBezTo>
                <a:cubicBezTo>
                  <a:pt x="363" y="22"/>
                  <a:pt x="360" y="23"/>
                  <a:pt x="358" y="26"/>
                </a:cubicBezTo>
                <a:cubicBezTo>
                  <a:pt x="355" y="29"/>
                  <a:pt x="352" y="32"/>
                  <a:pt x="351" y="35"/>
                </a:cubicBezTo>
                <a:cubicBezTo>
                  <a:pt x="349" y="39"/>
                  <a:pt x="348" y="42"/>
                  <a:pt x="347" y="44"/>
                </a:cubicBezTo>
                <a:cubicBezTo>
                  <a:pt x="346" y="47"/>
                  <a:pt x="346" y="49"/>
                  <a:pt x="345" y="51"/>
                </a:cubicBezTo>
                <a:cubicBezTo>
                  <a:pt x="345" y="53"/>
                  <a:pt x="344" y="55"/>
                  <a:pt x="344" y="55"/>
                </a:cubicBezTo>
                <a:cubicBezTo>
                  <a:pt x="343" y="56"/>
                  <a:pt x="343" y="56"/>
                  <a:pt x="342" y="56"/>
                </a:cubicBezTo>
                <a:cubicBezTo>
                  <a:pt x="342" y="56"/>
                  <a:pt x="341" y="56"/>
                  <a:pt x="341" y="56"/>
                </a:cubicBezTo>
                <a:cubicBezTo>
                  <a:pt x="340" y="55"/>
                  <a:pt x="340" y="55"/>
                  <a:pt x="339" y="54"/>
                </a:cubicBezTo>
                <a:cubicBezTo>
                  <a:pt x="338" y="54"/>
                  <a:pt x="337" y="53"/>
                  <a:pt x="336" y="52"/>
                </a:cubicBezTo>
                <a:cubicBezTo>
                  <a:pt x="335" y="51"/>
                  <a:pt x="335" y="51"/>
                  <a:pt x="334" y="50"/>
                </a:cubicBezTo>
                <a:cubicBezTo>
                  <a:pt x="334" y="49"/>
                  <a:pt x="333" y="49"/>
                  <a:pt x="333" y="48"/>
                </a:cubicBezTo>
                <a:cubicBezTo>
                  <a:pt x="333" y="48"/>
                  <a:pt x="333" y="47"/>
                  <a:pt x="332" y="47"/>
                </a:cubicBezTo>
                <a:cubicBezTo>
                  <a:pt x="332" y="46"/>
                  <a:pt x="332" y="46"/>
                  <a:pt x="332" y="44"/>
                </a:cubicBezTo>
                <a:cubicBezTo>
                  <a:pt x="332" y="43"/>
                  <a:pt x="333" y="42"/>
                  <a:pt x="333" y="39"/>
                </a:cubicBezTo>
                <a:cubicBezTo>
                  <a:pt x="334" y="37"/>
                  <a:pt x="335" y="35"/>
                  <a:pt x="336" y="32"/>
                </a:cubicBezTo>
                <a:cubicBezTo>
                  <a:pt x="337" y="29"/>
                  <a:pt x="339" y="26"/>
                  <a:pt x="341" y="22"/>
                </a:cubicBezTo>
                <a:cubicBezTo>
                  <a:pt x="343" y="19"/>
                  <a:pt x="345" y="16"/>
                  <a:pt x="348" y="13"/>
                </a:cubicBezTo>
                <a:cubicBezTo>
                  <a:pt x="353" y="9"/>
                  <a:pt x="357" y="6"/>
                  <a:pt x="362" y="4"/>
                </a:cubicBezTo>
                <a:cubicBezTo>
                  <a:pt x="367" y="1"/>
                  <a:pt x="371" y="0"/>
                  <a:pt x="376" y="0"/>
                </a:cubicBezTo>
                <a:cubicBezTo>
                  <a:pt x="380" y="0"/>
                  <a:pt x="384" y="1"/>
                  <a:pt x="388" y="3"/>
                </a:cubicBezTo>
                <a:cubicBezTo>
                  <a:pt x="392" y="5"/>
                  <a:pt x="396" y="7"/>
                  <a:pt x="399" y="11"/>
                </a:cubicBezTo>
                <a:cubicBezTo>
                  <a:pt x="402" y="14"/>
                  <a:pt x="405" y="17"/>
                  <a:pt x="407" y="20"/>
                </a:cubicBezTo>
                <a:cubicBezTo>
                  <a:pt x="410" y="24"/>
                  <a:pt x="412" y="28"/>
                  <a:pt x="414" y="33"/>
                </a:cubicBezTo>
                <a:cubicBezTo>
                  <a:pt x="415" y="38"/>
                  <a:pt x="417" y="45"/>
                  <a:pt x="418" y="52"/>
                </a:cubicBezTo>
                <a:cubicBezTo>
                  <a:pt x="419" y="59"/>
                  <a:pt x="419" y="69"/>
                  <a:pt x="419" y="79"/>
                </a:cubicBezTo>
                <a:lnTo>
                  <a:pt x="420" y="109"/>
                </a:lnTo>
                <a:lnTo>
                  <a:pt x="460" y="69"/>
                </a:lnTo>
                <a:cubicBezTo>
                  <a:pt x="461" y="69"/>
                  <a:pt x="461" y="68"/>
                  <a:pt x="462" y="68"/>
                </a:cubicBezTo>
                <a:cubicBezTo>
                  <a:pt x="462" y="68"/>
                  <a:pt x="463" y="68"/>
                  <a:pt x="464" y="68"/>
                </a:cubicBezTo>
                <a:cubicBezTo>
                  <a:pt x="464" y="68"/>
                  <a:pt x="465" y="69"/>
                  <a:pt x="466" y="69"/>
                </a:cubicBezTo>
                <a:cubicBezTo>
                  <a:pt x="467" y="70"/>
                  <a:pt x="467" y="71"/>
                  <a:pt x="468" y="7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3" name="Freeform 97"/>
          <p:cNvSpPr>
            <a:spLocks noEditPoints="1"/>
          </p:cNvSpPr>
          <p:nvPr/>
        </p:nvSpPr>
        <p:spPr bwMode="auto">
          <a:xfrm>
            <a:off x="2408238" y="5757863"/>
            <a:ext cx="325438" cy="314325"/>
          </a:xfrm>
          <a:custGeom>
            <a:avLst/>
            <a:gdLst>
              <a:gd name="T0" fmla="*/ 32 w 480"/>
              <a:gd name="T1" fmla="*/ 349 h 467"/>
              <a:gd name="T2" fmla="*/ 17 w 480"/>
              <a:gd name="T3" fmla="*/ 361 h 467"/>
              <a:gd name="T4" fmla="*/ 48 w 480"/>
              <a:gd name="T5" fmla="*/ 373 h 467"/>
              <a:gd name="T6" fmla="*/ 59 w 480"/>
              <a:gd name="T7" fmla="*/ 380 h 467"/>
              <a:gd name="T8" fmla="*/ 101 w 480"/>
              <a:gd name="T9" fmla="*/ 457 h 467"/>
              <a:gd name="T10" fmla="*/ 89 w 480"/>
              <a:gd name="T11" fmla="*/ 467 h 467"/>
              <a:gd name="T12" fmla="*/ 15 w 480"/>
              <a:gd name="T13" fmla="*/ 416 h 467"/>
              <a:gd name="T14" fmla="*/ 22 w 480"/>
              <a:gd name="T15" fmla="*/ 400 h 467"/>
              <a:gd name="T16" fmla="*/ 10 w 480"/>
              <a:gd name="T17" fmla="*/ 347 h 467"/>
              <a:gd name="T18" fmla="*/ 27 w 480"/>
              <a:gd name="T19" fmla="*/ 340 h 467"/>
              <a:gd name="T20" fmla="*/ 108 w 480"/>
              <a:gd name="T21" fmla="*/ 386 h 467"/>
              <a:gd name="T22" fmla="*/ 161 w 480"/>
              <a:gd name="T23" fmla="*/ 379 h 467"/>
              <a:gd name="T24" fmla="*/ 172 w 480"/>
              <a:gd name="T25" fmla="*/ 362 h 467"/>
              <a:gd name="T26" fmla="*/ 179 w 480"/>
              <a:gd name="T27" fmla="*/ 369 h 467"/>
              <a:gd name="T28" fmla="*/ 162 w 480"/>
              <a:gd name="T29" fmla="*/ 399 h 467"/>
              <a:gd name="T30" fmla="*/ 81 w 480"/>
              <a:gd name="T31" fmla="*/ 379 h 467"/>
              <a:gd name="T32" fmla="*/ 120 w 480"/>
              <a:gd name="T33" fmla="*/ 317 h 467"/>
              <a:gd name="T34" fmla="*/ 116 w 480"/>
              <a:gd name="T35" fmla="*/ 332 h 467"/>
              <a:gd name="T36" fmla="*/ 100 w 480"/>
              <a:gd name="T37" fmla="*/ 377 h 467"/>
              <a:gd name="T38" fmla="*/ 254 w 480"/>
              <a:gd name="T39" fmla="*/ 302 h 467"/>
              <a:gd name="T40" fmla="*/ 212 w 480"/>
              <a:gd name="T41" fmla="*/ 326 h 467"/>
              <a:gd name="T42" fmla="*/ 217 w 480"/>
              <a:gd name="T43" fmla="*/ 342 h 467"/>
              <a:gd name="T44" fmla="*/ 114 w 480"/>
              <a:gd name="T45" fmla="*/ 249 h 467"/>
              <a:gd name="T46" fmla="*/ 120 w 480"/>
              <a:gd name="T47" fmla="*/ 238 h 467"/>
              <a:gd name="T48" fmla="*/ 165 w 480"/>
              <a:gd name="T49" fmla="*/ 265 h 467"/>
              <a:gd name="T50" fmla="*/ 206 w 480"/>
              <a:gd name="T51" fmla="*/ 234 h 467"/>
              <a:gd name="T52" fmla="*/ 204 w 480"/>
              <a:gd name="T53" fmla="*/ 251 h 467"/>
              <a:gd name="T54" fmla="*/ 176 w 480"/>
              <a:gd name="T55" fmla="*/ 277 h 467"/>
              <a:gd name="T56" fmla="*/ 239 w 480"/>
              <a:gd name="T57" fmla="*/ 297 h 467"/>
              <a:gd name="T58" fmla="*/ 310 w 480"/>
              <a:gd name="T59" fmla="*/ 286 h 467"/>
              <a:gd name="T60" fmla="*/ 300 w 480"/>
              <a:gd name="T61" fmla="*/ 297 h 467"/>
              <a:gd name="T62" fmla="*/ 220 w 480"/>
              <a:gd name="T63" fmla="*/ 128 h 467"/>
              <a:gd name="T64" fmla="*/ 232 w 480"/>
              <a:gd name="T65" fmla="*/ 119 h 467"/>
              <a:gd name="T66" fmla="*/ 401 w 480"/>
              <a:gd name="T67" fmla="*/ 155 h 467"/>
              <a:gd name="T68" fmla="*/ 349 w 480"/>
              <a:gd name="T69" fmla="*/ 207 h 467"/>
              <a:gd name="T70" fmla="*/ 341 w 480"/>
              <a:gd name="T71" fmla="*/ 198 h 467"/>
              <a:gd name="T72" fmla="*/ 282 w 480"/>
              <a:gd name="T73" fmla="*/ 138 h 467"/>
              <a:gd name="T74" fmla="*/ 272 w 480"/>
              <a:gd name="T75" fmla="*/ 132 h 467"/>
              <a:gd name="T76" fmla="*/ 281 w 480"/>
              <a:gd name="T77" fmla="*/ 91 h 467"/>
              <a:gd name="T78" fmla="*/ 291 w 480"/>
              <a:gd name="T79" fmla="*/ 82 h 467"/>
              <a:gd name="T80" fmla="*/ 393 w 480"/>
              <a:gd name="T81" fmla="*/ 147 h 467"/>
              <a:gd name="T82" fmla="*/ 480 w 480"/>
              <a:gd name="T83" fmla="*/ 76 h 467"/>
              <a:gd name="T84" fmla="*/ 424 w 480"/>
              <a:gd name="T85" fmla="*/ 132 h 467"/>
              <a:gd name="T86" fmla="*/ 414 w 480"/>
              <a:gd name="T87" fmla="*/ 121 h 467"/>
              <a:gd name="T88" fmla="*/ 403 w 480"/>
              <a:gd name="T89" fmla="*/ 32 h 467"/>
              <a:gd name="T90" fmla="*/ 366 w 480"/>
              <a:gd name="T91" fmla="*/ 26 h 467"/>
              <a:gd name="T92" fmla="*/ 351 w 480"/>
              <a:gd name="T93" fmla="*/ 56 h 467"/>
              <a:gd name="T94" fmla="*/ 341 w 480"/>
              <a:gd name="T95" fmla="*/ 48 h 467"/>
              <a:gd name="T96" fmla="*/ 349 w 480"/>
              <a:gd name="T97" fmla="*/ 22 h 467"/>
              <a:gd name="T98" fmla="*/ 407 w 480"/>
              <a:gd name="T99" fmla="*/ 10 h 467"/>
              <a:gd name="T100" fmla="*/ 428 w 480"/>
              <a:gd name="T101" fmla="*/ 109 h 467"/>
              <a:gd name="T102" fmla="*/ 476 w 480"/>
              <a:gd name="T103" fmla="*/ 71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67">
                <a:moveTo>
                  <a:pt x="29" y="343"/>
                </a:moveTo>
                <a:cubicBezTo>
                  <a:pt x="30" y="344"/>
                  <a:pt x="31" y="344"/>
                  <a:pt x="31" y="345"/>
                </a:cubicBezTo>
                <a:cubicBezTo>
                  <a:pt x="32" y="346"/>
                  <a:pt x="32" y="346"/>
                  <a:pt x="32" y="347"/>
                </a:cubicBezTo>
                <a:cubicBezTo>
                  <a:pt x="33" y="347"/>
                  <a:pt x="33" y="347"/>
                  <a:pt x="33" y="348"/>
                </a:cubicBezTo>
                <a:cubicBezTo>
                  <a:pt x="33" y="348"/>
                  <a:pt x="32" y="348"/>
                  <a:pt x="32" y="349"/>
                </a:cubicBezTo>
                <a:cubicBezTo>
                  <a:pt x="32" y="349"/>
                  <a:pt x="31" y="349"/>
                  <a:pt x="31" y="350"/>
                </a:cubicBezTo>
                <a:cubicBezTo>
                  <a:pt x="30" y="350"/>
                  <a:pt x="29" y="350"/>
                  <a:pt x="28" y="351"/>
                </a:cubicBezTo>
                <a:cubicBezTo>
                  <a:pt x="27" y="351"/>
                  <a:pt x="26" y="352"/>
                  <a:pt x="25" y="353"/>
                </a:cubicBezTo>
                <a:cubicBezTo>
                  <a:pt x="23" y="353"/>
                  <a:pt x="22" y="354"/>
                  <a:pt x="21" y="356"/>
                </a:cubicBezTo>
                <a:cubicBezTo>
                  <a:pt x="19" y="357"/>
                  <a:pt x="18" y="359"/>
                  <a:pt x="17" y="361"/>
                </a:cubicBezTo>
                <a:cubicBezTo>
                  <a:pt x="17" y="363"/>
                  <a:pt x="17" y="365"/>
                  <a:pt x="17" y="367"/>
                </a:cubicBezTo>
                <a:cubicBezTo>
                  <a:pt x="17" y="369"/>
                  <a:pt x="18" y="371"/>
                  <a:pt x="20" y="373"/>
                </a:cubicBezTo>
                <a:cubicBezTo>
                  <a:pt x="22" y="375"/>
                  <a:pt x="24" y="378"/>
                  <a:pt x="27" y="381"/>
                </a:cubicBezTo>
                <a:lnTo>
                  <a:pt x="34" y="388"/>
                </a:lnTo>
                <a:lnTo>
                  <a:pt x="48" y="373"/>
                </a:lnTo>
                <a:cubicBezTo>
                  <a:pt x="48" y="373"/>
                  <a:pt x="49" y="373"/>
                  <a:pt x="49" y="373"/>
                </a:cubicBezTo>
                <a:cubicBezTo>
                  <a:pt x="50" y="373"/>
                  <a:pt x="50" y="373"/>
                  <a:pt x="51" y="373"/>
                </a:cubicBezTo>
                <a:cubicBezTo>
                  <a:pt x="52" y="373"/>
                  <a:pt x="52" y="373"/>
                  <a:pt x="53" y="374"/>
                </a:cubicBezTo>
                <a:cubicBezTo>
                  <a:pt x="54" y="374"/>
                  <a:pt x="55" y="375"/>
                  <a:pt x="55" y="376"/>
                </a:cubicBezTo>
                <a:cubicBezTo>
                  <a:pt x="57" y="378"/>
                  <a:pt x="58" y="379"/>
                  <a:pt x="59" y="380"/>
                </a:cubicBezTo>
                <a:cubicBezTo>
                  <a:pt x="59" y="381"/>
                  <a:pt x="59" y="382"/>
                  <a:pt x="58" y="383"/>
                </a:cubicBezTo>
                <a:lnTo>
                  <a:pt x="43" y="398"/>
                </a:lnTo>
                <a:lnTo>
                  <a:pt x="100" y="454"/>
                </a:lnTo>
                <a:cubicBezTo>
                  <a:pt x="101" y="455"/>
                  <a:pt x="101" y="455"/>
                  <a:pt x="101" y="456"/>
                </a:cubicBezTo>
                <a:cubicBezTo>
                  <a:pt x="101" y="456"/>
                  <a:pt x="101" y="457"/>
                  <a:pt x="101" y="457"/>
                </a:cubicBezTo>
                <a:cubicBezTo>
                  <a:pt x="100" y="458"/>
                  <a:pt x="100" y="459"/>
                  <a:pt x="99" y="459"/>
                </a:cubicBezTo>
                <a:cubicBezTo>
                  <a:pt x="98" y="460"/>
                  <a:pt x="98" y="461"/>
                  <a:pt x="96" y="462"/>
                </a:cubicBezTo>
                <a:cubicBezTo>
                  <a:pt x="95" y="464"/>
                  <a:pt x="94" y="465"/>
                  <a:pt x="93" y="465"/>
                </a:cubicBezTo>
                <a:cubicBezTo>
                  <a:pt x="93" y="466"/>
                  <a:pt x="92" y="466"/>
                  <a:pt x="91" y="467"/>
                </a:cubicBezTo>
                <a:cubicBezTo>
                  <a:pt x="91" y="467"/>
                  <a:pt x="90" y="467"/>
                  <a:pt x="89" y="467"/>
                </a:cubicBezTo>
                <a:cubicBezTo>
                  <a:pt x="89" y="467"/>
                  <a:pt x="89" y="467"/>
                  <a:pt x="88" y="466"/>
                </a:cubicBezTo>
                <a:lnTo>
                  <a:pt x="32" y="410"/>
                </a:lnTo>
                <a:lnTo>
                  <a:pt x="22" y="419"/>
                </a:lnTo>
                <a:cubicBezTo>
                  <a:pt x="22" y="419"/>
                  <a:pt x="21" y="420"/>
                  <a:pt x="20" y="419"/>
                </a:cubicBezTo>
                <a:cubicBezTo>
                  <a:pt x="18" y="419"/>
                  <a:pt x="17" y="418"/>
                  <a:pt x="15" y="416"/>
                </a:cubicBezTo>
                <a:cubicBezTo>
                  <a:pt x="14" y="415"/>
                  <a:pt x="14" y="414"/>
                  <a:pt x="13" y="414"/>
                </a:cubicBezTo>
                <a:cubicBezTo>
                  <a:pt x="13" y="413"/>
                  <a:pt x="12" y="412"/>
                  <a:pt x="12" y="412"/>
                </a:cubicBezTo>
                <a:cubicBezTo>
                  <a:pt x="12" y="411"/>
                  <a:pt x="12" y="411"/>
                  <a:pt x="12" y="410"/>
                </a:cubicBezTo>
                <a:cubicBezTo>
                  <a:pt x="12" y="410"/>
                  <a:pt x="12" y="409"/>
                  <a:pt x="13" y="409"/>
                </a:cubicBezTo>
                <a:lnTo>
                  <a:pt x="22" y="400"/>
                </a:lnTo>
                <a:lnTo>
                  <a:pt x="15" y="393"/>
                </a:lnTo>
                <a:cubicBezTo>
                  <a:pt x="11" y="389"/>
                  <a:pt x="7" y="384"/>
                  <a:pt x="5" y="380"/>
                </a:cubicBezTo>
                <a:cubicBezTo>
                  <a:pt x="2" y="376"/>
                  <a:pt x="1" y="372"/>
                  <a:pt x="1" y="368"/>
                </a:cubicBezTo>
                <a:cubicBezTo>
                  <a:pt x="0" y="365"/>
                  <a:pt x="1" y="361"/>
                  <a:pt x="3" y="357"/>
                </a:cubicBezTo>
                <a:cubicBezTo>
                  <a:pt x="4" y="354"/>
                  <a:pt x="7" y="350"/>
                  <a:pt x="10" y="347"/>
                </a:cubicBezTo>
                <a:cubicBezTo>
                  <a:pt x="12" y="345"/>
                  <a:pt x="14" y="343"/>
                  <a:pt x="16" y="342"/>
                </a:cubicBezTo>
                <a:cubicBezTo>
                  <a:pt x="18" y="341"/>
                  <a:pt x="19" y="340"/>
                  <a:pt x="20" y="340"/>
                </a:cubicBezTo>
                <a:cubicBezTo>
                  <a:pt x="22" y="339"/>
                  <a:pt x="22" y="339"/>
                  <a:pt x="23" y="339"/>
                </a:cubicBezTo>
                <a:cubicBezTo>
                  <a:pt x="24" y="339"/>
                  <a:pt x="24" y="339"/>
                  <a:pt x="25" y="339"/>
                </a:cubicBezTo>
                <a:cubicBezTo>
                  <a:pt x="26" y="339"/>
                  <a:pt x="26" y="340"/>
                  <a:pt x="27" y="340"/>
                </a:cubicBezTo>
                <a:cubicBezTo>
                  <a:pt x="28" y="341"/>
                  <a:pt x="28" y="342"/>
                  <a:pt x="29" y="343"/>
                </a:cubicBezTo>
                <a:close/>
                <a:moveTo>
                  <a:pt x="150" y="334"/>
                </a:moveTo>
                <a:cubicBezTo>
                  <a:pt x="152" y="336"/>
                  <a:pt x="153" y="337"/>
                  <a:pt x="153" y="339"/>
                </a:cubicBezTo>
                <a:cubicBezTo>
                  <a:pt x="153" y="341"/>
                  <a:pt x="152" y="342"/>
                  <a:pt x="151" y="344"/>
                </a:cubicBezTo>
                <a:lnTo>
                  <a:pt x="108" y="386"/>
                </a:lnTo>
                <a:cubicBezTo>
                  <a:pt x="112" y="390"/>
                  <a:pt x="116" y="393"/>
                  <a:pt x="119" y="395"/>
                </a:cubicBezTo>
                <a:cubicBezTo>
                  <a:pt x="123" y="397"/>
                  <a:pt x="126" y="398"/>
                  <a:pt x="130" y="398"/>
                </a:cubicBezTo>
                <a:cubicBezTo>
                  <a:pt x="134" y="399"/>
                  <a:pt x="138" y="398"/>
                  <a:pt x="142" y="397"/>
                </a:cubicBezTo>
                <a:cubicBezTo>
                  <a:pt x="145" y="395"/>
                  <a:pt x="149" y="392"/>
                  <a:pt x="153" y="388"/>
                </a:cubicBezTo>
                <a:cubicBezTo>
                  <a:pt x="156" y="385"/>
                  <a:pt x="159" y="382"/>
                  <a:pt x="161" y="379"/>
                </a:cubicBezTo>
                <a:cubicBezTo>
                  <a:pt x="162" y="377"/>
                  <a:pt x="164" y="374"/>
                  <a:pt x="165" y="372"/>
                </a:cubicBezTo>
                <a:cubicBezTo>
                  <a:pt x="166" y="369"/>
                  <a:pt x="167" y="367"/>
                  <a:pt x="168" y="366"/>
                </a:cubicBezTo>
                <a:cubicBezTo>
                  <a:pt x="168" y="364"/>
                  <a:pt x="169" y="363"/>
                  <a:pt x="170" y="362"/>
                </a:cubicBezTo>
                <a:cubicBezTo>
                  <a:pt x="170" y="362"/>
                  <a:pt x="170" y="362"/>
                  <a:pt x="171" y="362"/>
                </a:cubicBezTo>
                <a:cubicBezTo>
                  <a:pt x="171" y="361"/>
                  <a:pt x="172" y="361"/>
                  <a:pt x="172" y="362"/>
                </a:cubicBezTo>
                <a:cubicBezTo>
                  <a:pt x="173" y="362"/>
                  <a:pt x="173" y="362"/>
                  <a:pt x="174" y="363"/>
                </a:cubicBezTo>
                <a:cubicBezTo>
                  <a:pt x="174" y="363"/>
                  <a:pt x="175" y="364"/>
                  <a:pt x="176" y="365"/>
                </a:cubicBezTo>
                <a:cubicBezTo>
                  <a:pt x="177" y="365"/>
                  <a:pt x="177" y="366"/>
                  <a:pt x="178" y="367"/>
                </a:cubicBezTo>
                <a:cubicBezTo>
                  <a:pt x="178" y="367"/>
                  <a:pt x="178" y="367"/>
                  <a:pt x="179" y="368"/>
                </a:cubicBezTo>
                <a:cubicBezTo>
                  <a:pt x="179" y="368"/>
                  <a:pt x="179" y="369"/>
                  <a:pt x="179" y="369"/>
                </a:cubicBezTo>
                <a:cubicBezTo>
                  <a:pt x="179" y="370"/>
                  <a:pt x="179" y="370"/>
                  <a:pt x="179" y="371"/>
                </a:cubicBezTo>
                <a:cubicBezTo>
                  <a:pt x="179" y="371"/>
                  <a:pt x="179" y="372"/>
                  <a:pt x="178" y="374"/>
                </a:cubicBezTo>
                <a:cubicBezTo>
                  <a:pt x="178" y="376"/>
                  <a:pt x="177" y="379"/>
                  <a:pt x="175" y="381"/>
                </a:cubicBezTo>
                <a:cubicBezTo>
                  <a:pt x="174" y="384"/>
                  <a:pt x="172" y="387"/>
                  <a:pt x="170" y="390"/>
                </a:cubicBezTo>
                <a:cubicBezTo>
                  <a:pt x="167" y="393"/>
                  <a:pt x="165" y="396"/>
                  <a:pt x="162" y="399"/>
                </a:cubicBezTo>
                <a:cubicBezTo>
                  <a:pt x="156" y="404"/>
                  <a:pt x="151" y="408"/>
                  <a:pt x="145" y="411"/>
                </a:cubicBezTo>
                <a:cubicBezTo>
                  <a:pt x="140" y="413"/>
                  <a:pt x="134" y="415"/>
                  <a:pt x="129" y="414"/>
                </a:cubicBezTo>
                <a:cubicBezTo>
                  <a:pt x="123" y="414"/>
                  <a:pt x="117" y="413"/>
                  <a:pt x="112" y="410"/>
                </a:cubicBezTo>
                <a:cubicBezTo>
                  <a:pt x="106" y="407"/>
                  <a:pt x="100" y="402"/>
                  <a:pt x="94" y="396"/>
                </a:cubicBezTo>
                <a:cubicBezTo>
                  <a:pt x="89" y="391"/>
                  <a:pt x="84" y="385"/>
                  <a:pt x="81" y="379"/>
                </a:cubicBezTo>
                <a:cubicBezTo>
                  <a:pt x="78" y="373"/>
                  <a:pt x="77" y="367"/>
                  <a:pt x="76" y="362"/>
                </a:cubicBezTo>
                <a:cubicBezTo>
                  <a:pt x="76" y="356"/>
                  <a:pt x="77" y="350"/>
                  <a:pt x="79" y="345"/>
                </a:cubicBezTo>
                <a:cubicBezTo>
                  <a:pt x="81" y="339"/>
                  <a:pt x="85" y="334"/>
                  <a:pt x="89" y="329"/>
                </a:cubicBezTo>
                <a:cubicBezTo>
                  <a:pt x="94" y="324"/>
                  <a:pt x="99" y="321"/>
                  <a:pt x="105" y="319"/>
                </a:cubicBezTo>
                <a:cubicBezTo>
                  <a:pt x="110" y="317"/>
                  <a:pt x="115" y="316"/>
                  <a:pt x="120" y="317"/>
                </a:cubicBezTo>
                <a:cubicBezTo>
                  <a:pt x="125" y="317"/>
                  <a:pt x="130" y="319"/>
                  <a:pt x="135" y="321"/>
                </a:cubicBezTo>
                <a:cubicBezTo>
                  <a:pt x="140" y="324"/>
                  <a:pt x="144" y="327"/>
                  <a:pt x="148" y="332"/>
                </a:cubicBezTo>
                <a:lnTo>
                  <a:pt x="150" y="334"/>
                </a:lnTo>
                <a:close/>
                <a:moveTo>
                  <a:pt x="135" y="342"/>
                </a:moveTo>
                <a:cubicBezTo>
                  <a:pt x="129" y="336"/>
                  <a:pt x="123" y="332"/>
                  <a:pt x="116" y="332"/>
                </a:cubicBezTo>
                <a:cubicBezTo>
                  <a:pt x="110" y="331"/>
                  <a:pt x="104" y="334"/>
                  <a:pt x="98" y="339"/>
                </a:cubicBezTo>
                <a:cubicBezTo>
                  <a:pt x="95" y="342"/>
                  <a:pt x="93" y="345"/>
                  <a:pt x="92" y="349"/>
                </a:cubicBezTo>
                <a:cubicBezTo>
                  <a:pt x="91" y="352"/>
                  <a:pt x="90" y="355"/>
                  <a:pt x="91" y="359"/>
                </a:cubicBezTo>
                <a:cubicBezTo>
                  <a:pt x="91" y="362"/>
                  <a:pt x="92" y="365"/>
                  <a:pt x="94" y="368"/>
                </a:cubicBezTo>
                <a:cubicBezTo>
                  <a:pt x="95" y="372"/>
                  <a:pt x="97" y="375"/>
                  <a:pt x="100" y="377"/>
                </a:cubicBezTo>
                <a:lnTo>
                  <a:pt x="135" y="342"/>
                </a:lnTo>
                <a:close/>
                <a:moveTo>
                  <a:pt x="236" y="252"/>
                </a:moveTo>
                <a:cubicBezTo>
                  <a:pt x="241" y="258"/>
                  <a:pt x="246" y="263"/>
                  <a:pt x="249" y="269"/>
                </a:cubicBezTo>
                <a:cubicBezTo>
                  <a:pt x="252" y="275"/>
                  <a:pt x="254" y="280"/>
                  <a:pt x="255" y="286"/>
                </a:cubicBezTo>
                <a:cubicBezTo>
                  <a:pt x="256" y="291"/>
                  <a:pt x="256" y="297"/>
                  <a:pt x="254" y="302"/>
                </a:cubicBezTo>
                <a:cubicBezTo>
                  <a:pt x="252" y="307"/>
                  <a:pt x="249" y="312"/>
                  <a:pt x="244" y="316"/>
                </a:cubicBezTo>
                <a:cubicBezTo>
                  <a:pt x="242" y="318"/>
                  <a:pt x="240" y="320"/>
                  <a:pt x="238" y="321"/>
                </a:cubicBezTo>
                <a:cubicBezTo>
                  <a:pt x="236" y="323"/>
                  <a:pt x="234" y="324"/>
                  <a:pt x="231" y="325"/>
                </a:cubicBezTo>
                <a:cubicBezTo>
                  <a:pt x="228" y="325"/>
                  <a:pt x="226" y="326"/>
                  <a:pt x="223" y="326"/>
                </a:cubicBezTo>
                <a:cubicBezTo>
                  <a:pt x="219" y="326"/>
                  <a:pt x="216" y="327"/>
                  <a:pt x="212" y="326"/>
                </a:cubicBezTo>
                <a:lnTo>
                  <a:pt x="220" y="334"/>
                </a:lnTo>
                <a:cubicBezTo>
                  <a:pt x="220" y="335"/>
                  <a:pt x="221" y="335"/>
                  <a:pt x="221" y="336"/>
                </a:cubicBezTo>
                <a:cubicBezTo>
                  <a:pt x="221" y="336"/>
                  <a:pt x="221" y="337"/>
                  <a:pt x="221" y="337"/>
                </a:cubicBezTo>
                <a:cubicBezTo>
                  <a:pt x="220" y="338"/>
                  <a:pt x="220" y="339"/>
                  <a:pt x="219" y="339"/>
                </a:cubicBezTo>
                <a:cubicBezTo>
                  <a:pt x="219" y="340"/>
                  <a:pt x="218" y="341"/>
                  <a:pt x="217" y="342"/>
                </a:cubicBezTo>
                <a:cubicBezTo>
                  <a:pt x="216" y="343"/>
                  <a:pt x="215" y="344"/>
                  <a:pt x="214" y="344"/>
                </a:cubicBezTo>
                <a:cubicBezTo>
                  <a:pt x="214" y="345"/>
                  <a:pt x="213" y="345"/>
                  <a:pt x="212" y="345"/>
                </a:cubicBezTo>
                <a:cubicBezTo>
                  <a:pt x="212" y="346"/>
                  <a:pt x="211" y="346"/>
                  <a:pt x="211" y="346"/>
                </a:cubicBezTo>
                <a:cubicBezTo>
                  <a:pt x="210" y="345"/>
                  <a:pt x="210" y="345"/>
                  <a:pt x="210" y="345"/>
                </a:cubicBezTo>
                <a:lnTo>
                  <a:pt x="114" y="249"/>
                </a:lnTo>
                <a:cubicBezTo>
                  <a:pt x="113" y="248"/>
                  <a:pt x="113" y="248"/>
                  <a:pt x="113" y="248"/>
                </a:cubicBezTo>
                <a:cubicBezTo>
                  <a:pt x="113" y="247"/>
                  <a:pt x="113" y="247"/>
                  <a:pt x="113" y="246"/>
                </a:cubicBezTo>
                <a:cubicBezTo>
                  <a:pt x="113" y="245"/>
                  <a:pt x="114" y="245"/>
                  <a:pt x="115" y="244"/>
                </a:cubicBezTo>
                <a:cubicBezTo>
                  <a:pt x="115" y="243"/>
                  <a:pt x="116" y="242"/>
                  <a:pt x="117" y="241"/>
                </a:cubicBezTo>
                <a:cubicBezTo>
                  <a:pt x="118" y="239"/>
                  <a:pt x="119" y="239"/>
                  <a:pt x="120" y="238"/>
                </a:cubicBezTo>
                <a:cubicBezTo>
                  <a:pt x="121" y="237"/>
                  <a:pt x="122" y="237"/>
                  <a:pt x="123" y="237"/>
                </a:cubicBezTo>
                <a:cubicBezTo>
                  <a:pt x="123" y="236"/>
                  <a:pt x="124" y="236"/>
                  <a:pt x="124" y="236"/>
                </a:cubicBezTo>
                <a:cubicBezTo>
                  <a:pt x="125" y="236"/>
                  <a:pt x="125" y="237"/>
                  <a:pt x="126" y="237"/>
                </a:cubicBezTo>
                <a:lnTo>
                  <a:pt x="164" y="276"/>
                </a:lnTo>
                <a:cubicBezTo>
                  <a:pt x="164" y="272"/>
                  <a:pt x="164" y="268"/>
                  <a:pt x="165" y="265"/>
                </a:cubicBezTo>
                <a:cubicBezTo>
                  <a:pt x="165" y="262"/>
                  <a:pt x="166" y="259"/>
                  <a:pt x="167" y="257"/>
                </a:cubicBezTo>
                <a:cubicBezTo>
                  <a:pt x="168" y="254"/>
                  <a:pt x="169" y="252"/>
                  <a:pt x="170" y="250"/>
                </a:cubicBezTo>
                <a:cubicBezTo>
                  <a:pt x="172" y="248"/>
                  <a:pt x="173" y="246"/>
                  <a:pt x="175" y="244"/>
                </a:cubicBezTo>
                <a:cubicBezTo>
                  <a:pt x="180" y="239"/>
                  <a:pt x="185" y="236"/>
                  <a:pt x="190" y="234"/>
                </a:cubicBezTo>
                <a:cubicBezTo>
                  <a:pt x="195" y="233"/>
                  <a:pt x="200" y="233"/>
                  <a:pt x="206" y="234"/>
                </a:cubicBezTo>
                <a:cubicBezTo>
                  <a:pt x="211" y="235"/>
                  <a:pt x="216" y="237"/>
                  <a:pt x="221" y="240"/>
                </a:cubicBezTo>
                <a:cubicBezTo>
                  <a:pt x="226" y="244"/>
                  <a:pt x="231" y="247"/>
                  <a:pt x="236" y="252"/>
                </a:cubicBezTo>
                <a:close/>
                <a:moveTo>
                  <a:pt x="225" y="266"/>
                </a:moveTo>
                <a:cubicBezTo>
                  <a:pt x="222" y="263"/>
                  <a:pt x="218" y="260"/>
                  <a:pt x="215" y="257"/>
                </a:cubicBezTo>
                <a:cubicBezTo>
                  <a:pt x="211" y="254"/>
                  <a:pt x="207" y="252"/>
                  <a:pt x="204" y="251"/>
                </a:cubicBezTo>
                <a:cubicBezTo>
                  <a:pt x="200" y="250"/>
                  <a:pt x="196" y="250"/>
                  <a:pt x="193" y="251"/>
                </a:cubicBezTo>
                <a:cubicBezTo>
                  <a:pt x="189" y="251"/>
                  <a:pt x="186" y="253"/>
                  <a:pt x="183" y="256"/>
                </a:cubicBezTo>
                <a:cubicBezTo>
                  <a:pt x="181" y="258"/>
                  <a:pt x="180" y="259"/>
                  <a:pt x="179" y="261"/>
                </a:cubicBezTo>
                <a:cubicBezTo>
                  <a:pt x="178" y="263"/>
                  <a:pt x="177" y="265"/>
                  <a:pt x="177" y="268"/>
                </a:cubicBezTo>
                <a:cubicBezTo>
                  <a:pt x="176" y="271"/>
                  <a:pt x="176" y="273"/>
                  <a:pt x="176" y="277"/>
                </a:cubicBezTo>
                <a:cubicBezTo>
                  <a:pt x="176" y="280"/>
                  <a:pt x="176" y="284"/>
                  <a:pt x="176" y="288"/>
                </a:cubicBezTo>
                <a:lnTo>
                  <a:pt x="202" y="314"/>
                </a:lnTo>
                <a:cubicBezTo>
                  <a:pt x="209" y="314"/>
                  <a:pt x="216" y="314"/>
                  <a:pt x="221" y="313"/>
                </a:cubicBezTo>
                <a:cubicBezTo>
                  <a:pt x="226" y="313"/>
                  <a:pt x="230" y="310"/>
                  <a:pt x="233" y="307"/>
                </a:cubicBezTo>
                <a:cubicBezTo>
                  <a:pt x="236" y="304"/>
                  <a:pt x="238" y="301"/>
                  <a:pt x="239" y="297"/>
                </a:cubicBezTo>
                <a:cubicBezTo>
                  <a:pt x="239" y="294"/>
                  <a:pt x="239" y="290"/>
                  <a:pt x="238" y="287"/>
                </a:cubicBezTo>
                <a:cubicBezTo>
                  <a:pt x="237" y="283"/>
                  <a:pt x="235" y="279"/>
                  <a:pt x="233" y="276"/>
                </a:cubicBezTo>
                <a:cubicBezTo>
                  <a:pt x="231" y="272"/>
                  <a:pt x="228" y="269"/>
                  <a:pt x="225" y="266"/>
                </a:cubicBezTo>
                <a:close/>
                <a:moveTo>
                  <a:pt x="309" y="284"/>
                </a:moveTo>
                <a:cubicBezTo>
                  <a:pt x="309" y="284"/>
                  <a:pt x="310" y="285"/>
                  <a:pt x="310" y="286"/>
                </a:cubicBezTo>
                <a:cubicBezTo>
                  <a:pt x="310" y="287"/>
                  <a:pt x="310" y="287"/>
                  <a:pt x="309" y="288"/>
                </a:cubicBezTo>
                <a:cubicBezTo>
                  <a:pt x="309" y="289"/>
                  <a:pt x="309" y="289"/>
                  <a:pt x="308" y="290"/>
                </a:cubicBezTo>
                <a:cubicBezTo>
                  <a:pt x="307" y="291"/>
                  <a:pt x="307" y="292"/>
                  <a:pt x="306" y="293"/>
                </a:cubicBezTo>
                <a:cubicBezTo>
                  <a:pt x="304" y="294"/>
                  <a:pt x="303" y="295"/>
                  <a:pt x="302" y="295"/>
                </a:cubicBezTo>
                <a:cubicBezTo>
                  <a:pt x="301" y="296"/>
                  <a:pt x="301" y="296"/>
                  <a:pt x="300" y="297"/>
                </a:cubicBezTo>
                <a:cubicBezTo>
                  <a:pt x="299" y="297"/>
                  <a:pt x="298" y="297"/>
                  <a:pt x="298" y="296"/>
                </a:cubicBezTo>
                <a:cubicBezTo>
                  <a:pt x="297" y="296"/>
                  <a:pt x="297" y="295"/>
                  <a:pt x="297" y="294"/>
                </a:cubicBezTo>
                <a:lnTo>
                  <a:pt x="221" y="132"/>
                </a:lnTo>
                <a:cubicBezTo>
                  <a:pt x="220" y="131"/>
                  <a:pt x="220" y="130"/>
                  <a:pt x="220" y="130"/>
                </a:cubicBezTo>
                <a:cubicBezTo>
                  <a:pt x="220" y="129"/>
                  <a:pt x="220" y="128"/>
                  <a:pt x="220" y="128"/>
                </a:cubicBezTo>
                <a:cubicBezTo>
                  <a:pt x="221" y="127"/>
                  <a:pt x="221" y="126"/>
                  <a:pt x="222" y="125"/>
                </a:cubicBezTo>
                <a:cubicBezTo>
                  <a:pt x="222" y="125"/>
                  <a:pt x="223" y="124"/>
                  <a:pt x="224" y="123"/>
                </a:cubicBezTo>
                <a:cubicBezTo>
                  <a:pt x="225" y="121"/>
                  <a:pt x="226" y="121"/>
                  <a:pt x="227" y="120"/>
                </a:cubicBezTo>
                <a:cubicBezTo>
                  <a:pt x="228" y="119"/>
                  <a:pt x="229" y="119"/>
                  <a:pt x="230" y="119"/>
                </a:cubicBezTo>
                <a:cubicBezTo>
                  <a:pt x="231" y="119"/>
                  <a:pt x="231" y="119"/>
                  <a:pt x="232" y="119"/>
                </a:cubicBezTo>
                <a:cubicBezTo>
                  <a:pt x="232" y="120"/>
                  <a:pt x="233" y="120"/>
                  <a:pt x="233" y="121"/>
                </a:cubicBezTo>
                <a:lnTo>
                  <a:pt x="309" y="284"/>
                </a:lnTo>
                <a:close/>
                <a:moveTo>
                  <a:pt x="398" y="150"/>
                </a:moveTo>
                <a:cubicBezTo>
                  <a:pt x="399" y="151"/>
                  <a:pt x="399" y="152"/>
                  <a:pt x="400" y="153"/>
                </a:cubicBezTo>
                <a:cubicBezTo>
                  <a:pt x="400" y="154"/>
                  <a:pt x="401" y="154"/>
                  <a:pt x="401" y="155"/>
                </a:cubicBezTo>
                <a:cubicBezTo>
                  <a:pt x="401" y="156"/>
                  <a:pt x="401" y="156"/>
                  <a:pt x="401" y="157"/>
                </a:cubicBezTo>
                <a:cubicBezTo>
                  <a:pt x="401" y="157"/>
                  <a:pt x="400" y="158"/>
                  <a:pt x="400" y="158"/>
                </a:cubicBezTo>
                <a:lnTo>
                  <a:pt x="352" y="206"/>
                </a:lnTo>
                <a:cubicBezTo>
                  <a:pt x="351" y="207"/>
                  <a:pt x="351" y="207"/>
                  <a:pt x="350" y="207"/>
                </a:cubicBezTo>
                <a:cubicBezTo>
                  <a:pt x="350" y="207"/>
                  <a:pt x="349" y="207"/>
                  <a:pt x="349" y="207"/>
                </a:cubicBezTo>
                <a:cubicBezTo>
                  <a:pt x="348" y="207"/>
                  <a:pt x="347" y="207"/>
                  <a:pt x="347" y="206"/>
                </a:cubicBezTo>
                <a:cubicBezTo>
                  <a:pt x="346" y="206"/>
                  <a:pt x="345" y="205"/>
                  <a:pt x="344" y="204"/>
                </a:cubicBezTo>
                <a:cubicBezTo>
                  <a:pt x="343" y="203"/>
                  <a:pt x="343" y="202"/>
                  <a:pt x="342" y="202"/>
                </a:cubicBezTo>
                <a:cubicBezTo>
                  <a:pt x="342" y="201"/>
                  <a:pt x="341" y="200"/>
                  <a:pt x="341" y="200"/>
                </a:cubicBezTo>
                <a:cubicBezTo>
                  <a:pt x="341" y="199"/>
                  <a:pt x="341" y="198"/>
                  <a:pt x="341" y="198"/>
                </a:cubicBezTo>
                <a:cubicBezTo>
                  <a:pt x="341" y="197"/>
                  <a:pt x="341" y="197"/>
                  <a:pt x="342" y="196"/>
                </a:cubicBezTo>
                <a:lnTo>
                  <a:pt x="361" y="177"/>
                </a:lnTo>
                <a:lnTo>
                  <a:pt x="290" y="106"/>
                </a:lnTo>
                <a:lnTo>
                  <a:pt x="283" y="135"/>
                </a:lnTo>
                <a:cubicBezTo>
                  <a:pt x="283" y="136"/>
                  <a:pt x="282" y="137"/>
                  <a:pt x="282" y="138"/>
                </a:cubicBezTo>
                <a:cubicBezTo>
                  <a:pt x="281" y="139"/>
                  <a:pt x="281" y="139"/>
                  <a:pt x="280" y="139"/>
                </a:cubicBezTo>
                <a:cubicBezTo>
                  <a:pt x="280" y="139"/>
                  <a:pt x="279" y="139"/>
                  <a:pt x="278" y="138"/>
                </a:cubicBezTo>
                <a:cubicBezTo>
                  <a:pt x="277" y="138"/>
                  <a:pt x="276" y="137"/>
                  <a:pt x="275" y="136"/>
                </a:cubicBezTo>
                <a:cubicBezTo>
                  <a:pt x="274" y="135"/>
                  <a:pt x="274" y="134"/>
                  <a:pt x="273" y="134"/>
                </a:cubicBezTo>
                <a:cubicBezTo>
                  <a:pt x="273" y="133"/>
                  <a:pt x="272" y="132"/>
                  <a:pt x="272" y="132"/>
                </a:cubicBezTo>
                <a:cubicBezTo>
                  <a:pt x="272" y="131"/>
                  <a:pt x="272" y="131"/>
                  <a:pt x="272" y="130"/>
                </a:cubicBezTo>
                <a:cubicBezTo>
                  <a:pt x="272" y="130"/>
                  <a:pt x="272" y="129"/>
                  <a:pt x="272" y="128"/>
                </a:cubicBezTo>
                <a:lnTo>
                  <a:pt x="279" y="93"/>
                </a:lnTo>
                <a:cubicBezTo>
                  <a:pt x="279" y="93"/>
                  <a:pt x="280" y="92"/>
                  <a:pt x="280" y="92"/>
                </a:cubicBezTo>
                <a:cubicBezTo>
                  <a:pt x="280" y="92"/>
                  <a:pt x="280" y="91"/>
                  <a:pt x="281" y="91"/>
                </a:cubicBezTo>
                <a:cubicBezTo>
                  <a:pt x="281" y="90"/>
                  <a:pt x="281" y="90"/>
                  <a:pt x="282" y="89"/>
                </a:cubicBezTo>
                <a:cubicBezTo>
                  <a:pt x="282" y="88"/>
                  <a:pt x="283" y="88"/>
                  <a:pt x="284" y="87"/>
                </a:cubicBezTo>
                <a:cubicBezTo>
                  <a:pt x="285" y="86"/>
                  <a:pt x="286" y="85"/>
                  <a:pt x="287" y="84"/>
                </a:cubicBezTo>
                <a:cubicBezTo>
                  <a:pt x="288" y="83"/>
                  <a:pt x="289" y="83"/>
                  <a:pt x="289" y="83"/>
                </a:cubicBezTo>
                <a:cubicBezTo>
                  <a:pt x="290" y="82"/>
                  <a:pt x="290" y="82"/>
                  <a:pt x="291" y="82"/>
                </a:cubicBezTo>
                <a:cubicBezTo>
                  <a:pt x="291" y="83"/>
                  <a:pt x="292" y="83"/>
                  <a:pt x="292" y="83"/>
                </a:cubicBezTo>
                <a:lnTo>
                  <a:pt x="373" y="165"/>
                </a:lnTo>
                <a:lnTo>
                  <a:pt x="390" y="148"/>
                </a:lnTo>
                <a:cubicBezTo>
                  <a:pt x="391" y="148"/>
                  <a:pt x="391" y="147"/>
                  <a:pt x="392" y="147"/>
                </a:cubicBezTo>
                <a:cubicBezTo>
                  <a:pt x="392" y="147"/>
                  <a:pt x="393" y="147"/>
                  <a:pt x="393" y="147"/>
                </a:cubicBezTo>
                <a:cubicBezTo>
                  <a:pt x="394" y="147"/>
                  <a:pt x="395" y="148"/>
                  <a:pt x="395" y="148"/>
                </a:cubicBezTo>
                <a:cubicBezTo>
                  <a:pt x="396" y="149"/>
                  <a:pt x="397" y="150"/>
                  <a:pt x="398" y="150"/>
                </a:cubicBezTo>
                <a:close/>
                <a:moveTo>
                  <a:pt x="476" y="71"/>
                </a:moveTo>
                <a:cubicBezTo>
                  <a:pt x="477" y="72"/>
                  <a:pt x="478" y="73"/>
                  <a:pt x="479" y="73"/>
                </a:cubicBezTo>
                <a:cubicBezTo>
                  <a:pt x="479" y="74"/>
                  <a:pt x="479" y="75"/>
                  <a:pt x="480" y="76"/>
                </a:cubicBezTo>
                <a:cubicBezTo>
                  <a:pt x="480" y="76"/>
                  <a:pt x="480" y="77"/>
                  <a:pt x="480" y="78"/>
                </a:cubicBezTo>
                <a:cubicBezTo>
                  <a:pt x="480" y="78"/>
                  <a:pt x="479" y="79"/>
                  <a:pt x="479" y="79"/>
                </a:cubicBezTo>
                <a:lnTo>
                  <a:pt x="428" y="130"/>
                </a:lnTo>
                <a:cubicBezTo>
                  <a:pt x="427" y="131"/>
                  <a:pt x="426" y="132"/>
                  <a:pt x="426" y="132"/>
                </a:cubicBezTo>
                <a:cubicBezTo>
                  <a:pt x="425" y="132"/>
                  <a:pt x="424" y="132"/>
                  <a:pt x="424" y="132"/>
                </a:cubicBezTo>
                <a:cubicBezTo>
                  <a:pt x="423" y="132"/>
                  <a:pt x="422" y="132"/>
                  <a:pt x="421" y="131"/>
                </a:cubicBezTo>
                <a:cubicBezTo>
                  <a:pt x="420" y="131"/>
                  <a:pt x="419" y="130"/>
                  <a:pt x="418" y="129"/>
                </a:cubicBezTo>
                <a:cubicBezTo>
                  <a:pt x="417" y="128"/>
                  <a:pt x="416" y="127"/>
                  <a:pt x="416" y="126"/>
                </a:cubicBezTo>
                <a:cubicBezTo>
                  <a:pt x="415" y="126"/>
                  <a:pt x="415" y="125"/>
                  <a:pt x="414" y="124"/>
                </a:cubicBezTo>
                <a:cubicBezTo>
                  <a:pt x="414" y="123"/>
                  <a:pt x="414" y="122"/>
                  <a:pt x="414" y="121"/>
                </a:cubicBezTo>
                <a:cubicBezTo>
                  <a:pt x="413" y="121"/>
                  <a:pt x="413" y="119"/>
                  <a:pt x="413" y="118"/>
                </a:cubicBezTo>
                <a:lnTo>
                  <a:pt x="413" y="81"/>
                </a:lnTo>
                <a:cubicBezTo>
                  <a:pt x="413" y="72"/>
                  <a:pt x="412" y="65"/>
                  <a:pt x="411" y="58"/>
                </a:cubicBezTo>
                <a:cubicBezTo>
                  <a:pt x="410" y="52"/>
                  <a:pt x="409" y="47"/>
                  <a:pt x="408" y="43"/>
                </a:cubicBezTo>
                <a:cubicBezTo>
                  <a:pt x="406" y="39"/>
                  <a:pt x="405" y="35"/>
                  <a:pt x="403" y="32"/>
                </a:cubicBezTo>
                <a:cubicBezTo>
                  <a:pt x="401" y="29"/>
                  <a:pt x="399" y="27"/>
                  <a:pt x="397" y="25"/>
                </a:cubicBezTo>
                <a:cubicBezTo>
                  <a:pt x="395" y="23"/>
                  <a:pt x="392" y="21"/>
                  <a:pt x="390" y="20"/>
                </a:cubicBezTo>
                <a:cubicBezTo>
                  <a:pt x="387" y="19"/>
                  <a:pt x="385" y="18"/>
                  <a:pt x="382" y="18"/>
                </a:cubicBezTo>
                <a:cubicBezTo>
                  <a:pt x="379" y="18"/>
                  <a:pt x="377" y="19"/>
                  <a:pt x="374" y="20"/>
                </a:cubicBezTo>
                <a:cubicBezTo>
                  <a:pt x="371" y="21"/>
                  <a:pt x="368" y="23"/>
                  <a:pt x="366" y="26"/>
                </a:cubicBezTo>
                <a:cubicBezTo>
                  <a:pt x="363" y="29"/>
                  <a:pt x="360" y="32"/>
                  <a:pt x="359" y="35"/>
                </a:cubicBezTo>
                <a:cubicBezTo>
                  <a:pt x="357" y="38"/>
                  <a:pt x="356" y="41"/>
                  <a:pt x="355" y="44"/>
                </a:cubicBezTo>
                <a:cubicBezTo>
                  <a:pt x="354" y="47"/>
                  <a:pt x="354" y="49"/>
                  <a:pt x="353" y="51"/>
                </a:cubicBezTo>
                <a:cubicBezTo>
                  <a:pt x="353" y="53"/>
                  <a:pt x="352" y="54"/>
                  <a:pt x="352" y="55"/>
                </a:cubicBezTo>
                <a:cubicBezTo>
                  <a:pt x="351" y="55"/>
                  <a:pt x="351" y="56"/>
                  <a:pt x="351" y="56"/>
                </a:cubicBezTo>
                <a:cubicBezTo>
                  <a:pt x="350" y="56"/>
                  <a:pt x="350" y="56"/>
                  <a:pt x="349" y="55"/>
                </a:cubicBezTo>
                <a:cubicBezTo>
                  <a:pt x="348" y="55"/>
                  <a:pt x="348" y="55"/>
                  <a:pt x="347" y="54"/>
                </a:cubicBezTo>
                <a:cubicBezTo>
                  <a:pt x="346" y="53"/>
                  <a:pt x="345" y="53"/>
                  <a:pt x="344" y="52"/>
                </a:cubicBezTo>
                <a:cubicBezTo>
                  <a:pt x="343" y="51"/>
                  <a:pt x="343" y="50"/>
                  <a:pt x="342" y="50"/>
                </a:cubicBezTo>
                <a:cubicBezTo>
                  <a:pt x="342" y="49"/>
                  <a:pt x="341" y="49"/>
                  <a:pt x="341" y="48"/>
                </a:cubicBezTo>
                <a:cubicBezTo>
                  <a:pt x="341" y="48"/>
                  <a:pt x="341" y="47"/>
                  <a:pt x="341" y="46"/>
                </a:cubicBezTo>
                <a:cubicBezTo>
                  <a:pt x="340" y="46"/>
                  <a:pt x="340" y="45"/>
                  <a:pt x="341" y="44"/>
                </a:cubicBezTo>
                <a:cubicBezTo>
                  <a:pt x="341" y="43"/>
                  <a:pt x="341" y="41"/>
                  <a:pt x="341" y="39"/>
                </a:cubicBezTo>
                <a:cubicBezTo>
                  <a:pt x="342" y="37"/>
                  <a:pt x="343" y="34"/>
                  <a:pt x="344" y="31"/>
                </a:cubicBezTo>
                <a:cubicBezTo>
                  <a:pt x="345" y="28"/>
                  <a:pt x="347" y="25"/>
                  <a:pt x="349" y="22"/>
                </a:cubicBezTo>
                <a:cubicBezTo>
                  <a:pt x="351" y="19"/>
                  <a:pt x="354" y="16"/>
                  <a:pt x="356" y="13"/>
                </a:cubicBezTo>
                <a:cubicBezTo>
                  <a:pt x="361" y="9"/>
                  <a:pt x="365" y="5"/>
                  <a:pt x="370" y="3"/>
                </a:cubicBezTo>
                <a:cubicBezTo>
                  <a:pt x="375" y="1"/>
                  <a:pt x="379" y="0"/>
                  <a:pt x="384" y="0"/>
                </a:cubicBezTo>
                <a:cubicBezTo>
                  <a:pt x="388" y="0"/>
                  <a:pt x="392" y="1"/>
                  <a:pt x="396" y="3"/>
                </a:cubicBezTo>
                <a:cubicBezTo>
                  <a:pt x="400" y="4"/>
                  <a:pt x="404" y="7"/>
                  <a:pt x="407" y="10"/>
                </a:cubicBezTo>
                <a:cubicBezTo>
                  <a:pt x="410" y="13"/>
                  <a:pt x="413" y="17"/>
                  <a:pt x="415" y="20"/>
                </a:cubicBezTo>
                <a:cubicBezTo>
                  <a:pt x="418" y="23"/>
                  <a:pt x="420" y="28"/>
                  <a:pt x="422" y="33"/>
                </a:cubicBezTo>
                <a:cubicBezTo>
                  <a:pt x="423" y="38"/>
                  <a:pt x="425" y="44"/>
                  <a:pt x="426" y="52"/>
                </a:cubicBezTo>
                <a:cubicBezTo>
                  <a:pt x="427" y="59"/>
                  <a:pt x="427" y="68"/>
                  <a:pt x="427" y="79"/>
                </a:cubicBezTo>
                <a:lnTo>
                  <a:pt x="428" y="109"/>
                </a:lnTo>
                <a:lnTo>
                  <a:pt x="468" y="69"/>
                </a:lnTo>
                <a:cubicBezTo>
                  <a:pt x="469" y="68"/>
                  <a:pt x="469" y="68"/>
                  <a:pt x="470" y="68"/>
                </a:cubicBezTo>
                <a:cubicBezTo>
                  <a:pt x="470" y="68"/>
                  <a:pt x="471" y="68"/>
                  <a:pt x="472" y="68"/>
                </a:cubicBezTo>
                <a:cubicBezTo>
                  <a:pt x="472" y="68"/>
                  <a:pt x="473" y="68"/>
                  <a:pt x="474" y="69"/>
                </a:cubicBezTo>
                <a:cubicBezTo>
                  <a:pt x="475" y="69"/>
                  <a:pt x="476" y="70"/>
                  <a:pt x="476" y="7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4" name="Freeform 98"/>
          <p:cNvSpPr>
            <a:spLocks noEditPoints="1"/>
          </p:cNvSpPr>
          <p:nvPr/>
        </p:nvSpPr>
        <p:spPr bwMode="auto">
          <a:xfrm>
            <a:off x="2716213" y="5757863"/>
            <a:ext cx="341313" cy="347663"/>
          </a:xfrm>
          <a:custGeom>
            <a:avLst/>
            <a:gdLst>
              <a:gd name="T0" fmla="*/ 158 w 506"/>
              <a:gd name="T1" fmla="*/ 427 h 515"/>
              <a:gd name="T2" fmla="*/ 111 w 506"/>
              <a:gd name="T3" fmla="*/ 391 h 515"/>
              <a:gd name="T4" fmla="*/ 74 w 506"/>
              <a:gd name="T5" fmla="*/ 397 h 515"/>
              <a:gd name="T6" fmla="*/ 119 w 506"/>
              <a:gd name="T7" fmla="*/ 466 h 515"/>
              <a:gd name="T8" fmla="*/ 108 w 506"/>
              <a:gd name="T9" fmla="*/ 472 h 515"/>
              <a:gd name="T10" fmla="*/ 37 w 506"/>
              <a:gd name="T11" fmla="*/ 428 h 515"/>
              <a:gd name="T12" fmla="*/ 78 w 506"/>
              <a:gd name="T13" fmla="*/ 505 h 515"/>
              <a:gd name="T14" fmla="*/ 67 w 506"/>
              <a:gd name="T15" fmla="*/ 515 h 515"/>
              <a:gd name="T16" fmla="*/ 2 w 506"/>
              <a:gd name="T17" fmla="*/ 445 h 515"/>
              <a:gd name="T18" fmla="*/ 12 w 506"/>
              <a:gd name="T19" fmla="*/ 439 h 515"/>
              <a:gd name="T20" fmla="*/ 46 w 506"/>
              <a:gd name="T21" fmla="*/ 405 h 515"/>
              <a:gd name="T22" fmla="*/ 67 w 506"/>
              <a:gd name="T23" fmla="*/ 379 h 515"/>
              <a:gd name="T24" fmla="*/ 121 w 506"/>
              <a:gd name="T25" fmla="*/ 378 h 515"/>
              <a:gd name="T26" fmla="*/ 236 w 506"/>
              <a:gd name="T27" fmla="*/ 348 h 515"/>
              <a:gd name="T28" fmla="*/ 220 w 506"/>
              <a:gd name="T29" fmla="*/ 361 h 515"/>
              <a:gd name="T30" fmla="*/ 169 w 506"/>
              <a:gd name="T31" fmla="*/ 378 h 515"/>
              <a:gd name="T32" fmla="*/ 189 w 506"/>
              <a:gd name="T33" fmla="*/ 315 h 515"/>
              <a:gd name="T34" fmla="*/ 154 w 506"/>
              <a:gd name="T35" fmla="*/ 309 h 515"/>
              <a:gd name="T36" fmla="*/ 139 w 506"/>
              <a:gd name="T37" fmla="*/ 338 h 515"/>
              <a:gd name="T38" fmla="*/ 130 w 506"/>
              <a:gd name="T39" fmla="*/ 329 h 515"/>
              <a:gd name="T40" fmla="*/ 159 w 506"/>
              <a:gd name="T41" fmla="*/ 289 h 515"/>
              <a:gd name="T42" fmla="*/ 198 w 506"/>
              <a:gd name="T43" fmla="*/ 323 h 515"/>
              <a:gd name="T44" fmla="*/ 181 w 506"/>
              <a:gd name="T45" fmla="*/ 365 h 515"/>
              <a:gd name="T46" fmla="*/ 198 w 506"/>
              <a:gd name="T47" fmla="*/ 323 h 515"/>
              <a:gd name="T48" fmla="*/ 239 w 506"/>
              <a:gd name="T49" fmla="*/ 231 h 515"/>
              <a:gd name="T50" fmla="*/ 226 w 506"/>
              <a:gd name="T51" fmla="*/ 242 h 515"/>
              <a:gd name="T52" fmla="*/ 271 w 506"/>
              <a:gd name="T53" fmla="*/ 311 h 515"/>
              <a:gd name="T54" fmla="*/ 261 w 506"/>
              <a:gd name="T55" fmla="*/ 322 h 515"/>
              <a:gd name="T56" fmla="*/ 193 w 506"/>
              <a:gd name="T57" fmla="*/ 255 h 515"/>
              <a:gd name="T58" fmla="*/ 203 w 506"/>
              <a:gd name="T59" fmla="*/ 246 h 515"/>
              <a:gd name="T60" fmla="*/ 215 w 506"/>
              <a:gd name="T61" fmla="*/ 230 h 515"/>
              <a:gd name="T62" fmla="*/ 229 w 506"/>
              <a:gd name="T63" fmla="*/ 219 h 515"/>
              <a:gd name="T64" fmla="*/ 335 w 506"/>
              <a:gd name="T65" fmla="*/ 283 h 515"/>
              <a:gd name="T66" fmla="*/ 328 w 506"/>
              <a:gd name="T67" fmla="*/ 295 h 515"/>
              <a:gd name="T68" fmla="*/ 246 w 506"/>
              <a:gd name="T69" fmla="*/ 129 h 515"/>
              <a:gd name="T70" fmla="*/ 256 w 506"/>
              <a:gd name="T71" fmla="*/ 119 h 515"/>
              <a:gd name="T72" fmla="*/ 426 w 506"/>
              <a:gd name="T73" fmla="*/ 153 h 515"/>
              <a:gd name="T74" fmla="*/ 376 w 506"/>
              <a:gd name="T75" fmla="*/ 207 h 515"/>
              <a:gd name="T76" fmla="*/ 367 w 506"/>
              <a:gd name="T77" fmla="*/ 199 h 515"/>
              <a:gd name="T78" fmla="*/ 309 w 506"/>
              <a:gd name="T79" fmla="*/ 135 h 515"/>
              <a:gd name="T80" fmla="*/ 299 w 506"/>
              <a:gd name="T81" fmla="*/ 133 h 515"/>
              <a:gd name="T82" fmla="*/ 306 w 506"/>
              <a:gd name="T83" fmla="*/ 92 h 515"/>
              <a:gd name="T84" fmla="*/ 315 w 506"/>
              <a:gd name="T85" fmla="*/ 82 h 515"/>
              <a:gd name="T86" fmla="*/ 418 w 506"/>
              <a:gd name="T87" fmla="*/ 147 h 515"/>
              <a:gd name="T88" fmla="*/ 504 w 506"/>
              <a:gd name="T89" fmla="*/ 73 h 515"/>
              <a:gd name="T90" fmla="*/ 452 w 506"/>
              <a:gd name="T91" fmla="*/ 132 h 515"/>
              <a:gd name="T92" fmla="*/ 440 w 506"/>
              <a:gd name="T93" fmla="*/ 124 h 515"/>
              <a:gd name="T94" fmla="*/ 434 w 506"/>
              <a:gd name="T95" fmla="*/ 43 h 515"/>
              <a:gd name="T96" fmla="*/ 400 w 506"/>
              <a:gd name="T97" fmla="*/ 20 h 515"/>
              <a:gd name="T98" fmla="*/ 378 w 506"/>
              <a:gd name="T99" fmla="*/ 55 h 515"/>
              <a:gd name="T100" fmla="*/ 368 w 506"/>
              <a:gd name="T101" fmla="*/ 49 h 515"/>
              <a:gd name="T102" fmla="*/ 370 w 506"/>
              <a:gd name="T103" fmla="*/ 31 h 515"/>
              <a:gd name="T104" fmla="*/ 422 w 506"/>
              <a:gd name="T105" fmla="*/ 2 h 515"/>
              <a:gd name="T106" fmla="*/ 453 w 506"/>
              <a:gd name="T107" fmla="*/ 79 h 515"/>
              <a:gd name="T108" fmla="*/ 500 w 506"/>
              <a:gd name="T109" fmla="*/ 69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6" h="515">
                <a:moveTo>
                  <a:pt x="162" y="418"/>
                </a:moveTo>
                <a:cubicBezTo>
                  <a:pt x="162" y="419"/>
                  <a:pt x="162" y="419"/>
                  <a:pt x="162" y="420"/>
                </a:cubicBezTo>
                <a:cubicBezTo>
                  <a:pt x="162" y="420"/>
                  <a:pt x="162" y="421"/>
                  <a:pt x="162" y="421"/>
                </a:cubicBezTo>
                <a:cubicBezTo>
                  <a:pt x="162" y="422"/>
                  <a:pt x="161" y="423"/>
                  <a:pt x="161" y="424"/>
                </a:cubicBezTo>
                <a:cubicBezTo>
                  <a:pt x="160" y="424"/>
                  <a:pt x="159" y="425"/>
                  <a:pt x="158" y="427"/>
                </a:cubicBezTo>
                <a:cubicBezTo>
                  <a:pt x="157" y="428"/>
                  <a:pt x="156" y="429"/>
                  <a:pt x="155" y="429"/>
                </a:cubicBezTo>
                <a:cubicBezTo>
                  <a:pt x="154" y="430"/>
                  <a:pt x="153" y="430"/>
                  <a:pt x="153" y="431"/>
                </a:cubicBezTo>
                <a:cubicBezTo>
                  <a:pt x="152" y="431"/>
                  <a:pt x="151" y="431"/>
                  <a:pt x="151" y="431"/>
                </a:cubicBezTo>
                <a:cubicBezTo>
                  <a:pt x="151" y="431"/>
                  <a:pt x="150" y="431"/>
                  <a:pt x="150" y="430"/>
                </a:cubicBezTo>
                <a:lnTo>
                  <a:pt x="111" y="391"/>
                </a:lnTo>
                <a:cubicBezTo>
                  <a:pt x="108" y="388"/>
                  <a:pt x="105" y="386"/>
                  <a:pt x="102" y="384"/>
                </a:cubicBezTo>
                <a:cubicBezTo>
                  <a:pt x="100" y="383"/>
                  <a:pt x="97" y="381"/>
                  <a:pt x="94" y="381"/>
                </a:cubicBezTo>
                <a:cubicBezTo>
                  <a:pt x="92" y="380"/>
                  <a:pt x="89" y="380"/>
                  <a:pt x="86" y="381"/>
                </a:cubicBezTo>
                <a:cubicBezTo>
                  <a:pt x="84" y="382"/>
                  <a:pt x="82" y="383"/>
                  <a:pt x="79" y="386"/>
                </a:cubicBezTo>
                <a:cubicBezTo>
                  <a:pt x="77" y="388"/>
                  <a:pt x="75" y="392"/>
                  <a:pt x="74" y="397"/>
                </a:cubicBezTo>
                <a:cubicBezTo>
                  <a:pt x="74" y="402"/>
                  <a:pt x="74" y="408"/>
                  <a:pt x="75" y="415"/>
                </a:cubicBezTo>
                <a:lnTo>
                  <a:pt x="120" y="460"/>
                </a:lnTo>
                <a:cubicBezTo>
                  <a:pt x="120" y="461"/>
                  <a:pt x="120" y="461"/>
                  <a:pt x="120" y="462"/>
                </a:cubicBezTo>
                <a:cubicBezTo>
                  <a:pt x="120" y="462"/>
                  <a:pt x="120" y="463"/>
                  <a:pt x="120" y="463"/>
                </a:cubicBezTo>
                <a:cubicBezTo>
                  <a:pt x="120" y="464"/>
                  <a:pt x="119" y="465"/>
                  <a:pt x="119" y="466"/>
                </a:cubicBezTo>
                <a:cubicBezTo>
                  <a:pt x="118" y="466"/>
                  <a:pt x="117" y="467"/>
                  <a:pt x="116" y="469"/>
                </a:cubicBezTo>
                <a:cubicBezTo>
                  <a:pt x="115" y="470"/>
                  <a:pt x="114" y="471"/>
                  <a:pt x="113" y="471"/>
                </a:cubicBezTo>
                <a:cubicBezTo>
                  <a:pt x="112" y="472"/>
                  <a:pt x="111" y="472"/>
                  <a:pt x="111" y="473"/>
                </a:cubicBezTo>
                <a:cubicBezTo>
                  <a:pt x="110" y="473"/>
                  <a:pt x="109" y="473"/>
                  <a:pt x="109" y="473"/>
                </a:cubicBezTo>
                <a:cubicBezTo>
                  <a:pt x="109" y="473"/>
                  <a:pt x="108" y="473"/>
                  <a:pt x="108" y="472"/>
                </a:cubicBezTo>
                <a:lnTo>
                  <a:pt x="69" y="433"/>
                </a:lnTo>
                <a:cubicBezTo>
                  <a:pt x="66" y="430"/>
                  <a:pt x="63" y="428"/>
                  <a:pt x="60" y="426"/>
                </a:cubicBezTo>
                <a:cubicBezTo>
                  <a:pt x="58" y="425"/>
                  <a:pt x="55" y="423"/>
                  <a:pt x="52" y="423"/>
                </a:cubicBezTo>
                <a:cubicBezTo>
                  <a:pt x="49" y="422"/>
                  <a:pt x="47" y="422"/>
                  <a:pt x="44" y="423"/>
                </a:cubicBezTo>
                <a:cubicBezTo>
                  <a:pt x="42" y="424"/>
                  <a:pt x="40" y="425"/>
                  <a:pt x="37" y="428"/>
                </a:cubicBezTo>
                <a:cubicBezTo>
                  <a:pt x="35" y="430"/>
                  <a:pt x="33" y="434"/>
                  <a:pt x="32" y="439"/>
                </a:cubicBezTo>
                <a:cubicBezTo>
                  <a:pt x="32" y="444"/>
                  <a:pt x="32" y="450"/>
                  <a:pt x="33" y="457"/>
                </a:cubicBezTo>
                <a:lnTo>
                  <a:pt x="78" y="502"/>
                </a:lnTo>
                <a:cubicBezTo>
                  <a:pt x="78" y="503"/>
                  <a:pt x="78" y="503"/>
                  <a:pt x="78" y="504"/>
                </a:cubicBezTo>
                <a:cubicBezTo>
                  <a:pt x="78" y="504"/>
                  <a:pt x="78" y="505"/>
                  <a:pt x="78" y="505"/>
                </a:cubicBezTo>
                <a:cubicBezTo>
                  <a:pt x="78" y="506"/>
                  <a:pt x="77" y="507"/>
                  <a:pt x="77" y="508"/>
                </a:cubicBezTo>
                <a:cubicBezTo>
                  <a:pt x="76" y="508"/>
                  <a:pt x="75" y="509"/>
                  <a:pt x="74" y="511"/>
                </a:cubicBezTo>
                <a:cubicBezTo>
                  <a:pt x="73" y="512"/>
                  <a:pt x="72" y="513"/>
                  <a:pt x="71" y="513"/>
                </a:cubicBezTo>
                <a:cubicBezTo>
                  <a:pt x="70" y="514"/>
                  <a:pt x="69" y="515"/>
                  <a:pt x="69" y="515"/>
                </a:cubicBezTo>
                <a:cubicBezTo>
                  <a:pt x="68" y="515"/>
                  <a:pt x="67" y="515"/>
                  <a:pt x="67" y="515"/>
                </a:cubicBezTo>
                <a:cubicBezTo>
                  <a:pt x="67" y="515"/>
                  <a:pt x="66" y="515"/>
                  <a:pt x="66" y="514"/>
                </a:cubicBezTo>
                <a:lnTo>
                  <a:pt x="1" y="450"/>
                </a:lnTo>
                <a:cubicBezTo>
                  <a:pt x="1" y="449"/>
                  <a:pt x="1" y="449"/>
                  <a:pt x="0" y="448"/>
                </a:cubicBezTo>
                <a:cubicBezTo>
                  <a:pt x="0" y="448"/>
                  <a:pt x="0" y="448"/>
                  <a:pt x="1" y="447"/>
                </a:cubicBezTo>
                <a:cubicBezTo>
                  <a:pt x="1" y="446"/>
                  <a:pt x="1" y="446"/>
                  <a:pt x="2" y="445"/>
                </a:cubicBezTo>
                <a:cubicBezTo>
                  <a:pt x="2" y="444"/>
                  <a:pt x="3" y="443"/>
                  <a:pt x="4" y="442"/>
                </a:cubicBezTo>
                <a:cubicBezTo>
                  <a:pt x="5" y="441"/>
                  <a:pt x="6" y="440"/>
                  <a:pt x="7" y="440"/>
                </a:cubicBezTo>
                <a:cubicBezTo>
                  <a:pt x="8" y="439"/>
                  <a:pt x="9" y="439"/>
                  <a:pt x="9" y="438"/>
                </a:cubicBezTo>
                <a:cubicBezTo>
                  <a:pt x="10" y="438"/>
                  <a:pt x="10" y="438"/>
                  <a:pt x="11" y="438"/>
                </a:cubicBezTo>
                <a:cubicBezTo>
                  <a:pt x="11" y="438"/>
                  <a:pt x="12" y="439"/>
                  <a:pt x="12" y="439"/>
                </a:cubicBezTo>
                <a:lnTo>
                  <a:pt x="20" y="448"/>
                </a:lnTo>
                <a:cubicBezTo>
                  <a:pt x="20" y="440"/>
                  <a:pt x="21" y="433"/>
                  <a:pt x="22" y="428"/>
                </a:cubicBezTo>
                <a:cubicBezTo>
                  <a:pt x="24" y="423"/>
                  <a:pt x="26" y="418"/>
                  <a:pt x="30" y="415"/>
                </a:cubicBezTo>
                <a:cubicBezTo>
                  <a:pt x="32" y="412"/>
                  <a:pt x="35" y="410"/>
                  <a:pt x="38" y="408"/>
                </a:cubicBezTo>
                <a:cubicBezTo>
                  <a:pt x="41" y="407"/>
                  <a:pt x="43" y="406"/>
                  <a:pt x="46" y="405"/>
                </a:cubicBezTo>
                <a:cubicBezTo>
                  <a:pt x="49" y="405"/>
                  <a:pt x="52" y="405"/>
                  <a:pt x="54" y="405"/>
                </a:cubicBezTo>
                <a:cubicBezTo>
                  <a:pt x="57" y="406"/>
                  <a:pt x="60" y="407"/>
                  <a:pt x="62" y="408"/>
                </a:cubicBezTo>
                <a:cubicBezTo>
                  <a:pt x="62" y="403"/>
                  <a:pt x="62" y="399"/>
                  <a:pt x="62" y="396"/>
                </a:cubicBezTo>
                <a:cubicBezTo>
                  <a:pt x="63" y="392"/>
                  <a:pt x="63" y="389"/>
                  <a:pt x="64" y="386"/>
                </a:cubicBezTo>
                <a:cubicBezTo>
                  <a:pt x="65" y="383"/>
                  <a:pt x="66" y="381"/>
                  <a:pt x="67" y="379"/>
                </a:cubicBezTo>
                <a:cubicBezTo>
                  <a:pt x="68" y="376"/>
                  <a:pt x="70" y="374"/>
                  <a:pt x="72" y="373"/>
                </a:cubicBezTo>
                <a:cubicBezTo>
                  <a:pt x="76" y="369"/>
                  <a:pt x="80" y="366"/>
                  <a:pt x="84" y="364"/>
                </a:cubicBezTo>
                <a:cubicBezTo>
                  <a:pt x="89" y="363"/>
                  <a:pt x="93" y="363"/>
                  <a:pt x="97" y="363"/>
                </a:cubicBezTo>
                <a:cubicBezTo>
                  <a:pt x="101" y="364"/>
                  <a:pt x="105" y="366"/>
                  <a:pt x="109" y="368"/>
                </a:cubicBezTo>
                <a:cubicBezTo>
                  <a:pt x="113" y="371"/>
                  <a:pt x="117" y="374"/>
                  <a:pt x="121" y="378"/>
                </a:cubicBezTo>
                <a:lnTo>
                  <a:pt x="162" y="418"/>
                </a:lnTo>
                <a:close/>
                <a:moveTo>
                  <a:pt x="239" y="341"/>
                </a:moveTo>
                <a:cubicBezTo>
                  <a:pt x="240" y="342"/>
                  <a:pt x="240" y="342"/>
                  <a:pt x="240" y="343"/>
                </a:cubicBezTo>
                <a:cubicBezTo>
                  <a:pt x="240" y="344"/>
                  <a:pt x="239" y="345"/>
                  <a:pt x="239" y="345"/>
                </a:cubicBezTo>
                <a:cubicBezTo>
                  <a:pt x="238" y="346"/>
                  <a:pt x="237" y="347"/>
                  <a:pt x="236" y="348"/>
                </a:cubicBezTo>
                <a:cubicBezTo>
                  <a:pt x="235" y="350"/>
                  <a:pt x="234" y="351"/>
                  <a:pt x="233" y="351"/>
                </a:cubicBezTo>
                <a:cubicBezTo>
                  <a:pt x="232" y="352"/>
                  <a:pt x="231" y="352"/>
                  <a:pt x="231" y="352"/>
                </a:cubicBezTo>
                <a:cubicBezTo>
                  <a:pt x="230" y="352"/>
                  <a:pt x="229" y="352"/>
                  <a:pt x="229" y="351"/>
                </a:cubicBezTo>
                <a:lnTo>
                  <a:pt x="222" y="345"/>
                </a:lnTo>
                <a:cubicBezTo>
                  <a:pt x="223" y="351"/>
                  <a:pt x="222" y="356"/>
                  <a:pt x="220" y="361"/>
                </a:cubicBezTo>
                <a:cubicBezTo>
                  <a:pt x="218" y="367"/>
                  <a:pt x="215" y="371"/>
                  <a:pt x="211" y="375"/>
                </a:cubicBezTo>
                <a:cubicBezTo>
                  <a:pt x="208" y="378"/>
                  <a:pt x="205" y="381"/>
                  <a:pt x="201" y="383"/>
                </a:cubicBezTo>
                <a:cubicBezTo>
                  <a:pt x="197" y="385"/>
                  <a:pt x="194" y="386"/>
                  <a:pt x="190" y="386"/>
                </a:cubicBezTo>
                <a:cubicBezTo>
                  <a:pt x="186" y="386"/>
                  <a:pt x="183" y="386"/>
                  <a:pt x="179" y="384"/>
                </a:cubicBezTo>
                <a:cubicBezTo>
                  <a:pt x="176" y="383"/>
                  <a:pt x="172" y="381"/>
                  <a:pt x="169" y="378"/>
                </a:cubicBezTo>
                <a:cubicBezTo>
                  <a:pt x="166" y="374"/>
                  <a:pt x="163" y="370"/>
                  <a:pt x="162" y="366"/>
                </a:cubicBezTo>
                <a:cubicBezTo>
                  <a:pt x="161" y="362"/>
                  <a:pt x="161" y="357"/>
                  <a:pt x="162" y="353"/>
                </a:cubicBezTo>
                <a:cubicBezTo>
                  <a:pt x="163" y="348"/>
                  <a:pt x="165" y="344"/>
                  <a:pt x="168" y="339"/>
                </a:cubicBezTo>
                <a:cubicBezTo>
                  <a:pt x="171" y="334"/>
                  <a:pt x="175" y="329"/>
                  <a:pt x="180" y="324"/>
                </a:cubicBezTo>
                <a:lnTo>
                  <a:pt x="189" y="315"/>
                </a:lnTo>
                <a:lnTo>
                  <a:pt x="184" y="310"/>
                </a:lnTo>
                <a:cubicBezTo>
                  <a:pt x="182" y="307"/>
                  <a:pt x="179" y="305"/>
                  <a:pt x="177" y="304"/>
                </a:cubicBezTo>
                <a:cubicBezTo>
                  <a:pt x="174" y="303"/>
                  <a:pt x="172" y="302"/>
                  <a:pt x="169" y="302"/>
                </a:cubicBezTo>
                <a:cubicBezTo>
                  <a:pt x="167" y="302"/>
                  <a:pt x="165" y="302"/>
                  <a:pt x="162" y="304"/>
                </a:cubicBezTo>
                <a:cubicBezTo>
                  <a:pt x="160" y="305"/>
                  <a:pt x="157" y="307"/>
                  <a:pt x="154" y="309"/>
                </a:cubicBezTo>
                <a:cubicBezTo>
                  <a:pt x="151" y="312"/>
                  <a:pt x="149" y="315"/>
                  <a:pt x="147" y="318"/>
                </a:cubicBezTo>
                <a:cubicBezTo>
                  <a:pt x="146" y="321"/>
                  <a:pt x="144" y="324"/>
                  <a:pt x="144" y="327"/>
                </a:cubicBezTo>
                <a:cubicBezTo>
                  <a:pt x="143" y="329"/>
                  <a:pt x="142" y="332"/>
                  <a:pt x="141" y="333"/>
                </a:cubicBezTo>
                <a:cubicBezTo>
                  <a:pt x="141" y="335"/>
                  <a:pt x="140" y="337"/>
                  <a:pt x="140" y="337"/>
                </a:cubicBezTo>
                <a:cubicBezTo>
                  <a:pt x="139" y="338"/>
                  <a:pt x="139" y="338"/>
                  <a:pt x="139" y="338"/>
                </a:cubicBezTo>
                <a:cubicBezTo>
                  <a:pt x="138" y="338"/>
                  <a:pt x="138" y="338"/>
                  <a:pt x="137" y="338"/>
                </a:cubicBezTo>
                <a:cubicBezTo>
                  <a:pt x="136" y="338"/>
                  <a:pt x="136" y="337"/>
                  <a:pt x="135" y="337"/>
                </a:cubicBezTo>
                <a:cubicBezTo>
                  <a:pt x="134" y="336"/>
                  <a:pt x="134" y="336"/>
                  <a:pt x="133" y="335"/>
                </a:cubicBezTo>
                <a:cubicBezTo>
                  <a:pt x="132" y="334"/>
                  <a:pt x="131" y="333"/>
                  <a:pt x="130" y="332"/>
                </a:cubicBezTo>
                <a:cubicBezTo>
                  <a:pt x="130" y="331"/>
                  <a:pt x="130" y="330"/>
                  <a:pt x="130" y="329"/>
                </a:cubicBezTo>
                <a:cubicBezTo>
                  <a:pt x="130" y="327"/>
                  <a:pt x="130" y="326"/>
                  <a:pt x="131" y="323"/>
                </a:cubicBezTo>
                <a:cubicBezTo>
                  <a:pt x="131" y="321"/>
                  <a:pt x="133" y="318"/>
                  <a:pt x="134" y="315"/>
                </a:cubicBezTo>
                <a:cubicBezTo>
                  <a:pt x="135" y="313"/>
                  <a:pt x="137" y="310"/>
                  <a:pt x="139" y="307"/>
                </a:cubicBezTo>
                <a:cubicBezTo>
                  <a:pt x="141" y="304"/>
                  <a:pt x="143" y="301"/>
                  <a:pt x="146" y="299"/>
                </a:cubicBezTo>
                <a:cubicBezTo>
                  <a:pt x="150" y="294"/>
                  <a:pt x="155" y="291"/>
                  <a:pt x="159" y="289"/>
                </a:cubicBezTo>
                <a:cubicBezTo>
                  <a:pt x="163" y="286"/>
                  <a:pt x="168" y="285"/>
                  <a:pt x="172" y="285"/>
                </a:cubicBezTo>
                <a:cubicBezTo>
                  <a:pt x="176" y="285"/>
                  <a:pt x="180" y="286"/>
                  <a:pt x="184" y="288"/>
                </a:cubicBezTo>
                <a:cubicBezTo>
                  <a:pt x="187" y="291"/>
                  <a:pt x="191" y="294"/>
                  <a:pt x="195" y="298"/>
                </a:cubicBezTo>
                <a:lnTo>
                  <a:pt x="239" y="341"/>
                </a:lnTo>
                <a:close/>
                <a:moveTo>
                  <a:pt x="198" y="323"/>
                </a:moveTo>
                <a:lnTo>
                  <a:pt x="188" y="334"/>
                </a:lnTo>
                <a:cubicBezTo>
                  <a:pt x="184" y="337"/>
                  <a:pt x="182" y="340"/>
                  <a:pt x="180" y="343"/>
                </a:cubicBezTo>
                <a:cubicBezTo>
                  <a:pt x="178" y="346"/>
                  <a:pt x="177" y="349"/>
                  <a:pt x="176" y="351"/>
                </a:cubicBezTo>
                <a:cubicBezTo>
                  <a:pt x="176" y="354"/>
                  <a:pt x="176" y="356"/>
                  <a:pt x="177" y="359"/>
                </a:cubicBezTo>
                <a:cubicBezTo>
                  <a:pt x="178" y="361"/>
                  <a:pt x="179" y="363"/>
                  <a:pt x="181" y="365"/>
                </a:cubicBezTo>
                <a:cubicBezTo>
                  <a:pt x="184" y="368"/>
                  <a:pt x="188" y="370"/>
                  <a:pt x="192" y="370"/>
                </a:cubicBezTo>
                <a:cubicBezTo>
                  <a:pt x="196" y="370"/>
                  <a:pt x="200" y="368"/>
                  <a:pt x="204" y="364"/>
                </a:cubicBezTo>
                <a:cubicBezTo>
                  <a:pt x="207" y="361"/>
                  <a:pt x="209" y="357"/>
                  <a:pt x="210" y="353"/>
                </a:cubicBezTo>
                <a:cubicBezTo>
                  <a:pt x="211" y="349"/>
                  <a:pt x="212" y="343"/>
                  <a:pt x="211" y="337"/>
                </a:cubicBezTo>
                <a:lnTo>
                  <a:pt x="198" y="323"/>
                </a:lnTo>
                <a:close/>
                <a:moveTo>
                  <a:pt x="236" y="224"/>
                </a:moveTo>
                <a:cubicBezTo>
                  <a:pt x="237" y="225"/>
                  <a:pt x="237" y="226"/>
                  <a:pt x="238" y="227"/>
                </a:cubicBezTo>
                <a:cubicBezTo>
                  <a:pt x="239" y="227"/>
                  <a:pt x="239" y="228"/>
                  <a:pt x="240" y="228"/>
                </a:cubicBezTo>
                <a:cubicBezTo>
                  <a:pt x="240" y="229"/>
                  <a:pt x="240" y="230"/>
                  <a:pt x="240" y="230"/>
                </a:cubicBezTo>
                <a:cubicBezTo>
                  <a:pt x="240" y="230"/>
                  <a:pt x="240" y="231"/>
                  <a:pt x="239" y="231"/>
                </a:cubicBezTo>
                <a:cubicBezTo>
                  <a:pt x="239" y="232"/>
                  <a:pt x="238" y="232"/>
                  <a:pt x="238" y="232"/>
                </a:cubicBezTo>
                <a:cubicBezTo>
                  <a:pt x="237" y="233"/>
                  <a:pt x="236" y="233"/>
                  <a:pt x="235" y="233"/>
                </a:cubicBezTo>
                <a:cubicBezTo>
                  <a:pt x="234" y="234"/>
                  <a:pt x="233" y="235"/>
                  <a:pt x="232" y="235"/>
                </a:cubicBezTo>
                <a:cubicBezTo>
                  <a:pt x="231" y="236"/>
                  <a:pt x="230" y="237"/>
                  <a:pt x="229" y="238"/>
                </a:cubicBezTo>
                <a:cubicBezTo>
                  <a:pt x="228" y="239"/>
                  <a:pt x="227" y="240"/>
                  <a:pt x="226" y="242"/>
                </a:cubicBezTo>
                <a:cubicBezTo>
                  <a:pt x="226" y="244"/>
                  <a:pt x="225" y="246"/>
                  <a:pt x="225" y="248"/>
                </a:cubicBezTo>
                <a:cubicBezTo>
                  <a:pt x="225" y="250"/>
                  <a:pt x="225" y="253"/>
                  <a:pt x="225" y="256"/>
                </a:cubicBezTo>
                <a:cubicBezTo>
                  <a:pt x="226" y="260"/>
                  <a:pt x="227" y="263"/>
                  <a:pt x="228" y="268"/>
                </a:cubicBezTo>
                <a:lnTo>
                  <a:pt x="270" y="310"/>
                </a:lnTo>
                <a:cubicBezTo>
                  <a:pt x="270" y="310"/>
                  <a:pt x="271" y="311"/>
                  <a:pt x="271" y="311"/>
                </a:cubicBezTo>
                <a:cubicBezTo>
                  <a:pt x="271" y="312"/>
                  <a:pt x="271" y="312"/>
                  <a:pt x="270" y="313"/>
                </a:cubicBezTo>
                <a:cubicBezTo>
                  <a:pt x="270" y="314"/>
                  <a:pt x="270" y="314"/>
                  <a:pt x="269" y="315"/>
                </a:cubicBezTo>
                <a:cubicBezTo>
                  <a:pt x="268" y="316"/>
                  <a:pt x="267" y="317"/>
                  <a:pt x="266" y="318"/>
                </a:cubicBezTo>
                <a:cubicBezTo>
                  <a:pt x="265" y="319"/>
                  <a:pt x="264" y="320"/>
                  <a:pt x="263" y="321"/>
                </a:cubicBezTo>
                <a:cubicBezTo>
                  <a:pt x="262" y="322"/>
                  <a:pt x="262" y="322"/>
                  <a:pt x="261" y="322"/>
                </a:cubicBezTo>
                <a:cubicBezTo>
                  <a:pt x="260" y="323"/>
                  <a:pt x="260" y="323"/>
                  <a:pt x="259" y="323"/>
                </a:cubicBezTo>
                <a:cubicBezTo>
                  <a:pt x="259" y="323"/>
                  <a:pt x="259" y="322"/>
                  <a:pt x="258" y="322"/>
                </a:cubicBezTo>
                <a:lnTo>
                  <a:pt x="194" y="257"/>
                </a:lnTo>
                <a:cubicBezTo>
                  <a:pt x="193" y="257"/>
                  <a:pt x="193" y="257"/>
                  <a:pt x="193" y="256"/>
                </a:cubicBezTo>
                <a:cubicBezTo>
                  <a:pt x="193" y="256"/>
                  <a:pt x="193" y="255"/>
                  <a:pt x="193" y="255"/>
                </a:cubicBezTo>
                <a:cubicBezTo>
                  <a:pt x="193" y="254"/>
                  <a:pt x="194" y="253"/>
                  <a:pt x="194" y="252"/>
                </a:cubicBezTo>
                <a:cubicBezTo>
                  <a:pt x="195" y="252"/>
                  <a:pt x="196" y="251"/>
                  <a:pt x="197" y="250"/>
                </a:cubicBezTo>
                <a:cubicBezTo>
                  <a:pt x="198" y="249"/>
                  <a:pt x="199" y="248"/>
                  <a:pt x="199" y="247"/>
                </a:cubicBezTo>
                <a:cubicBezTo>
                  <a:pt x="200" y="247"/>
                  <a:pt x="201" y="246"/>
                  <a:pt x="201" y="246"/>
                </a:cubicBezTo>
                <a:cubicBezTo>
                  <a:pt x="202" y="246"/>
                  <a:pt x="203" y="246"/>
                  <a:pt x="203" y="246"/>
                </a:cubicBezTo>
                <a:cubicBezTo>
                  <a:pt x="203" y="246"/>
                  <a:pt x="204" y="246"/>
                  <a:pt x="204" y="247"/>
                </a:cubicBezTo>
                <a:lnTo>
                  <a:pt x="214" y="256"/>
                </a:lnTo>
                <a:cubicBezTo>
                  <a:pt x="213" y="252"/>
                  <a:pt x="212" y="248"/>
                  <a:pt x="212" y="245"/>
                </a:cubicBezTo>
                <a:cubicBezTo>
                  <a:pt x="212" y="242"/>
                  <a:pt x="212" y="239"/>
                  <a:pt x="213" y="236"/>
                </a:cubicBezTo>
                <a:cubicBezTo>
                  <a:pt x="213" y="234"/>
                  <a:pt x="214" y="232"/>
                  <a:pt x="215" y="230"/>
                </a:cubicBezTo>
                <a:cubicBezTo>
                  <a:pt x="216" y="229"/>
                  <a:pt x="217" y="227"/>
                  <a:pt x="219" y="226"/>
                </a:cubicBezTo>
                <a:cubicBezTo>
                  <a:pt x="219" y="225"/>
                  <a:pt x="220" y="224"/>
                  <a:pt x="221" y="224"/>
                </a:cubicBezTo>
                <a:cubicBezTo>
                  <a:pt x="222" y="223"/>
                  <a:pt x="223" y="222"/>
                  <a:pt x="224" y="222"/>
                </a:cubicBezTo>
                <a:cubicBezTo>
                  <a:pt x="225" y="221"/>
                  <a:pt x="226" y="220"/>
                  <a:pt x="227" y="220"/>
                </a:cubicBezTo>
                <a:cubicBezTo>
                  <a:pt x="228" y="219"/>
                  <a:pt x="228" y="219"/>
                  <a:pt x="229" y="219"/>
                </a:cubicBezTo>
                <a:cubicBezTo>
                  <a:pt x="229" y="219"/>
                  <a:pt x="230" y="219"/>
                  <a:pt x="230" y="219"/>
                </a:cubicBezTo>
                <a:cubicBezTo>
                  <a:pt x="231" y="219"/>
                  <a:pt x="231" y="220"/>
                  <a:pt x="231" y="220"/>
                </a:cubicBezTo>
                <a:cubicBezTo>
                  <a:pt x="232" y="220"/>
                  <a:pt x="232" y="221"/>
                  <a:pt x="233" y="221"/>
                </a:cubicBezTo>
                <a:cubicBezTo>
                  <a:pt x="234" y="222"/>
                  <a:pt x="234" y="223"/>
                  <a:pt x="236" y="224"/>
                </a:cubicBezTo>
                <a:close/>
                <a:moveTo>
                  <a:pt x="335" y="283"/>
                </a:moveTo>
                <a:cubicBezTo>
                  <a:pt x="335" y="284"/>
                  <a:pt x="336" y="285"/>
                  <a:pt x="336" y="286"/>
                </a:cubicBezTo>
                <a:cubicBezTo>
                  <a:pt x="336" y="286"/>
                  <a:pt x="336" y="287"/>
                  <a:pt x="335" y="288"/>
                </a:cubicBezTo>
                <a:cubicBezTo>
                  <a:pt x="335" y="288"/>
                  <a:pt x="335" y="289"/>
                  <a:pt x="334" y="290"/>
                </a:cubicBezTo>
                <a:cubicBezTo>
                  <a:pt x="333" y="291"/>
                  <a:pt x="333" y="292"/>
                  <a:pt x="332" y="293"/>
                </a:cubicBezTo>
                <a:cubicBezTo>
                  <a:pt x="330" y="294"/>
                  <a:pt x="329" y="295"/>
                  <a:pt x="328" y="295"/>
                </a:cubicBezTo>
                <a:cubicBezTo>
                  <a:pt x="327" y="296"/>
                  <a:pt x="327" y="296"/>
                  <a:pt x="326" y="296"/>
                </a:cubicBezTo>
                <a:cubicBezTo>
                  <a:pt x="325" y="297"/>
                  <a:pt x="324" y="296"/>
                  <a:pt x="324" y="296"/>
                </a:cubicBezTo>
                <a:cubicBezTo>
                  <a:pt x="323" y="296"/>
                  <a:pt x="323" y="295"/>
                  <a:pt x="322" y="294"/>
                </a:cubicBezTo>
                <a:lnTo>
                  <a:pt x="247" y="132"/>
                </a:lnTo>
                <a:cubicBezTo>
                  <a:pt x="246" y="131"/>
                  <a:pt x="246" y="130"/>
                  <a:pt x="246" y="129"/>
                </a:cubicBezTo>
                <a:cubicBezTo>
                  <a:pt x="246" y="129"/>
                  <a:pt x="246" y="128"/>
                  <a:pt x="246" y="127"/>
                </a:cubicBezTo>
                <a:cubicBezTo>
                  <a:pt x="247" y="127"/>
                  <a:pt x="247" y="126"/>
                  <a:pt x="248" y="125"/>
                </a:cubicBezTo>
                <a:cubicBezTo>
                  <a:pt x="248" y="124"/>
                  <a:pt x="249" y="123"/>
                  <a:pt x="250" y="122"/>
                </a:cubicBezTo>
                <a:cubicBezTo>
                  <a:pt x="251" y="121"/>
                  <a:pt x="252" y="120"/>
                  <a:pt x="253" y="120"/>
                </a:cubicBezTo>
                <a:cubicBezTo>
                  <a:pt x="254" y="119"/>
                  <a:pt x="255" y="119"/>
                  <a:pt x="256" y="119"/>
                </a:cubicBezTo>
                <a:cubicBezTo>
                  <a:pt x="257" y="118"/>
                  <a:pt x="257" y="119"/>
                  <a:pt x="258" y="119"/>
                </a:cubicBezTo>
                <a:cubicBezTo>
                  <a:pt x="258" y="119"/>
                  <a:pt x="259" y="120"/>
                  <a:pt x="259" y="121"/>
                </a:cubicBezTo>
                <a:lnTo>
                  <a:pt x="335" y="283"/>
                </a:lnTo>
                <a:close/>
                <a:moveTo>
                  <a:pt x="424" y="150"/>
                </a:moveTo>
                <a:cubicBezTo>
                  <a:pt x="425" y="151"/>
                  <a:pt x="425" y="152"/>
                  <a:pt x="426" y="153"/>
                </a:cubicBezTo>
                <a:cubicBezTo>
                  <a:pt x="426" y="153"/>
                  <a:pt x="427" y="154"/>
                  <a:pt x="427" y="155"/>
                </a:cubicBezTo>
                <a:cubicBezTo>
                  <a:pt x="427" y="155"/>
                  <a:pt x="427" y="156"/>
                  <a:pt x="427" y="156"/>
                </a:cubicBezTo>
                <a:cubicBezTo>
                  <a:pt x="427" y="157"/>
                  <a:pt x="426" y="157"/>
                  <a:pt x="426" y="158"/>
                </a:cubicBezTo>
                <a:lnTo>
                  <a:pt x="378" y="206"/>
                </a:lnTo>
                <a:cubicBezTo>
                  <a:pt x="377" y="207"/>
                  <a:pt x="377" y="207"/>
                  <a:pt x="376" y="207"/>
                </a:cubicBezTo>
                <a:cubicBezTo>
                  <a:pt x="376" y="207"/>
                  <a:pt x="375" y="207"/>
                  <a:pt x="375" y="207"/>
                </a:cubicBezTo>
                <a:cubicBezTo>
                  <a:pt x="374" y="207"/>
                  <a:pt x="373" y="206"/>
                  <a:pt x="373" y="206"/>
                </a:cubicBezTo>
                <a:cubicBezTo>
                  <a:pt x="372" y="205"/>
                  <a:pt x="371" y="205"/>
                  <a:pt x="370" y="204"/>
                </a:cubicBezTo>
                <a:cubicBezTo>
                  <a:pt x="369" y="203"/>
                  <a:pt x="369" y="202"/>
                  <a:pt x="368" y="201"/>
                </a:cubicBezTo>
                <a:cubicBezTo>
                  <a:pt x="368" y="201"/>
                  <a:pt x="367" y="200"/>
                  <a:pt x="367" y="199"/>
                </a:cubicBezTo>
                <a:cubicBezTo>
                  <a:pt x="367" y="199"/>
                  <a:pt x="367" y="198"/>
                  <a:pt x="367" y="198"/>
                </a:cubicBezTo>
                <a:cubicBezTo>
                  <a:pt x="367" y="197"/>
                  <a:pt x="367" y="197"/>
                  <a:pt x="368" y="196"/>
                </a:cubicBezTo>
                <a:lnTo>
                  <a:pt x="387" y="177"/>
                </a:lnTo>
                <a:lnTo>
                  <a:pt x="316" y="106"/>
                </a:lnTo>
                <a:lnTo>
                  <a:pt x="309" y="135"/>
                </a:lnTo>
                <a:cubicBezTo>
                  <a:pt x="309" y="136"/>
                  <a:pt x="308" y="137"/>
                  <a:pt x="308" y="138"/>
                </a:cubicBezTo>
                <a:cubicBezTo>
                  <a:pt x="307" y="139"/>
                  <a:pt x="307" y="139"/>
                  <a:pt x="306" y="139"/>
                </a:cubicBezTo>
                <a:cubicBezTo>
                  <a:pt x="305" y="139"/>
                  <a:pt x="305" y="139"/>
                  <a:pt x="304" y="138"/>
                </a:cubicBezTo>
                <a:cubicBezTo>
                  <a:pt x="303" y="137"/>
                  <a:pt x="302" y="137"/>
                  <a:pt x="301" y="136"/>
                </a:cubicBezTo>
                <a:cubicBezTo>
                  <a:pt x="300" y="135"/>
                  <a:pt x="300" y="134"/>
                  <a:pt x="299" y="133"/>
                </a:cubicBezTo>
                <a:cubicBezTo>
                  <a:pt x="299" y="133"/>
                  <a:pt x="298" y="132"/>
                  <a:pt x="298" y="132"/>
                </a:cubicBezTo>
                <a:cubicBezTo>
                  <a:pt x="298" y="131"/>
                  <a:pt x="298" y="130"/>
                  <a:pt x="298" y="130"/>
                </a:cubicBezTo>
                <a:cubicBezTo>
                  <a:pt x="297" y="129"/>
                  <a:pt x="298" y="129"/>
                  <a:pt x="298" y="128"/>
                </a:cubicBezTo>
                <a:lnTo>
                  <a:pt x="305" y="93"/>
                </a:lnTo>
                <a:cubicBezTo>
                  <a:pt x="305" y="93"/>
                  <a:pt x="306" y="92"/>
                  <a:pt x="306" y="92"/>
                </a:cubicBezTo>
                <a:cubicBezTo>
                  <a:pt x="306" y="91"/>
                  <a:pt x="306" y="91"/>
                  <a:pt x="307" y="90"/>
                </a:cubicBezTo>
                <a:cubicBezTo>
                  <a:pt x="307" y="90"/>
                  <a:pt x="307" y="89"/>
                  <a:pt x="308" y="89"/>
                </a:cubicBezTo>
                <a:cubicBezTo>
                  <a:pt x="308" y="88"/>
                  <a:pt x="309" y="87"/>
                  <a:pt x="310" y="87"/>
                </a:cubicBezTo>
                <a:cubicBezTo>
                  <a:pt x="311" y="85"/>
                  <a:pt x="312" y="85"/>
                  <a:pt x="313" y="84"/>
                </a:cubicBezTo>
                <a:cubicBezTo>
                  <a:pt x="314" y="83"/>
                  <a:pt x="315" y="83"/>
                  <a:pt x="315" y="82"/>
                </a:cubicBezTo>
                <a:cubicBezTo>
                  <a:pt x="316" y="82"/>
                  <a:pt x="316" y="82"/>
                  <a:pt x="317" y="82"/>
                </a:cubicBezTo>
                <a:cubicBezTo>
                  <a:pt x="317" y="82"/>
                  <a:pt x="317" y="83"/>
                  <a:pt x="318" y="83"/>
                </a:cubicBezTo>
                <a:lnTo>
                  <a:pt x="399" y="165"/>
                </a:lnTo>
                <a:lnTo>
                  <a:pt x="416" y="148"/>
                </a:lnTo>
                <a:cubicBezTo>
                  <a:pt x="417" y="147"/>
                  <a:pt x="417" y="147"/>
                  <a:pt x="418" y="147"/>
                </a:cubicBezTo>
                <a:cubicBezTo>
                  <a:pt x="418" y="147"/>
                  <a:pt x="419" y="147"/>
                  <a:pt x="419" y="147"/>
                </a:cubicBezTo>
                <a:cubicBezTo>
                  <a:pt x="420" y="147"/>
                  <a:pt x="421" y="148"/>
                  <a:pt x="421" y="148"/>
                </a:cubicBezTo>
                <a:cubicBezTo>
                  <a:pt x="422" y="149"/>
                  <a:pt x="423" y="149"/>
                  <a:pt x="424" y="150"/>
                </a:cubicBezTo>
                <a:close/>
                <a:moveTo>
                  <a:pt x="502" y="71"/>
                </a:moveTo>
                <a:cubicBezTo>
                  <a:pt x="503" y="72"/>
                  <a:pt x="504" y="72"/>
                  <a:pt x="504" y="73"/>
                </a:cubicBezTo>
                <a:cubicBezTo>
                  <a:pt x="505" y="74"/>
                  <a:pt x="505" y="75"/>
                  <a:pt x="506" y="75"/>
                </a:cubicBezTo>
                <a:cubicBezTo>
                  <a:pt x="506" y="76"/>
                  <a:pt x="506" y="77"/>
                  <a:pt x="506" y="77"/>
                </a:cubicBezTo>
                <a:cubicBezTo>
                  <a:pt x="506" y="78"/>
                  <a:pt x="505" y="78"/>
                  <a:pt x="505" y="79"/>
                </a:cubicBezTo>
                <a:lnTo>
                  <a:pt x="454" y="130"/>
                </a:lnTo>
                <a:cubicBezTo>
                  <a:pt x="453" y="131"/>
                  <a:pt x="452" y="131"/>
                  <a:pt x="452" y="132"/>
                </a:cubicBezTo>
                <a:cubicBezTo>
                  <a:pt x="451" y="132"/>
                  <a:pt x="450" y="132"/>
                  <a:pt x="449" y="132"/>
                </a:cubicBezTo>
                <a:cubicBezTo>
                  <a:pt x="449" y="132"/>
                  <a:pt x="448" y="132"/>
                  <a:pt x="447" y="131"/>
                </a:cubicBezTo>
                <a:cubicBezTo>
                  <a:pt x="446" y="131"/>
                  <a:pt x="445" y="130"/>
                  <a:pt x="444" y="129"/>
                </a:cubicBezTo>
                <a:cubicBezTo>
                  <a:pt x="443" y="128"/>
                  <a:pt x="442" y="127"/>
                  <a:pt x="442" y="126"/>
                </a:cubicBezTo>
                <a:cubicBezTo>
                  <a:pt x="441" y="125"/>
                  <a:pt x="441" y="125"/>
                  <a:pt x="440" y="124"/>
                </a:cubicBezTo>
                <a:cubicBezTo>
                  <a:pt x="440" y="123"/>
                  <a:pt x="440" y="122"/>
                  <a:pt x="440" y="121"/>
                </a:cubicBezTo>
                <a:cubicBezTo>
                  <a:pt x="439" y="120"/>
                  <a:pt x="439" y="119"/>
                  <a:pt x="439" y="118"/>
                </a:cubicBezTo>
                <a:lnTo>
                  <a:pt x="439" y="80"/>
                </a:lnTo>
                <a:cubicBezTo>
                  <a:pt x="439" y="72"/>
                  <a:pt x="438" y="64"/>
                  <a:pt x="437" y="58"/>
                </a:cubicBezTo>
                <a:cubicBezTo>
                  <a:pt x="436" y="52"/>
                  <a:pt x="435" y="47"/>
                  <a:pt x="434" y="43"/>
                </a:cubicBezTo>
                <a:cubicBezTo>
                  <a:pt x="432" y="38"/>
                  <a:pt x="430" y="35"/>
                  <a:pt x="429" y="32"/>
                </a:cubicBezTo>
                <a:cubicBezTo>
                  <a:pt x="427" y="29"/>
                  <a:pt x="425" y="27"/>
                  <a:pt x="423" y="25"/>
                </a:cubicBezTo>
                <a:cubicBezTo>
                  <a:pt x="421" y="23"/>
                  <a:pt x="418" y="21"/>
                  <a:pt x="416" y="20"/>
                </a:cubicBezTo>
                <a:cubicBezTo>
                  <a:pt x="413" y="19"/>
                  <a:pt x="411" y="18"/>
                  <a:pt x="408" y="18"/>
                </a:cubicBezTo>
                <a:cubicBezTo>
                  <a:pt x="405" y="18"/>
                  <a:pt x="402" y="19"/>
                  <a:pt x="400" y="20"/>
                </a:cubicBezTo>
                <a:cubicBezTo>
                  <a:pt x="397" y="21"/>
                  <a:pt x="394" y="23"/>
                  <a:pt x="392" y="25"/>
                </a:cubicBezTo>
                <a:cubicBezTo>
                  <a:pt x="389" y="28"/>
                  <a:pt x="386" y="31"/>
                  <a:pt x="385" y="35"/>
                </a:cubicBezTo>
                <a:cubicBezTo>
                  <a:pt x="383" y="38"/>
                  <a:pt x="382" y="41"/>
                  <a:pt x="381" y="44"/>
                </a:cubicBezTo>
                <a:cubicBezTo>
                  <a:pt x="380" y="46"/>
                  <a:pt x="380" y="49"/>
                  <a:pt x="379" y="51"/>
                </a:cubicBezTo>
                <a:cubicBezTo>
                  <a:pt x="379" y="53"/>
                  <a:pt x="378" y="54"/>
                  <a:pt x="378" y="55"/>
                </a:cubicBezTo>
                <a:cubicBezTo>
                  <a:pt x="377" y="55"/>
                  <a:pt x="377" y="55"/>
                  <a:pt x="377" y="55"/>
                </a:cubicBezTo>
                <a:cubicBezTo>
                  <a:pt x="376" y="55"/>
                  <a:pt x="376" y="55"/>
                  <a:pt x="375" y="55"/>
                </a:cubicBezTo>
                <a:cubicBezTo>
                  <a:pt x="374" y="55"/>
                  <a:pt x="374" y="54"/>
                  <a:pt x="373" y="54"/>
                </a:cubicBezTo>
                <a:cubicBezTo>
                  <a:pt x="372" y="53"/>
                  <a:pt x="371" y="52"/>
                  <a:pt x="370" y="51"/>
                </a:cubicBezTo>
                <a:cubicBezTo>
                  <a:pt x="369" y="51"/>
                  <a:pt x="369" y="50"/>
                  <a:pt x="368" y="49"/>
                </a:cubicBezTo>
                <a:cubicBezTo>
                  <a:pt x="368" y="49"/>
                  <a:pt x="367" y="48"/>
                  <a:pt x="367" y="48"/>
                </a:cubicBezTo>
                <a:cubicBezTo>
                  <a:pt x="367" y="47"/>
                  <a:pt x="367" y="47"/>
                  <a:pt x="367" y="46"/>
                </a:cubicBezTo>
                <a:cubicBezTo>
                  <a:pt x="366" y="46"/>
                  <a:pt x="366" y="45"/>
                  <a:pt x="366" y="44"/>
                </a:cubicBezTo>
                <a:cubicBezTo>
                  <a:pt x="367" y="43"/>
                  <a:pt x="367" y="41"/>
                  <a:pt x="367" y="39"/>
                </a:cubicBezTo>
                <a:cubicBezTo>
                  <a:pt x="368" y="37"/>
                  <a:pt x="369" y="34"/>
                  <a:pt x="370" y="31"/>
                </a:cubicBezTo>
                <a:cubicBezTo>
                  <a:pt x="371" y="28"/>
                  <a:pt x="373" y="25"/>
                  <a:pt x="375" y="22"/>
                </a:cubicBezTo>
                <a:cubicBezTo>
                  <a:pt x="377" y="19"/>
                  <a:pt x="379" y="16"/>
                  <a:pt x="382" y="13"/>
                </a:cubicBezTo>
                <a:cubicBezTo>
                  <a:pt x="387" y="8"/>
                  <a:pt x="391" y="5"/>
                  <a:pt x="396" y="3"/>
                </a:cubicBezTo>
                <a:cubicBezTo>
                  <a:pt x="401" y="1"/>
                  <a:pt x="405" y="0"/>
                  <a:pt x="410" y="0"/>
                </a:cubicBezTo>
                <a:cubicBezTo>
                  <a:pt x="414" y="0"/>
                  <a:pt x="418" y="1"/>
                  <a:pt x="422" y="2"/>
                </a:cubicBezTo>
                <a:cubicBezTo>
                  <a:pt x="426" y="4"/>
                  <a:pt x="430" y="7"/>
                  <a:pt x="433" y="10"/>
                </a:cubicBezTo>
                <a:cubicBezTo>
                  <a:pt x="436" y="13"/>
                  <a:pt x="439" y="16"/>
                  <a:pt x="441" y="20"/>
                </a:cubicBezTo>
                <a:cubicBezTo>
                  <a:pt x="444" y="23"/>
                  <a:pt x="446" y="28"/>
                  <a:pt x="448" y="33"/>
                </a:cubicBezTo>
                <a:cubicBezTo>
                  <a:pt x="449" y="38"/>
                  <a:pt x="451" y="44"/>
                  <a:pt x="452" y="51"/>
                </a:cubicBezTo>
                <a:cubicBezTo>
                  <a:pt x="453" y="59"/>
                  <a:pt x="453" y="68"/>
                  <a:pt x="453" y="79"/>
                </a:cubicBezTo>
                <a:lnTo>
                  <a:pt x="454" y="109"/>
                </a:lnTo>
                <a:lnTo>
                  <a:pt x="494" y="68"/>
                </a:lnTo>
                <a:cubicBezTo>
                  <a:pt x="495" y="68"/>
                  <a:pt x="495" y="68"/>
                  <a:pt x="496" y="68"/>
                </a:cubicBezTo>
                <a:cubicBezTo>
                  <a:pt x="496" y="67"/>
                  <a:pt x="497" y="67"/>
                  <a:pt x="498" y="68"/>
                </a:cubicBezTo>
                <a:cubicBezTo>
                  <a:pt x="498" y="68"/>
                  <a:pt x="499" y="68"/>
                  <a:pt x="500" y="69"/>
                </a:cubicBezTo>
                <a:cubicBezTo>
                  <a:pt x="501" y="69"/>
                  <a:pt x="501" y="70"/>
                  <a:pt x="502" y="7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5" name="Freeform 99"/>
          <p:cNvSpPr>
            <a:spLocks noEditPoints="1"/>
          </p:cNvSpPr>
          <p:nvPr/>
        </p:nvSpPr>
        <p:spPr bwMode="auto">
          <a:xfrm>
            <a:off x="3071813" y="5759451"/>
            <a:ext cx="307975" cy="315913"/>
          </a:xfrm>
          <a:custGeom>
            <a:avLst/>
            <a:gdLst>
              <a:gd name="T0" fmla="*/ 103 w 456"/>
              <a:gd name="T1" fmla="*/ 430 h 466"/>
              <a:gd name="T2" fmla="*/ 82 w 456"/>
              <a:gd name="T3" fmla="*/ 454 h 466"/>
              <a:gd name="T4" fmla="*/ 33 w 456"/>
              <a:gd name="T5" fmla="*/ 445 h 466"/>
              <a:gd name="T6" fmla="*/ 55 w 456"/>
              <a:gd name="T7" fmla="*/ 389 h 466"/>
              <a:gd name="T8" fmla="*/ 18 w 456"/>
              <a:gd name="T9" fmla="*/ 398 h 466"/>
              <a:gd name="T10" fmla="*/ 7 w 456"/>
              <a:gd name="T11" fmla="*/ 417 h 466"/>
              <a:gd name="T12" fmla="*/ 1 w 456"/>
              <a:gd name="T13" fmla="*/ 402 h 466"/>
              <a:gd name="T14" fmla="*/ 42 w 456"/>
              <a:gd name="T15" fmla="*/ 364 h 466"/>
              <a:gd name="T16" fmla="*/ 58 w 456"/>
              <a:gd name="T17" fmla="*/ 413 h 466"/>
              <a:gd name="T18" fmla="*/ 63 w 456"/>
              <a:gd name="T19" fmla="*/ 449 h 466"/>
              <a:gd name="T20" fmla="*/ 155 w 456"/>
              <a:gd name="T21" fmla="*/ 309 h 466"/>
              <a:gd name="T22" fmla="*/ 157 w 456"/>
              <a:gd name="T23" fmla="*/ 378 h 466"/>
              <a:gd name="T24" fmla="*/ 140 w 456"/>
              <a:gd name="T25" fmla="*/ 392 h 466"/>
              <a:gd name="T26" fmla="*/ 131 w 456"/>
              <a:gd name="T27" fmla="*/ 402 h 466"/>
              <a:gd name="T28" fmla="*/ 32 w 456"/>
              <a:gd name="T29" fmla="*/ 302 h 466"/>
              <a:gd name="T30" fmla="*/ 43 w 456"/>
              <a:gd name="T31" fmla="*/ 293 h 466"/>
              <a:gd name="T32" fmla="*/ 89 w 456"/>
              <a:gd name="T33" fmla="*/ 306 h 466"/>
              <a:gd name="T34" fmla="*/ 155 w 456"/>
              <a:gd name="T35" fmla="*/ 309 h 466"/>
              <a:gd name="T36" fmla="*/ 102 w 456"/>
              <a:gd name="T37" fmla="*/ 312 h 466"/>
              <a:gd name="T38" fmla="*/ 121 w 456"/>
              <a:gd name="T39" fmla="*/ 370 h 466"/>
              <a:gd name="T40" fmla="*/ 152 w 456"/>
              <a:gd name="T41" fmla="*/ 332 h 466"/>
              <a:gd name="T42" fmla="*/ 190 w 456"/>
              <a:gd name="T43" fmla="*/ 230 h 466"/>
              <a:gd name="T44" fmla="*/ 179 w 456"/>
              <a:gd name="T45" fmla="*/ 238 h 466"/>
              <a:gd name="T46" fmla="*/ 220 w 456"/>
              <a:gd name="T47" fmla="*/ 310 h 466"/>
              <a:gd name="T48" fmla="*/ 213 w 456"/>
              <a:gd name="T49" fmla="*/ 321 h 466"/>
              <a:gd name="T50" fmla="*/ 142 w 456"/>
              <a:gd name="T51" fmla="*/ 256 h 466"/>
              <a:gd name="T52" fmla="*/ 151 w 456"/>
              <a:gd name="T53" fmla="*/ 246 h 466"/>
              <a:gd name="T54" fmla="*/ 163 w 456"/>
              <a:gd name="T55" fmla="*/ 236 h 466"/>
              <a:gd name="T56" fmla="*/ 176 w 456"/>
              <a:gd name="T57" fmla="*/ 220 h 466"/>
              <a:gd name="T58" fmla="*/ 185 w 456"/>
              <a:gd name="T59" fmla="*/ 224 h 466"/>
              <a:gd name="T60" fmla="*/ 281 w 456"/>
              <a:gd name="T61" fmla="*/ 293 h 466"/>
              <a:gd name="T62" fmla="*/ 197 w 456"/>
              <a:gd name="T63" fmla="*/ 132 h 466"/>
              <a:gd name="T64" fmla="*/ 203 w 456"/>
              <a:gd name="T65" fmla="*/ 120 h 466"/>
              <a:gd name="T66" fmla="*/ 374 w 456"/>
              <a:gd name="T67" fmla="*/ 150 h 466"/>
              <a:gd name="T68" fmla="*/ 327 w 456"/>
              <a:gd name="T69" fmla="*/ 206 h 466"/>
              <a:gd name="T70" fmla="*/ 318 w 456"/>
              <a:gd name="T71" fmla="*/ 201 h 466"/>
              <a:gd name="T72" fmla="*/ 266 w 456"/>
              <a:gd name="T73" fmla="*/ 106 h 466"/>
              <a:gd name="T74" fmla="*/ 251 w 456"/>
              <a:gd name="T75" fmla="*/ 136 h 466"/>
              <a:gd name="T76" fmla="*/ 255 w 456"/>
              <a:gd name="T77" fmla="*/ 93 h 466"/>
              <a:gd name="T78" fmla="*/ 263 w 456"/>
              <a:gd name="T79" fmla="*/ 84 h 466"/>
              <a:gd name="T80" fmla="*/ 366 w 456"/>
              <a:gd name="T81" fmla="*/ 148 h 466"/>
              <a:gd name="T82" fmla="*/ 452 w 456"/>
              <a:gd name="T83" fmla="*/ 71 h 466"/>
              <a:gd name="T84" fmla="*/ 403 w 456"/>
              <a:gd name="T85" fmla="*/ 130 h 466"/>
              <a:gd name="T86" fmla="*/ 391 w 456"/>
              <a:gd name="T87" fmla="*/ 126 h 466"/>
              <a:gd name="T88" fmla="*/ 387 w 456"/>
              <a:gd name="T89" fmla="*/ 58 h 466"/>
              <a:gd name="T90" fmla="*/ 358 w 456"/>
              <a:gd name="T91" fmla="*/ 18 h 466"/>
              <a:gd name="T92" fmla="*/ 329 w 456"/>
              <a:gd name="T93" fmla="*/ 51 h 466"/>
              <a:gd name="T94" fmla="*/ 320 w 456"/>
              <a:gd name="T95" fmla="*/ 51 h 466"/>
              <a:gd name="T96" fmla="*/ 317 w 456"/>
              <a:gd name="T97" fmla="*/ 39 h 466"/>
              <a:gd name="T98" fmla="*/ 359 w 456"/>
              <a:gd name="T99" fmla="*/ 0 h 466"/>
              <a:gd name="T100" fmla="*/ 401 w 456"/>
              <a:gd name="T101" fmla="*/ 51 h 466"/>
              <a:gd name="T102" fmla="*/ 447 w 456"/>
              <a:gd name="T103" fmla="*/ 68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6" h="466">
                <a:moveTo>
                  <a:pt x="110" y="420"/>
                </a:moveTo>
                <a:cubicBezTo>
                  <a:pt x="110" y="421"/>
                  <a:pt x="110" y="422"/>
                  <a:pt x="110" y="422"/>
                </a:cubicBezTo>
                <a:cubicBezTo>
                  <a:pt x="110" y="423"/>
                  <a:pt x="110" y="424"/>
                  <a:pt x="109" y="425"/>
                </a:cubicBezTo>
                <a:cubicBezTo>
                  <a:pt x="109" y="425"/>
                  <a:pt x="108" y="426"/>
                  <a:pt x="107" y="428"/>
                </a:cubicBezTo>
                <a:cubicBezTo>
                  <a:pt x="105" y="429"/>
                  <a:pt x="104" y="430"/>
                  <a:pt x="103" y="430"/>
                </a:cubicBezTo>
                <a:cubicBezTo>
                  <a:pt x="103" y="431"/>
                  <a:pt x="102" y="431"/>
                  <a:pt x="101" y="431"/>
                </a:cubicBezTo>
                <a:cubicBezTo>
                  <a:pt x="101" y="431"/>
                  <a:pt x="100" y="431"/>
                  <a:pt x="99" y="431"/>
                </a:cubicBezTo>
                <a:lnTo>
                  <a:pt x="93" y="424"/>
                </a:lnTo>
                <a:cubicBezTo>
                  <a:pt x="93" y="430"/>
                  <a:pt x="92" y="435"/>
                  <a:pt x="90" y="441"/>
                </a:cubicBezTo>
                <a:cubicBezTo>
                  <a:pt x="89" y="446"/>
                  <a:pt x="86" y="450"/>
                  <a:pt x="82" y="454"/>
                </a:cubicBezTo>
                <a:cubicBezTo>
                  <a:pt x="79" y="458"/>
                  <a:pt x="75" y="460"/>
                  <a:pt x="71" y="462"/>
                </a:cubicBezTo>
                <a:cubicBezTo>
                  <a:pt x="68" y="464"/>
                  <a:pt x="64" y="465"/>
                  <a:pt x="61" y="465"/>
                </a:cubicBezTo>
                <a:cubicBezTo>
                  <a:pt x="57" y="466"/>
                  <a:pt x="53" y="465"/>
                  <a:pt x="50" y="464"/>
                </a:cubicBezTo>
                <a:cubicBezTo>
                  <a:pt x="46" y="462"/>
                  <a:pt x="43" y="460"/>
                  <a:pt x="40" y="457"/>
                </a:cubicBezTo>
                <a:cubicBezTo>
                  <a:pt x="36" y="453"/>
                  <a:pt x="34" y="449"/>
                  <a:pt x="33" y="445"/>
                </a:cubicBezTo>
                <a:cubicBezTo>
                  <a:pt x="31" y="441"/>
                  <a:pt x="31" y="437"/>
                  <a:pt x="32" y="432"/>
                </a:cubicBezTo>
                <a:cubicBezTo>
                  <a:pt x="33" y="428"/>
                  <a:pt x="35" y="423"/>
                  <a:pt x="39" y="418"/>
                </a:cubicBezTo>
                <a:cubicBezTo>
                  <a:pt x="42" y="413"/>
                  <a:pt x="46" y="408"/>
                  <a:pt x="51" y="403"/>
                </a:cubicBezTo>
                <a:lnTo>
                  <a:pt x="60" y="394"/>
                </a:lnTo>
                <a:lnTo>
                  <a:pt x="55" y="389"/>
                </a:lnTo>
                <a:cubicBezTo>
                  <a:pt x="52" y="387"/>
                  <a:pt x="50" y="385"/>
                  <a:pt x="47" y="383"/>
                </a:cubicBezTo>
                <a:cubicBezTo>
                  <a:pt x="45" y="382"/>
                  <a:pt x="42" y="381"/>
                  <a:pt x="40" y="381"/>
                </a:cubicBezTo>
                <a:cubicBezTo>
                  <a:pt x="38" y="381"/>
                  <a:pt x="35" y="382"/>
                  <a:pt x="33" y="383"/>
                </a:cubicBezTo>
                <a:cubicBezTo>
                  <a:pt x="30" y="384"/>
                  <a:pt x="27" y="386"/>
                  <a:pt x="25" y="389"/>
                </a:cubicBezTo>
                <a:cubicBezTo>
                  <a:pt x="22" y="392"/>
                  <a:pt x="19" y="395"/>
                  <a:pt x="18" y="398"/>
                </a:cubicBezTo>
                <a:cubicBezTo>
                  <a:pt x="16" y="401"/>
                  <a:pt x="15" y="403"/>
                  <a:pt x="14" y="406"/>
                </a:cubicBezTo>
                <a:cubicBezTo>
                  <a:pt x="13" y="409"/>
                  <a:pt x="12" y="411"/>
                  <a:pt x="12" y="413"/>
                </a:cubicBezTo>
                <a:cubicBezTo>
                  <a:pt x="11" y="415"/>
                  <a:pt x="11" y="416"/>
                  <a:pt x="10" y="416"/>
                </a:cubicBezTo>
                <a:cubicBezTo>
                  <a:pt x="10" y="417"/>
                  <a:pt x="10" y="417"/>
                  <a:pt x="9" y="417"/>
                </a:cubicBezTo>
                <a:cubicBezTo>
                  <a:pt x="9" y="417"/>
                  <a:pt x="8" y="417"/>
                  <a:pt x="7" y="417"/>
                </a:cubicBezTo>
                <a:cubicBezTo>
                  <a:pt x="7" y="417"/>
                  <a:pt x="6" y="416"/>
                  <a:pt x="6" y="416"/>
                </a:cubicBezTo>
                <a:cubicBezTo>
                  <a:pt x="5" y="415"/>
                  <a:pt x="4" y="415"/>
                  <a:pt x="3" y="414"/>
                </a:cubicBezTo>
                <a:cubicBezTo>
                  <a:pt x="2" y="413"/>
                  <a:pt x="1" y="412"/>
                  <a:pt x="1" y="411"/>
                </a:cubicBezTo>
                <a:cubicBezTo>
                  <a:pt x="0" y="410"/>
                  <a:pt x="0" y="409"/>
                  <a:pt x="0" y="408"/>
                </a:cubicBezTo>
                <a:cubicBezTo>
                  <a:pt x="0" y="407"/>
                  <a:pt x="0" y="405"/>
                  <a:pt x="1" y="402"/>
                </a:cubicBezTo>
                <a:cubicBezTo>
                  <a:pt x="2" y="400"/>
                  <a:pt x="3" y="397"/>
                  <a:pt x="4" y="395"/>
                </a:cubicBezTo>
                <a:cubicBezTo>
                  <a:pt x="6" y="392"/>
                  <a:pt x="7" y="389"/>
                  <a:pt x="9" y="386"/>
                </a:cubicBezTo>
                <a:cubicBezTo>
                  <a:pt x="11" y="383"/>
                  <a:pt x="14" y="380"/>
                  <a:pt x="16" y="378"/>
                </a:cubicBezTo>
                <a:cubicBezTo>
                  <a:pt x="21" y="373"/>
                  <a:pt x="25" y="370"/>
                  <a:pt x="30" y="368"/>
                </a:cubicBezTo>
                <a:cubicBezTo>
                  <a:pt x="34" y="366"/>
                  <a:pt x="38" y="364"/>
                  <a:pt x="42" y="364"/>
                </a:cubicBezTo>
                <a:cubicBezTo>
                  <a:pt x="46" y="364"/>
                  <a:pt x="50" y="366"/>
                  <a:pt x="54" y="368"/>
                </a:cubicBezTo>
                <a:cubicBezTo>
                  <a:pt x="58" y="370"/>
                  <a:pt x="62" y="373"/>
                  <a:pt x="66" y="377"/>
                </a:cubicBezTo>
                <a:lnTo>
                  <a:pt x="110" y="420"/>
                </a:lnTo>
                <a:close/>
                <a:moveTo>
                  <a:pt x="68" y="403"/>
                </a:moveTo>
                <a:lnTo>
                  <a:pt x="58" y="413"/>
                </a:lnTo>
                <a:cubicBezTo>
                  <a:pt x="55" y="416"/>
                  <a:pt x="52" y="419"/>
                  <a:pt x="50" y="422"/>
                </a:cubicBezTo>
                <a:cubicBezTo>
                  <a:pt x="49" y="425"/>
                  <a:pt x="47" y="428"/>
                  <a:pt x="47" y="431"/>
                </a:cubicBezTo>
                <a:cubicBezTo>
                  <a:pt x="46" y="433"/>
                  <a:pt x="47" y="436"/>
                  <a:pt x="47" y="438"/>
                </a:cubicBezTo>
                <a:cubicBezTo>
                  <a:pt x="48" y="440"/>
                  <a:pt x="50" y="442"/>
                  <a:pt x="51" y="444"/>
                </a:cubicBezTo>
                <a:cubicBezTo>
                  <a:pt x="55" y="448"/>
                  <a:pt x="59" y="449"/>
                  <a:pt x="63" y="449"/>
                </a:cubicBezTo>
                <a:cubicBezTo>
                  <a:pt x="67" y="449"/>
                  <a:pt x="71" y="447"/>
                  <a:pt x="75" y="443"/>
                </a:cubicBezTo>
                <a:cubicBezTo>
                  <a:pt x="78" y="440"/>
                  <a:pt x="80" y="436"/>
                  <a:pt x="81" y="432"/>
                </a:cubicBezTo>
                <a:cubicBezTo>
                  <a:pt x="82" y="428"/>
                  <a:pt x="82" y="423"/>
                  <a:pt x="82" y="416"/>
                </a:cubicBezTo>
                <a:lnTo>
                  <a:pt x="68" y="403"/>
                </a:lnTo>
                <a:close/>
                <a:moveTo>
                  <a:pt x="155" y="309"/>
                </a:moveTo>
                <a:cubicBezTo>
                  <a:pt x="161" y="314"/>
                  <a:pt x="165" y="320"/>
                  <a:pt x="168" y="325"/>
                </a:cubicBezTo>
                <a:cubicBezTo>
                  <a:pt x="172" y="331"/>
                  <a:pt x="174" y="337"/>
                  <a:pt x="174" y="342"/>
                </a:cubicBezTo>
                <a:cubicBezTo>
                  <a:pt x="175" y="348"/>
                  <a:pt x="175" y="353"/>
                  <a:pt x="173" y="358"/>
                </a:cubicBezTo>
                <a:cubicBezTo>
                  <a:pt x="171" y="363"/>
                  <a:pt x="168" y="368"/>
                  <a:pt x="164" y="373"/>
                </a:cubicBezTo>
                <a:cubicBezTo>
                  <a:pt x="161" y="375"/>
                  <a:pt x="159" y="376"/>
                  <a:pt x="157" y="378"/>
                </a:cubicBezTo>
                <a:cubicBezTo>
                  <a:pt x="155" y="379"/>
                  <a:pt x="153" y="380"/>
                  <a:pt x="150" y="381"/>
                </a:cubicBezTo>
                <a:cubicBezTo>
                  <a:pt x="148" y="382"/>
                  <a:pt x="145" y="382"/>
                  <a:pt x="142" y="382"/>
                </a:cubicBezTo>
                <a:cubicBezTo>
                  <a:pt x="139" y="383"/>
                  <a:pt x="135" y="383"/>
                  <a:pt x="131" y="383"/>
                </a:cubicBezTo>
                <a:lnTo>
                  <a:pt x="139" y="391"/>
                </a:lnTo>
                <a:cubicBezTo>
                  <a:pt x="140" y="391"/>
                  <a:pt x="140" y="391"/>
                  <a:pt x="140" y="392"/>
                </a:cubicBezTo>
                <a:cubicBezTo>
                  <a:pt x="140" y="392"/>
                  <a:pt x="140" y="393"/>
                  <a:pt x="140" y="394"/>
                </a:cubicBezTo>
                <a:cubicBezTo>
                  <a:pt x="139" y="394"/>
                  <a:pt x="139" y="395"/>
                  <a:pt x="138" y="396"/>
                </a:cubicBezTo>
                <a:cubicBezTo>
                  <a:pt x="138" y="396"/>
                  <a:pt x="137" y="397"/>
                  <a:pt x="136" y="398"/>
                </a:cubicBezTo>
                <a:cubicBezTo>
                  <a:pt x="135" y="399"/>
                  <a:pt x="134" y="400"/>
                  <a:pt x="133" y="401"/>
                </a:cubicBezTo>
                <a:cubicBezTo>
                  <a:pt x="133" y="401"/>
                  <a:pt x="132" y="402"/>
                  <a:pt x="131" y="402"/>
                </a:cubicBezTo>
                <a:cubicBezTo>
                  <a:pt x="131" y="402"/>
                  <a:pt x="130" y="402"/>
                  <a:pt x="130" y="402"/>
                </a:cubicBezTo>
                <a:cubicBezTo>
                  <a:pt x="129" y="402"/>
                  <a:pt x="129" y="402"/>
                  <a:pt x="129" y="401"/>
                </a:cubicBezTo>
                <a:lnTo>
                  <a:pt x="33" y="305"/>
                </a:lnTo>
                <a:cubicBezTo>
                  <a:pt x="32" y="305"/>
                  <a:pt x="32" y="304"/>
                  <a:pt x="32" y="304"/>
                </a:cubicBezTo>
                <a:cubicBezTo>
                  <a:pt x="32" y="304"/>
                  <a:pt x="32" y="303"/>
                  <a:pt x="32" y="302"/>
                </a:cubicBezTo>
                <a:cubicBezTo>
                  <a:pt x="32" y="302"/>
                  <a:pt x="33" y="301"/>
                  <a:pt x="34" y="300"/>
                </a:cubicBezTo>
                <a:cubicBezTo>
                  <a:pt x="34" y="299"/>
                  <a:pt x="35" y="298"/>
                  <a:pt x="36" y="297"/>
                </a:cubicBezTo>
                <a:cubicBezTo>
                  <a:pt x="38" y="296"/>
                  <a:pt x="39" y="295"/>
                  <a:pt x="39" y="294"/>
                </a:cubicBezTo>
                <a:cubicBezTo>
                  <a:pt x="40" y="294"/>
                  <a:pt x="41" y="293"/>
                  <a:pt x="42" y="293"/>
                </a:cubicBezTo>
                <a:cubicBezTo>
                  <a:pt x="42" y="293"/>
                  <a:pt x="43" y="293"/>
                  <a:pt x="43" y="293"/>
                </a:cubicBezTo>
                <a:cubicBezTo>
                  <a:pt x="44" y="293"/>
                  <a:pt x="44" y="293"/>
                  <a:pt x="45" y="293"/>
                </a:cubicBezTo>
                <a:lnTo>
                  <a:pt x="83" y="332"/>
                </a:lnTo>
                <a:cubicBezTo>
                  <a:pt x="83" y="328"/>
                  <a:pt x="83" y="325"/>
                  <a:pt x="84" y="322"/>
                </a:cubicBezTo>
                <a:cubicBezTo>
                  <a:pt x="84" y="318"/>
                  <a:pt x="85" y="316"/>
                  <a:pt x="86" y="313"/>
                </a:cubicBezTo>
                <a:cubicBezTo>
                  <a:pt x="87" y="310"/>
                  <a:pt x="88" y="308"/>
                  <a:pt x="89" y="306"/>
                </a:cubicBezTo>
                <a:cubicBezTo>
                  <a:pt x="91" y="304"/>
                  <a:pt x="92" y="302"/>
                  <a:pt x="94" y="300"/>
                </a:cubicBezTo>
                <a:cubicBezTo>
                  <a:pt x="99" y="295"/>
                  <a:pt x="104" y="292"/>
                  <a:pt x="109" y="291"/>
                </a:cubicBezTo>
                <a:cubicBezTo>
                  <a:pt x="114" y="289"/>
                  <a:pt x="119" y="289"/>
                  <a:pt x="125" y="290"/>
                </a:cubicBezTo>
                <a:cubicBezTo>
                  <a:pt x="130" y="291"/>
                  <a:pt x="135" y="293"/>
                  <a:pt x="140" y="297"/>
                </a:cubicBezTo>
                <a:cubicBezTo>
                  <a:pt x="145" y="300"/>
                  <a:pt x="150" y="304"/>
                  <a:pt x="155" y="309"/>
                </a:cubicBezTo>
                <a:close/>
                <a:moveTo>
                  <a:pt x="144" y="322"/>
                </a:moveTo>
                <a:cubicBezTo>
                  <a:pt x="141" y="319"/>
                  <a:pt x="137" y="316"/>
                  <a:pt x="134" y="313"/>
                </a:cubicBezTo>
                <a:cubicBezTo>
                  <a:pt x="130" y="311"/>
                  <a:pt x="126" y="309"/>
                  <a:pt x="123" y="308"/>
                </a:cubicBezTo>
                <a:cubicBezTo>
                  <a:pt x="119" y="307"/>
                  <a:pt x="116" y="306"/>
                  <a:pt x="112" y="307"/>
                </a:cubicBezTo>
                <a:cubicBezTo>
                  <a:pt x="108" y="307"/>
                  <a:pt x="105" y="309"/>
                  <a:pt x="102" y="312"/>
                </a:cubicBezTo>
                <a:cubicBezTo>
                  <a:pt x="101" y="314"/>
                  <a:pt x="99" y="316"/>
                  <a:pt x="98" y="318"/>
                </a:cubicBezTo>
                <a:cubicBezTo>
                  <a:pt x="97" y="320"/>
                  <a:pt x="96" y="322"/>
                  <a:pt x="96" y="324"/>
                </a:cubicBezTo>
                <a:cubicBezTo>
                  <a:pt x="95" y="327"/>
                  <a:pt x="95" y="330"/>
                  <a:pt x="95" y="333"/>
                </a:cubicBezTo>
                <a:cubicBezTo>
                  <a:pt x="95" y="336"/>
                  <a:pt x="95" y="340"/>
                  <a:pt x="96" y="344"/>
                </a:cubicBezTo>
                <a:lnTo>
                  <a:pt x="121" y="370"/>
                </a:lnTo>
                <a:cubicBezTo>
                  <a:pt x="129" y="371"/>
                  <a:pt x="135" y="371"/>
                  <a:pt x="140" y="370"/>
                </a:cubicBezTo>
                <a:cubicBezTo>
                  <a:pt x="145" y="369"/>
                  <a:pt x="149" y="367"/>
                  <a:pt x="152" y="364"/>
                </a:cubicBezTo>
                <a:cubicBezTo>
                  <a:pt x="155" y="361"/>
                  <a:pt x="157" y="357"/>
                  <a:pt x="158" y="354"/>
                </a:cubicBezTo>
                <a:cubicBezTo>
                  <a:pt x="158" y="350"/>
                  <a:pt x="158" y="347"/>
                  <a:pt x="157" y="343"/>
                </a:cubicBezTo>
                <a:cubicBezTo>
                  <a:pt x="156" y="339"/>
                  <a:pt x="154" y="336"/>
                  <a:pt x="152" y="332"/>
                </a:cubicBezTo>
                <a:cubicBezTo>
                  <a:pt x="150" y="328"/>
                  <a:pt x="147" y="325"/>
                  <a:pt x="144" y="322"/>
                </a:cubicBezTo>
                <a:close/>
                <a:moveTo>
                  <a:pt x="185" y="224"/>
                </a:moveTo>
                <a:cubicBezTo>
                  <a:pt x="186" y="225"/>
                  <a:pt x="187" y="226"/>
                  <a:pt x="188" y="227"/>
                </a:cubicBezTo>
                <a:cubicBezTo>
                  <a:pt x="189" y="227"/>
                  <a:pt x="189" y="228"/>
                  <a:pt x="189" y="228"/>
                </a:cubicBezTo>
                <a:cubicBezTo>
                  <a:pt x="190" y="229"/>
                  <a:pt x="190" y="230"/>
                  <a:pt x="190" y="230"/>
                </a:cubicBezTo>
                <a:cubicBezTo>
                  <a:pt x="190" y="230"/>
                  <a:pt x="189" y="231"/>
                  <a:pt x="189" y="231"/>
                </a:cubicBezTo>
                <a:cubicBezTo>
                  <a:pt x="189" y="232"/>
                  <a:pt x="188" y="232"/>
                  <a:pt x="187" y="232"/>
                </a:cubicBezTo>
                <a:cubicBezTo>
                  <a:pt x="187" y="233"/>
                  <a:pt x="186" y="233"/>
                  <a:pt x="185" y="233"/>
                </a:cubicBezTo>
                <a:cubicBezTo>
                  <a:pt x="184" y="234"/>
                  <a:pt x="183" y="235"/>
                  <a:pt x="182" y="235"/>
                </a:cubicBezTo>
                <a:cubicBezTo>
                  <a:pt x="181" y="236"/>
                  <a:pt x="180" y="237"/>
                  <a:pt x="179" y="238"/>
                </a:cubicBezTo>
                <a:cubicBezTo>
                  <a:pt x="178" y="239"/>
                  <a:pt x="177" y="240"/>
                  <a:pt x="176" y="242"/>
                </a:cubicBezTo>
                <a:cubicBezTo>
                  <a:pt x="175" y="244"/>
                  <a:pt x="175" y="246"/>
                  <a:pt x="175" y="248"/>
                </a:cubicBezTo>
                <a:cubicBezTo>
                  <a:pt x="175" y="250"/>
                  <a:pt x="175" y="253"/>
                  <a:pt x="175" y="256"/>
                </a:cubicBezTo>
                <a:cubicBezTo>
                  <a:pt x="176" y="260"/>
                  <a:pt x="176" y="263"/>
                  <a:pt x="177" y="268"/>
                </a:cubicBezTo>
                <a:lnTo>
                  <a:pt x="220" y="310"/>
                </a:lnTo>
                <a:cubicBezTo>
                  <a:pt x="220" y="310"/>
                  <a:pt x="220" y="311"/>
                  <a:pt x="220" y="311"/>
                </a:cubicBezTo>
                <a:cubicBezTo>
                  <a:pt x="220" y="312"/>
                  <a:pt x="220" y="312"/>
                  <a:pt x="220" y="313"/>
                </a:cubicBezTo>
                <a:cubicBezTo>
                  <a:pt x="220" y="314"/>
                  <a:pt x="219" y="314"/>
                  <a:pt x="219" y="315"/>
                </a:cubicBezTo>
                <a:cubicBezTo>
                  <a:pt x="218" y="316"/>
                  <a:pt x="217" y="317"/>
                  <a:pt x="216" y="318"/>
                </a:cubicBezTo>
                <a:cubicBezTo>
                  <a:pt x="215" y="319"/>
                  <a:pt x="214" y="320"/>
                  <a:pt x="213" y="321"/>
                </a:cubicBezTo>
                <a:cubicBezTo>
                  <a:pt x="212" y="322"/>
                  <a:pt x="211" y="322"/>
                  <a:pt x="211" y="322"/>
                </a:cubicBezTo>
                <a:cubicBezTo>
                  <a:pt x="210" y="323"/>
                  <a:pt x="210" y="323"/>
                  <a:pt x="209" y="323"/>
                </a:cubicBezTo>
                <a:cubicBezTo>
                  <a:pt x="209" y="323"/>
                  <a:pt x="208" y="322"/>
                  <a:pt x="208" y="322"/>
                </a:cubicBezTo>
                <a:lnTo>
                  <a:pt x="143" y="257"/>
                </a:lnTo>
                <a:cubicBezTo>
                  <a:pt x="143" y="257"/>
                  <a:pt x="143" y="257"/>
                  <a:pt x="142" y="256"/>
                </a:cubicBezTo>
                <a:cubicBezTo>
                  <a:pt x="142" y="256"/>
                  <a:pt x="142" y="255"/>
                  <a:pt x="143" y="255"/>
                </a:cubicBezTo>
                <a:cubicBezTo>
                  <a:pt x="143" y="254"/>
                  <a:pt x="143" y="253"/>
                  <a:pt x="144" y="252"/>
                </a:cubicBezTo>
                <a:cubicBezTo>
                  <a:pt x="144" y="252"/>
                  <a:pt x="145" y="251"/>
                  <a:pt x="146" y="250"/>
                </a:cubicBezTo>
                <a:cubicBezTo>
                  <a:pt x="147" y="249"/>
                  <a:pt x="148" y="248"/>
                  <a:pt x="149" y="247"/>
                </a:cubicBezTo>
                <a:cubicBezTo>
                  <a:pt x="150" y="247"/>
                  <a:pt x="151" y="246"/>
                  <a:pt x="151" y="246"/>
                </a:cubicBezTo>
                <a:cubicBezTo>
                  <a:pt x="152" y="246"/>
                  <a:pt x="152" y="246"/>
                  <a:pt x="153" y="246"/>
                </a:cubicBezTo>
                <a:cubicBezTo>
                  <a:pt x="153" y="246"/>
                  <a:pt x="154" y="246"/>
                  <a:pt x="154" y="247"/>
                </a:cubicBezTo>
                <a:lnTo>
                  <a:pt x="163" y="256"/>
                </a:lnTo>
                <a:cubicBezTo>
                  <a:pt x="163" y="252"/>
                  <a:pt x="162" y="248"/>
                  <a:pt x="162" y="245"/>
                </a:cubicBezTo>
                <a:cubicBezTo>
                  <a:pt x="162" y="242"/>
                  <a:pt x="162" y="239"/>
                  <a:pt x="163" y="236"/>
                </a:cubicBezTo>
                <a:cubicBezTo>
                  <a:pt x="163" y="234"/>
                  <a:pt x="164" y="232"/>
                  <a:pt x="165" y="230"/>
                </a:cubicBezTo>
                <a:cubicBezTo>
                  <a:pt x="166" y="229"/>
                  <a:pt x="167" y="227"/>
                  <a:pt x="168" y="226"/>
                </a:cubicBezTo>
                <a:cubicBezTo>
                  <a:pt x="169" y="225"/>
                  <a:pt x="170" y="224"/>
                  <a:pt x="171" y="224"/>
                </a:cubicBezTo>
                <a:cubicBezTo>
                  <a:pt x="171" y="223"/>
                  <a:pt x="172" y="222"/>
                  <a:pt x="173" y="222"/>
                </a:cubicBezTo>
                <a:cubicBezTo>
                  <a:pt x="175" y="221"/>
                  <a:pt x="176" y="220"/>
                  <a:pt x="176" y="220"/>
                </a:cubicBezTo>
                <a:cubicBezTo>
                  <a:pt x="177" y="219"/>
                  <a:pt x="178" y="219"/>
                  <a:pt x="179" y="219"/>
                </a:cubicBezTo>
                <a:cubicBezTo>
                  <a:pt x="179" y="219"/>
                  <a:pt x="180" y="219"/>
                  <a:pt x="180" y="219"/>
                </a:cubicBezTo>
                <a:cubicBezTo>
                  <a:pt x="180" y="219"/>
                  <a:pt x="181" y="220"/>
                  <a:pt x="181" y="220"/>
                </a:cubicBezTo>
                <a:cubicBezTo>
                  <a:pt x="181" y="220"/>
                  <a:pt x="182" y="221"/>
                  <a:pt x="183" y="221"/>
                </a:cubicBezTo>
                <a:cubicBezTo>
                  <a:pt x="183" y="222"/>
                  <a:pt x="184" y="223"/>
                  <a:pt x="185" y="224"/>
                </a:cubicBezTo>
                <a:close/>
                <a:moveTo>
                  <a:pt x="285" y="283"/>
                </a:moveTo>
                <a:cubicBezTo>
                  <a:pt x="285" y="284"/>
                  <a:pt x="285" y="285"/>
                  <a:pt x="285" y="286"/>
                </a:cubicBezTo>
                <a:cubicBezTo>
                  <a:pt x="285" y="286"/>
                  <a:pt x="285" y="287"/>
                  <a:pt x="285" y="288"/>
                </a:cubicBezTo>
                <a:cubicBezTo>
                  <a:pt x="285" y="288"/>
                  <a:pt x="284" y="289"/>
                  <a:pt x="284" y="290"/>
                </a:cubicBezTo>
                <a:cubicBezTo>
                  <a:pt x="283" y="291"/>
                  <a:pt x="282" y="292"/>
                  <a:pt x="281" y="293"/>
                </a:cubicBezTo>
                <a:cubicBezTo>
                  <a:pt x="280" y="294"/>
                  <a:pt x="279" y="295"/>
                  <a:pt x="278" y="295"/>
                </a:cubicBezTo>
                <a:cubicBezTo>
                  <a:pt x="277" y="296"/>
                  <a:pt x="276" y="296"/>
                  <a:pt x="275" y="296"/>
                </a:cubicBezTo>
                <a:cubicBezTo>
                  <a:pt x="275" y="297"/>
                  <a:pt x="274" y="296"/>
                  <a:pt x="274" y="296"/>
                </a:cubicBezTo>
                <a:cubicBezTo>
                  <a:pt x="273" y="296"/>
                  <a:pt x="273" y="295"/>
                  <a:pt x="272" y="294"/>
                </a:cubicBezTo>
                <a:lnTo>
                  <a:pt x="197" y="132"/>
                </a:lnTo>
                <a:cubicBezTo>
                  <a:pt x="196" y="131"/>
                  <a:pt x="196" y="130"/>
                  <a:pt x="196" y="129"/>
                </a:cubicBezTo>
                <a:cubicBezTo>
                  <a:pt x="196" y="129"/>
                  <a:pt x="196" y="128"/>
                  <a:pt x="196" y="127"/>
                </a:cubicBezTo>
                <a:cubicBezTo>
                  <a:pt x="196" y="127"/>
                  <a:pt x="197" y="126"/>
                  <a:pt x="197" y="125"/>
                </a:cubicBezTo>
                <a:cubicBezTo>
                  <a:pt x="198" y="124"/>
                  <a:pt x="199" y="123"/>
                  <a:pt x="200" y="122"/>
                </a:cubicBezTo>
                <a:cubicBezTo>
                  <a:pt x="201" y="121"/>
                  <a:pt x="202" y="120"/>
                  <a:pt x="203" y="120"/>
                </a:cubicBezTo>
                <a:cubicBezTo>
                  <a:pt x="204" y="119"/>
                  <a:pt x="205" y="119"/>
                  <a:pt x="206" y="119"/>
                </a:cubicBezTo>
                <a:cubicBezTo>
                  <a:pt x="206" y="118"/>
                  <a:pt x="207" y="119"/>
                  <a:pt x="208" y="119"/>
                </a:cubicBezTo>
                <a:cubicBezTo>
                  <a:pt x="208" y="119"/>
                  <a:pt x="209" y="120"/>
                  <a:pt x="209" y="121"/>
                </a:cubicBezTo>
                <a:lnTo>
                  <a:pt x="285" y="283"/>
                </a:lnTo>
                <a:close/>
                <a:moveTo>
                  <a:pt x="374" y="150"/>
                </a:moveTo>
                <a:cubicBezTo>
                  <a:pt x="374" y="151"/>
                  <a:pt x="375" y="152"/>
                  <a:pt x="376" y="153"/>
                </a:cubicBezTo>
                <a:cubicBezTo>
                  <a:pt x="376" y="153"/>
                  <a:pt x="376" y="154"/>
                  <a:pt x="377" y="155"/>
                </a:cubicBezTo>
                <a:cubicBezTo>
                  <a:pt x="377" y="155"/>
                  <a:pt x="377" y="156"/>
                  <a:pt x="377" y="156"/>
                </a:cubicBezTo>
                <a:cubicBezTo>
                  <a:pt x="376" y="157"/>
                  <a:pt x="376" y="157"/>
                  <a:pt x="376" y="158"/>
                </a:cubicBezTo>
                <a:lnTo>
                  <a:pt x="327" y="206"/>
                </a:lnTo>
                <a:cubicBezTo>
                  <a:pt x="327" y="207"/>
                  <a:pt x="327" y="207"/>
                  <a:pt x="326" y="207"/>
                </a:cubicBezTo>
                <a:cubicBezTo>
                  <a:pt x="326" y="207"/>
                  <a:pt x="325" y="207"/>
                  <a:pt x="324" y="207"/>
                </a:cubicBezTo>
                <a:cubicBezTo>
                  <a:pt x="324" y="207"/>
                  <a:pt x="323" y="206"/>
                  <a:pt x="322" y="206"/>
                </a:cubicBezTo>
                <a:cubicBezTo>
                  <a:pt x="322" y="205"/>
                  <a:pt x="321" y="205"/>
                  <a:pt x="320" y="204"/>
                </a:cubicBezTo>
                <a:cubicBezTo>
                  <a:pt x="319" y="203"/>
                  <a:pt x="318" y="202"/>
                  <a:pt x="318" y="201"/>
                </a:cubicBezTo>
                <a:cubicBezTo>
                  <a:pt x="317" y="201"/>
                  <a:pt x="317" y="200"/>
                  <a:pt x="317" y="199"/>
                </a:cubicBezTo>
                <a:cubicBezTo>
                  <a:pt x="317" y="199"/>
                  <a:pt x="317" y="198"/>
                  <a:pt x="317" y="198"/>
                </a:cubicBezTo>
                <a:cubicBezTo>
                  <a:pt x="317" y="197"/>
                  <a:pt x="317" y="197"/>
                  <a:pt x="317" y="196"/>
                </a:cubicBezTo>
                <a:lnTo>
                  <a:pt x="337" y="177"/>
                </a:lnTo>
                <a:lnTo>
                  <a:pt x="266" y="106"/>
                </a:lnTo>
                <a:lnTo>
                  <a:pt x="259" y="135"/>
                </a:lnTo>
                <a:cubicBezTo>
                  <a:pt x="258" y="136"/>
                  <a:pt x="258" y="137"/>
                  <a:pt x="257" y="138"/>
                </a:cubicBezTo>
                <a:cubicBezTo>
                  <a:pt x="257" y="139"/>
                  <a:pt x="256" y="139"/>
                  <a:pt x="256" y="139"/>
                </a:cubicBezTo>
                <a:cubicBezTo>
                  <a:pt x="255" y="139"/>
                  <a:pt x="254" y="139"/>
                  <a:pt x="254" y="138"/>
                </a:cubicBezTo>
                <a:cubicBezTo>
                  <a:pt x="253" y="137"/>
                  <a:pt x="252" y="137"/>
                  <a:pt x="251" y="136"/>
                </a:cubicBezTo>
                <a:cubicBezTo>
                  <a:pt x="250" y="135"/>
                  <a:pt x="249" y="134"/>
                  <a:pt x="249" y="133"/>
                </a:cubicBezTo>
                <a:cubicBezTo>
                  <a:pt x="248" y="133"/>
                  <a:pt x="248" y="132"/>
                  <a:pt x="248" y="132"/>
                </a:cubicBezTo>
                <a:cubicBezTo>
                  <a:pt x="247" y="131"/>
                  <a:pt x="247" y="130"/>
                  <a:pt x="247" y="130"/>
                </a:cubicBezTo>
                <a:cubicBezTo>
                  <a:pt x="247" y="129"/>
                  <a:pt x="247" y="129"/>
                  <a:pt x="247" y="128"/>
                </a:cubicBezTo>
                <a:lnTo>
                  <a:pt x="255" y="93"/>
                </a:lnTo>
                <a:cubicBezTo>
                  <a:pt x="255" y="93"/>
                  <a:pt x="255" y="92"/>
                  <a:pt x="255" y="92"/>
                </a:cubicBezTo>
                <a:cubicBezTo>
                  <a:pt x="256" y="91"/>
                  <a:pt x="256" y="91"/>
                  <a:pt x="256" y="90"/>
                </a:cubicBezTo>
                <a:cubicBezTo>
                  <a:pt x="257" y="90"/>
                  <a:pt x="257" y="89"/>
                  <a:pt x="258" y="89"/>
                </a:cubicBezTo>
                <a:cubicBezTo>
                  <a:pt x="258" y="88"/>
                  <a:pt x="259" y="87"/>
                  <a:pt x="260" y="87"/>
                </a:cubicBezTo>
                <a:cubicBezTo>
                  <a:pt x="261" y="85"/>
                  <a:pt x="262" y="85"/>
                  <a:pt x="263" y="84"/>
                </a:cubicBezTo>
                <a:cubicBezTo>
                  <a:pt x="264" y="83"/>
                  <a:pt x="264" y="83"/>
                  <a:pt x="265" y="82"/>
                </a:cubicBezTo>
                <a:cubicBezTo>
                  <a:pt x="265" y="82"/>
                  <a:pt x="266" y="82"/>
                  <a:pt x="266" y="82"/>
                </a:cubicBezTo>
                <a:cubicBezTo>
                  <a:pt x="267" y="82"/>
                  <a:pt x="267" y="83"/>
                  <a:pt x="267" y="83"/>
                </a:cubicBezTo>
                <a:lnTo>
                  <a:pt x="349" y="165"/>
                </a:lnTo>
                <a:lnTo>
                  <a:pt x="366" y="148"/>
                </a:lnTo>
                <a:cubicBezTo>
                  <a:pt x="366" y="147"/>
                  <a:pt x="367" y="147"/>
                  <a:pt x="367" y="147"/>
                </a:cubicBezTo>
                <a:cubicBezTo>
                  <a:pt x="368" y="147"/>
                  <a:pt x="368" y="147"/>
                  <a:pt x="369" y="147"/>
                </a:cubicBezTo>
                <a:cubicBezTo>
                  <a:pt x="370" y="147"/>
                  <a:pt x="370" y="148"/>
                  <a:pt x="371" y="148"/>
                </a:cubicBezTo>
                <a:cubicBezTo>
                  <a:pt x="372" y="149"/>
                  <a:pt x="373" y="149"/>
                  <a:pt x="374" y="150"/>
                </a:cubicBezTo>
                <a:close/>
                <a:moveTo>
                  <a:pt x="452" y="71"/>
                </a:moveTo>
                <a:cubicBezTo>
                  <a:pt x="453" y="72"/>
                  <a:pt x="454" y="72"/>
                  <a:pt x="454" y="73"/>
                </a:cubicBezTo>
                <a:cubicBezTo>
                  <a:pt x="455" y="74"/>
                  <a:pt x="455" y="75"/>
                  <a:pt x="455" y="75"/>
                </a:cubicBezTo>
                <a:cubicBezTo>
                  <a:pt x="456" y="76"/>
                  <a:pt x="456" y="77"/>
                  <a:pt x="456" y="77"/>
                </a:cubicBezTo>
                <a:cubicBezTo>
                  <a:pt x="455" y="78"/>
                  <a:pt x="455" y="78"/>
                  <a:pt x="455" y="79"/>
                </a:cubicBezTo>
                <a:lnTo>
                  <a:pt x="403" y="130"/>
                </a:lnTo>
                <a:cubicBezTo>
                  <a:pt x="403" y="131"/>
                  <a:pt x="402" y="131"/>
                  <a:pt x="401" y="132"/>
                </a:cubicBezTo>
                <a:cubicBezTo>
                  <a:pt x="401" y="132"/>
                  <a:pt x="400" y="132"/>
                  <a:pt x="399" y="132"/>
                </a:cubicBezTo>
                <a:cubicBezTo>
                  <a:pt x="398" y="132"/>
                  <a:pt x="398" y="132"/>
                  <a:pt x="397" y="131"/>
                </a:cubicBezTo>
                <a:cubicBezTo>
                  <a:pt x="396" y="131"/>
                  <a:pt x="395" y="130"/>
                  <a:pt x="394" y="129"/>
                </a:cubicBezTo>
                <a:cubicBezTo>
                  <a:pt x="393" y="128"/>
                  <a:pt x="392" y="127"/>
                  <a:pt x="391" y="126"/>
                </a:cubicBezTo>
                <a:cubicBezTo>
                  <a:pt x="391" y="125"/>
                  <a:pt x="390" y="125"/>
                  <a:pt x="390" y="124"/>
                </a:cubicBezTo>
                <a:cubicBezTo>
                  <a:pt x="390" y="123"/>
                  <a:pt x="389" y="122"/>
                  <a:pt x="389" y="121"/>
                </a:cubicBezTo>
                <a:cubicBezTo>
                  <a:pt x="389" y="120"/>
                  <a:pt x="389" y="119"/>
                  <a:pt x="389" y="118"/>
                </a:cubicBezTo>
                <a:lnTo>
                  <a:pt x="388" y="80"/>
                </a:lnTo>
                <a:cubicBezTo>
                  <a:pt x="388" y="72"/>
                  <a:pt x="388" y="64"/>
                  <a:pt x="387" y="58"/>
                </a:cubicBezTo>
                <a:cubicBezTo>
                  <a:pt x="386" y="52"/>
                  <a:pt x="385" y="47"/>
                  <a:pt x="383" y="43"/>
                </a:cubicBezTo>
                <a:cubicBezTo>
                  <a:pt x="382" y="38"/>
                  <a:pt x="380" y="35"/>
                  <a:pt x="378" y="32"/>
                </a:cubicBezTo>
                <a:cubicBezTo>
                  <a:pt x="376" y="29"/>
                  <a:pt x="374" y="27"/>
                  <a:pt x="372" y="25"/>
                </a:cubicBezTo>
                <a:cubicBezTo>
                  <a:pt x="370" y="23"/>
                  <a:pt x="368" y="21"/>
                  <a:pt x="365" y="20"/>
                </a:cubicBezTo>
                <a:cubicBezTo>
                  <a:pt x="363" y="19"/>
                  <a:pt x="360" y="18"/>
                  <a:pt x="358" y="18"/>
                </a:cubicBezTo>
                <a:cubicBezTo>
                  <a:pt x="355" y="18"/>
                  <a:pt x="352" y="19"/>
                  <a:pt x="349" y="20"/>
                </a:cubicBezTo>
                <a:cubicBezTo>
                  <a:pt x="347" y="21"/>
                  <a:pt x="344" y="23"/>
                  <a:pt x="341" y="25"/>
                </a:cubicBezTo>
                <a:cubicBezTo>
                  <a:pt x="338" y="28"/>
                  <a:pt x="336" y="31"/>
                  <a:pt x="334" y="35"/>
                </a:cubicBezTo>
                <a:cubicBezTo>
                  <a:pt x="333" y="38"/>
                  <a:pt x="332" y="41"/>
                  <a:pt x="331" y="44"/>
                </a:cubicBezTo>
                <a:cubicBezTo>
                  <a:pt x="330" y="46"/>
                  <a:pt x="329" y="49"/>
                  <a:pt x="329" y="51"/>
                </a:cubicBezTo>
                <a:cubicBezTo>
                  <a:pt x="329" y="53"/>
                  <a:pt x="328" y="54"/>
                  <a:pt x="327" y="55"/>
                </a:cubicBezTo>
                <a:cubicBezTo>
                  <a:pt x="327" y="55"/>
                  <a:pt x="327" y="55"/>
                  <a:pt x="326" y="55"/>
                </a:cubicBezTo>
                <a:cubicBezTo>
                  <a:pt x="326" y="55"/>
                  <a:pt x="325" y="55"/>
                  <a:pt x="325" y="55"/>
                </a:cubicBezTo>
                <a:cubicBezTo>
                  <a:pt x="324" y="55"/>
                  <a:pt x="323" y="54"/>
                  <a:pt x="323" y="54"/>
                </a:cubicBezTo>
                <a:cubicBezTo>
                  <a:pt x="322" y="53"/>
                  <a:pt x="321" y="52"/>
                  <a:pt x="320" y="51"/>
                </a:cubicBezTo>
                <a:cubicBezTo>
                  <a:pt x="319" y="51"/>
                  <a:pt x="318" y="50"/>
                  <a:pt x="318" y="49"/>
                </a:cubicBezTo>
                <a:cubicBezTo>
                  <a:pt x="318" y="49"/>
                  <a:pt x="317" y="48"/>
                  <a:pt x="317" y="48"/>
                </a:cubicBezTo>
                <a:cubicBezTo>
                  <a:pt x="317" y="47"/>
                  <a:pt x="316" y="47"/>
                  <a:pt x="316" y="46"/>
                </a:cubicBezTo>
                <a:cubicBezTo>
                  <a:pt x="316" y="46"/>
                  <a:pt x="316" y="45"/>
                  <a:pt x="316" y="44"/>
                </a:cubicBezTo>
                <a:cubicBezTo>
                  <a:pt x="316" y="43"/>
                  <a:pt x="317" y="41"/>
                  <a:pt x="317" y="39"/>
                </a:cubicBezTo>
                <a:cubicBezTo>
                  <a:pt x="318" y="37"/>
                  <a:pt x="319" y="34"/>
                  <a:pt x="320" y="31"/>
                </a:cubicBezTo>
                <a:cubicBezTo>
                  <a:pt x="321" y="28"/>
                  <a:pt x="323" y="25"/>
                  <a:pt x="325" y="22"/>
                </a:cubicBezTo>
                <a:cubicBezTo>
                  <a:pt x="327" y="19"/>
                  <a:pt x="329" y="16"/>
                  <a:pt x="332" y="13"/>
                </a:cubicBezTo>
                <a:cubicBezTo>
                  <a:pt x="336" y="8"/>
                  <a:pt x="341" y="5"/>
                  <a:pt x="346" y="3"/>
                </a:cubicBezTo>
                <a:cubicBezTo>
                  <a:pt x="350" y="1"/>
                  <a:pt x="355" y="0"/>
                  <a:pt x="359" y="0"/>
                </a:cubicBezTo>
                <a:cubicBezTo>
                  <a:pt x="364" y="0"/>
                  <a:pt x="368" y="1"/>
                  <a:pt x="372" y="2"/>
                </a:cubicBezTo>
                <a:cubicBezTo>
                  <a:pt x="376" y="4"/>
                  <a:pt x="380" y="7"/>
                  <a:pt x="383" y="10"/>
                </a:cubicBezTo>
                <a:cubicBezTo>
                  <a:pt x="386" y="13"/>
                  <a:pt x="389" y="16"/>
                  <a:pt x="391" y="20"/>
                </a:cubicBezTo>
                <a:cubicBezTo>
                  <a:pt x="393" y="23"/>
                  <a:pt x="396" y="28"/>
                  <a:pt x="397" y="33"/>
                </a:cubicBezTo>
                <a:cubicBezTo>
                  <a:pt x="399" y="38"/>
                  <a:pt x="400" y="44"/>
                  <a:pt x="401" y="51"/>
                </a:cubicBezTo>
                <a:cubicBezTo>
                  <a:pt x="402" y="59"/>
                  <a:pt x="403" y="68"/>
                  <a:pt x="403" y="79"/>
                </a:cubicBezTo>
                <a:lnTo>
                  <a:pt x="404" y="109"/>
                </a:lnTo>
                <a:lnTo>
                  <a:pt x="444" y="68"/>
                </a:lnTo>
                <a:cubicBezTo>
                  <a:pt x="444" y="68"/>
                  <a:pt x="445" y="68"/>
                  <a:pt x="446" y="68"/>
                </a:cubicBezTo>
                <a:cubicBezTo>
                  <a:pt x="446" y="67"/>
                  <a:pt x="447" y="67"/>
                  <a:pt x="447" y="68"/>
                </a:cubicBezTo>
                <a:cubicBezTo>
                  <a:pt x="448" y="68"/>
                  <a:pt x="449" y="68"/>
                  <a:pt x="450" y="69"/>
                </a:cubicBezTo>
                <a:cubicBezTo>
                  <a:pt x="450" y="69"/>
                  <a:pt x="451" y="70"/>
                  <a:pt x="452" y="7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6" name="Freeform 100"/>
          <p:cNvSpPr>
            <a:spLocks noEditPoints="1"/>
          </p:cNvSpPr>
          <p:nvPr/>
        </p:nvSpPr>
        <p:spPr bwMode="auto">
          <a:xfrm>
            <a:off x="3354388" y="5759451"/>
            <a:ext cx="349250" cy="357188"/>
          </a:xfrm>
          <a:custGeom>
            <a:avLst/>
            <a:gdLst>
              <a:gd name="T0" fmla="*/ 158 w 517"/>
              <a:gd name="T1" fmla="*/ 438 h 527"/>
              <a:gd name="T2" fmla="*/ 110 w 517"/>
              <a:gd name="T3" fmla="*/ 403 h 527"/>
              <a:gd name="T4" fmla="*/ 74 w 517"/>
              <a:gd name="T5" fmla="*/ 409 h 527"/>
              <a:gd name="T6" fmla="*/ 118 w 517"/>
              <a:gd name="T7" fmla="*/ 477 h 527"/>
              <a:gd name="T8" fmla="*/ 108 w 517"/>
              <a:gd name="T9" fmla="*/ 484 h 527"/>
              <a:gd name="T10" fmla="*/ 37 w 517"/>
              <a:gd name="T11" fmla="*/ 439 h 527"/>
              <a:gd name="T12" fmla="*/ 78 w 517"/>
              <a:gd name="T13" fmla="*/ 517 h 527"/>
              <a:gd name="T14" fmla="*/ 67 w 517"/>
              <a:gd name="T15" fmla="*/ 527 h 527"/>
              <a:gd name="T16" fmla="*/ 2 w 517"/>
              <a:gd name="T17" fmla="*/ 457 h 527"/>
              <a:gd name="T18" fmla="*/ 12 w 517"/>
              <a:gd name="T19" fmla="*/ 451 h 527"/>
              <a:gd name="T20" fmla="*/ 46 w 517"/>
              <a:gd name="T21" fmla="*/ 417 h 527"/>
              <a:gd name="T22" fmla="*/ 67 w 517"/>
              <a:gd name="T23" fmla="*/ 390 h 527"/>
              <a:gd name="T24" fmla="*/ 121 w 517"/>
              <a:gd name="T25" fmla="*/ 389 h 527"/>
              <a:gd name="T26" fmla="*/ 236 w 517"/>
              <a:gd name="T27" fmla="*/ 360 h 527"/>
              <a:gd name="T28" fmla="*/ 220 w 517"/>
              <a:gd name="T29" fmla="*/ 373 h 527"/>
              <a:gd name="T30" fmla="*/ 169 w 517"/>
              <a:gd name="T31" fmla="*/ 389 h 527"/>
              <a:gd name="T32" fmla="*/ 189 w 517"/>
              <a:gd name="T33" fmla="*/ 327 h 527"/>
              <a:gd name="T34" fmla="*/ 154 w 517"/>
              <a:gd name="T35" fmla="*/ 321 h 527"/>
              <a:gd name="T36" fmla="*/ 138 w 517"/>
              <a:gd name="T37" fmla="*/ 350 h 527"/>
              <a:gd name="T38" fmla="*/ 129 w 517"/>
              <a:gd name="T39" fmla="*/ 340 h 527"/>
              <a:gd name="T40" fmla="*/ 159 w 517"/>
              <a:gd name="T41" fmla="*/ 300 h 527"/>
              <a:gd name="T42" fmla="*/ 197 w 517"/>
              <a:gd name="T43" fmla="*/ 335 h 527"/>
              <a:gd name="T44" fmla="*/ 181 w 517"/>
              <a:gd name="T45" fmla="*/ 377 h 527"/>
              <a:gd name="T46" fmla="*/ 197 w 517"/>
              <a:gd name="T47" fmla="*/ 335 h 527"/>
              <a:gd name="T48" fmla="*/ 296 w 517"/>
              <a:gd name="T49" fmla="*/ 351 h 527"/>
              <a:gd name="T50" fmla="*/ 275 w 517"/>
              <a:gd name="T51" fmla="*/ 319 h 527"/>
              <a:gd name="T52" fmla="*/ 185 w 517"/>
              <a:gd name="T53" fmla="*/ 273 h 527"/>
              <a:gd name="T54" fmla="*/ 198 w 517"/>
              <a:gd name="T55" fmla="*/ 265 h 527"/>
              <a:gd name="T56" fmla="*/ 235 w 517"/>
              <a:gd name="T57" fmla="*/ 223 h 527"/>
              <a:gd name="T58" fmla="*/ 248 w 517"/>
              <a:gd name="T59" fmla="*/ 219 h 527"/>
              <a:gd name="T60" fmla="*/ 345 w 517"/>
              <a:gd name="T61" fmla="*/ 290 h 527"/>
              <a:gd name="T62" fmla="*/ 334 w 517"/>
              <a:gd name="T63" fmla="*/ 294 h 527"/>
              <a:gd name="T64" fmla="*/ 261 w 517"/>
              <a:gd name="T65" fmla="*/ 123 h 527"/>
              <a:gd name="T66" fmla="*/ 346 w 517"/>
              <a:gd name="T67" fmla="*/ 284 h 527"/>
              <a:gd name="T68" fmla="*/ 437 w 517"/>
              <a:gd name="T69" fmla="*/ 158 h 527"/>
              <a:gd name="T70" fmla="*/ 381 w 517"/>
              <a:gd name="T71" fmla="*/ 204 h 527"/>
              <a:gd name="T72" fmla="*/ 398 w 517"/>
              <a:gd name="T73" fmla="*/ 177 h 527"/>
              <a:gd name="T74" fmla="*/ 315 w 517"/>
              <a:gd name="T75" fmla="*/ 138 h 527"/>
              <a:gd name="T76" fmla="*/ 309 w 517"/>
              <a:gd name="T77" fmla="*/ 128 h 527"/>
              <a:gd name="T78" fmla="*/ 321 w 517"/>
              <a:gd name="T79" fmla="*/ 87 h 527"/>
              <a:gd name="T80" fmla="*/ 410 w 517"/>
              <a:gd name="T81" fmla="*/ 165 h 527"/>
              <a:gd name="T82" fmla="*/ 435 w 517"/>
              <a:gd name="T83" fmla="*/ 151 h 527"/>
              <a:gd name="T84" fmla="*/ 516 w 517"/>
              <a:gd name="T85" fmla="*/ 79 h 527"/>
              <a:gd name="T86" fmla="*/ 455 w 517"/>
              <a:gd name="T87" fmla="*/ 129 h 527"/>
              <a:gd name="T88" fmla="*/ 450 w 517"/>
              <a:gd name="T89" fmla="*/ 81 h 527"/>
              <a:gd name="T90" fmla="*/ 427 w 517"/>
              <a:gd name="T91" fmla="*/ 20 h 527"/>
              <a:gd name="T92" fmla="*/ 392 w 517"/>
              <a:gd name="T93" fmla="*/ 44 h 527"/>
              <a:gd name="T94" fmla="*/ 384 w 517"/>
              <a:gd name="T95" fmla="*/ 54 h 527"/>
              <a:gd name="T96" fmla="*/ 377 w 517"/>
              <a:gd name="T97" fmla="*/ 44 h 527"/>
              <a:gd name="T98" fmla="*/ 407 w 517"/>
              <a:gd name="T99" fmla="*/ 3 h 527"/>
              <a:gd name="T100" fmla="*/ 459 w 517"/>
              <a:gd name="T101" fmla="*/ 33 h 527"/>
              <a:gd name="T102" fmla="*/ 507 w 517"/>
              <a:gd name="T103" fmla="*/ 68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7" h="527">
                <a:moveTo>
                  <a:pt x="161" y="430"/>
                </a:moveTo>
                <a:cubicBezTo>
                  <a:pt x="162" y="430"/>
                  <a:pt x="162" y="431"/>
                  <a:pt x="162" y="431"/>
                </a:cubicBezTo>
                <a:cubicBezTo>
                  <a:pt x="162" y="432"/>
                  <a:pt x="162" y="432"/>
                  <a:pt x="162" y="433"/>
                </a:cubicBezTo>
                <a:cubicBezTo>
                  <a:pt x="162" y="434"/>
                  <a:pt x="161" y="434"/>
                  <a:pt x="161" y="435"/>
                </a:cubicBezTo>
                <a:cubicBezTo>
                  <a:pt x="160" y="436"/>
                  <a:pt x="159" y="437"/>
                  <a:pt x="158" y="438"/>
                </a:cubicBezTo>
                <a:cubicBezTo>
                  <a:pt x="157" y="439"/>
                  <a:pt x="156" y="440"/>
                  <a:pt x="155" y="441"/>
                </a:cubicBezTo>
                <a:cubicBezTo>
                  <a:pt x="154" y="442"/>
                  <a:pt x="153" y="442"/>
                  <a:pt x="152" y="442"/>
                </a:cubicBezTo>
                <a:cubicBezTo>
                  <a:pt x="152" y="443"/>
                  <a:pt x="151" y="443"/>
                  <a:pt x="151" y="443"/>
                </a:cubicBezTo>
                <a:cubicBezTo>
                  <a:pt x="150" y="443"/>
                  <a:pt x="150" y="442"/>
                  <a:pt x="150" y="442"/>
                </a:cubicBezTo>
                <a:lnTo>
                  <a:pt x="110" y="403"/>
                </a:lnTo>
                <a:cubicBezTo>
                  <a:pt x="108" y="400"/>
                  <a:pt x="105" y="398"/>
                  <a:pt x="102" y="396"/>
                </a:cubicBezTo>
                <a:cubicBezTo>
                  <a:pt x="99" y="394"/>
                  <a:pt x="97" y="393"/>
                  <a:pt x="94" y="392"/>
                </a:cubicBezTo>
                <a:cubicBezTo>
                  <a:pt x="91" y="392"/>
                  <a:pt x="89" y="392"/>
                  <a:pt x="86" y="393"/>
                </a:cubicBezTo>
                <a:cubicBezTo>
                  <a:pt x="84" y="394"/>
                  <a:pt x="81" y="395"/>
                  <a:pt x="79" y="397"/>
                </a:cubicBezTo>
                <a:cubicBezTo>
                  <a:pt x="76" y="400"/>
                  <a:pt x="75" y="404"/>
                  <a:pt x="74" y="409"/>
                </a:cubicBezTo>
                <a:cubicBezTo>
                  <a:pt x="73" y="413"/>
                  <a:pt x="73" y="420"/>
                  <a:pt x="74" y="427"/>
                </a:cubicBezTo>
                <a:lnTo>
                  <a:pt x="119" y="472"/>
                </a:lnTo>
                <a:cubicBezTo>
                  <a:pt x="120" y="473"/>
                  <a:pt x="120" y="473"/>
                  <a:pt x="120" y="473"/>
                </a:cubicBezTo>
                <a:cubicBezTo>
                  <a:pt x="120" y="474"/>
                  <a:pt x="120" y="474"/>
                  <a:pt x="120" y="475"/>
                </a:cubicBezTo>
                <a:cubicBezTo>
                  <a:pt x="120" y="476"/>
                  <a:pt x="119" y="476"/>
                  <a:pt x="118" y="477"/>
                </a:cubicBezTo>
                <a:cubicBezTo>
                  <a:pt x="118" y="478"/>
                  <a:pt x="117" y="479"/>
                  <a:pt x="116" y="480"/>
                </a:cubicBezTo>
                <a:cubicBezTo>
                  <a:pt x="115" y="481"/>
                  <a:pt x="114" y="482"/>
                  <a:pt x="113" y="483"/>
                </a:cubicBezTo>
                <a:cubicBezTo>
                  <a:pt x="112" y="484"/>
                  <a:pt x="111" y="484"/>
                  <a:pt x="110" y="484"/>
                </a:cubicBezTo>
                <a:cubicBezTo>
                  <a:pt x="110" y="485"/>
                  <a:pt x="109" y="485"/>
                  <a:pt x="109" y="485"/>
                </a:cubicBezTo>
                <a:cubicBezTo>
                  <a:pt x="108" y="485"/>
                  <a:pt x="108" y="484"/>
                  <a:pt x="108" y="484"/>
                </a:cubicBezTo>
                <a:lnTo>
                  <a:pt x="68" y="445"/>
                </a:lnTo>
                <a:cubicBezTo>
                  <a:pt x="66" y="442"/>
                  <a:pt x="63" y="440"/>
                  <a:pt x="60" y="438"/>
                </a:cubicBezTo>
                <a:cubicBezTo>
                  <a:pt x="57" y="436"/>
                  <a:pt x="55" y="435"/>
                  <a:pt x="52" y="435"/>
                </a:cubicBezTo>
                <a:cubicBezTo>
                  <a:pt x="49" y="434"/>
                  <a:pt x="47" y="434"/>
                  <a:pt x="44" y="435"/>
                </a:cubicBezTo>
                <a:cubicBezTo>
                  <a:pt x="42" y="436"/>
                  <a:pt x="39" y="437"/>
                  <a:pt x="37" y="439"/>
                </a:cubicBezTo>
                <a:cubicBezTo>
                  <a:pt x="34" y="442"/>
                  <a:pt x="33" y="446"/>
                  <a:pt x="32" y="451"/>
                </a:cubicBezTo>
                <a:cubicBezTo>
                  <a:pt x="31" y="456"/>
                  <a:pt x="31" y="462"/>
                  <a:pt x="32" y="469"/>
                </a:cubicBezTo>
                <a:lnTo>
                  <a:pt x="77" y="514"/>
                </a:lnTo>
                <a:cubicBezTo>
                  <a:pt x="78" y="515"/>
                  <a:pt x="78" y="515"/>
                  <a:pt x="78" y="515"/>
                </a:cubicBezTo>
                <a:cubicBezTo>
                  <a:pt x="78" y="516"/>
                  <a:pt x="78" y="516"/>
                  <a:pt x="78" y="517"/>
                </a:cubicBezTo>
                <a:cubicBezTo>
                  <a:pt x="78" y="518"/>
                  <a:pt x="77" y="518"/>
                  <a:pt x="76" y="519"/>
                </a:cubicBezTo>
                <a:cubicBezTo>
                  <a:pt x="76" y="520"/>
                  <a:pt x="75" y="521"/>
                  <a:pt x="74" y="522"/>
                </a:cubicBezTo>
                <a:cubicBezTo>
                  <a:pt x="73" y="523"/>
                  <a:pt x="72" y="524"/>
                  <a:pt x="71" y="525"/>
                </a:cubicBezTo>
                <a:cubicBezTo>
                  <a:pt x="70" y="526"/>
                  <a:pt x="69" y="526"/>
                  <a:pt x="68" y="526"/>
                </a:cubicBezTo>
                <a:cubicBezTo>
                  <a:pt x="68" y="527"/>
                  <a:pt x="67" y="527"/>
                  <a:pt x="67" y="527"/>
                </a:cubicBezTo>
                <a:cubicBezTo>
                  <a:pt x="66" y="527"/>
                  <a:pt x="66" y="526"/>
                  <a:pt x="66" y="526"/>
                </a:cubicBezTo>
                <a:lnTo>
                  <a:pt x="1" y="461"/>
                </a:lnTo>
                <a:cubicBezTo>
                  <a:pt x="1" y="461"/>
                  <a:pt x="0" y="461"/>
                  <a:pt x="0" y="460"/>
                </a:cubicBezTo>
                <a:cubicBezTo>
                  <a:pt x="0" y="460"/>
                  <a:pt x="0" y="459"/>
                  <a:pt x="0" y="459"/>
                </a:cubicBezTo>
                <a:cubicBezTo>
                  <a:pt x="1" y="458"/>
                  <a:pt x="1" y="457"/>
                  <a:pt x="2" y="457"/>
                </a:cubicBezTo>
                <a:cubicBezTo>
                  <a:pt x="2" y="456"/>
                  <a:pt x="3" y="455"/>
                  <a:pt x="4" y="454"/>
                </a:cubicBezTo>
                <a:cubicBezTo>
                  <a:pt x="5" y="453"/>
                  <a:pt x="6" y="452"/>
                  <a:pt x="7" y="451"/>
                </a:cubicBezTo>
                <a:cubicBezTo>
                  <a:pt x="8" y="451"/>
                  <a:pt x="8" y="450"/>
                  <a:pt x="9" y="450"/>
                </a:cubicBezTo>
                <a:cubicBezTo>
                  <a:pt x="9" y="450"/>
                  <a:pt x="10" y="450"/>
                  <a:pt x="10" y="450"/>
                </a:cubicBezTo>
                <a:cubicBezTo>
                  <a:pt x="11" y="450"/>
                  <a:pt x="11" y="450"/>
                  <a:pt x="12" y="451"/>
                </a:cubicBezTo>
                <a:lnTo>
                  <a:pt x="20" y="459"/>
                </a:lnTo>
                <a:cubicBezTo>
                  <a:pt x="20" y="451"/>
                  <a:pt x="20" y="445"/>
                  <a:pt x="22" y="440"/>
                </a:cubicBezTo>
                <a:cubicBezTo>
                  <a:pt x="23" y="434"/>
                  <a:pt x="26" y="430"/>
                  <a:pt x="29" y="426"/>
                </a:cubicBezTo>
                <a:cubicBezTo>
                  <a:pt x="32" y="424"/>
                  <a:pt x="35" y="422"/>
                  <a:pt x="38" y="420"/>
                </a:cubicBezTo>
                <a:cubicBezTo>
                  <a:pt x="40" y="419"/>
                  <a:pt x="43" y="418"/>
                  <a:pt x="46" y="417"/>
                </a:cubicBezTo>
                <a:cubicBezTo>
                  <a:pt x="49" y="417"/>
                  <a:pt x="51" y="417"/>
                  <a:pt x="54" y="417"/>
                </a:cubicBezTo>
                <a:cubicBezTo>
                  <a:pt x="57" y="417"/>
                  <a:pt x="59" y="418"/>
                  <a:pt x="62" y="419"/>
                </a:cubicBezTo>
                <a:cubicBezTo>
                  <a:pt x="62" y="415"/>
                  <a:pt x="62" y="411"/>
                  <a:pt x="62" y="407"/>
                </a:cubicBezTo>
                <a:cubicBezTo>
                  <a:pt x="63" y="404"/>
                  <a:pt x="63" y="400"/>
                  <a:pt x="64" y="398"/>
                </a:cubicBezTo>
                <a:cubicBezTo>
                  <a:pt x="65" y="395"/>
                  <a:pt x="66" y="392"/>
                  <a:pt x="67" y="390"/>
                </a:cubicBezTo>
                <a:cubicBezTo>
                  <a:pt x="68" y="388"/>
                  <a:pt x="70" y="386"/>
                  <a:pt x="71" y="384"/>
                </a:cubicBezTo>
                <a:cubicBezTo>
                  <a:pt x="76" y="380"/>
                  <a:pt x="80" y="378"/>
                  <a:pt x="84" y="376"/>
                </a:cubicBezTo>
                <a:cubicBezTo>
                  <a:pt x="88" y="375"/>
                  <a:pt x="93" y="374"/>
                  <a:pt x="97" y="375"/>
                </a:cubicBezTo>
                <a:cubicBezTo>
                  <a:pt x="101" y="376"/>
                  <a:pt x="105" y="377"/>
                  <a:pt x="109" y="380"/>
                </a:cubicBezTo>
                <a:cubicBezTo>
                  <a:pt x="113" y="383"/>
                  <a:pt x="117" y="386"/>
                  <a:pt x="121" y="389"/>
                </a:cubicBezTo>
                <a:lnTo>
                  <a:pt x="161" y="430"/>
                </a:lnTo>
                <a:close/>
                <a:moveTo>
                  <a:pt x="239" y="353"/>
                </a:moveTo>
                <a:cubicBezTo>
                  <a:pt x="239" y="353"/>
                  <a:pt x="240" y="354"/>
                  <a:pt x="239" y="355"/>
                </a:cubicBezTo>
                <a:cubicBezTo>
                  <a:pt x="239" y="355"/>
                  <a:pt x="239" y="356"/>
                  <a:pt x="239" y="357"/>
                </a:cubicBezTo>
                <a:cubicBezTo>
                  <a:pt x="238" y="358"/>
                  <a:pt x="237" y="359"/>
                  <a:pt x="236" y="360"/>
                </a:cubicBezTo>
                <a:cubicBezTo>
                  <a:pt x="235" y="361"/>
                  <a:pt x="234" y="362"/>
                  <a:pt x="233" y="363"/>
                </a:cubicBezTo>
                <a:cubicBezTo>
                  <a:pt x="232" y="364"/>
                  <a:pt x="231" y="364"/>
                  <a:pt x="230" y="364"/>
                </a:cubicBezTo>
                <a:cubicBezTo>
                  <a:pt x="230" y="364"/>
                  <a:pt x="229" y="364"/>
                  <a:pt x="229" y="363"/>
                </a:cubicBezTo>
                <a:lnTo>
                  <a:pt x="222" y="357"/>
                </a:lnTo>
                <a:cubicBezTo>
                  <a:pt x="222" y="362"/>
                  <a:pt x="222" y="368"/>
                  <a:pt x="220" y="373"/>
                </a:cubicBezTo>
                <a:cubicBezTo>
                  <a:pt x="218" y="378"/>
                  <a:pt x="215" y="383"/>
                  <a:pt x="211" y="387"/>
                </a:cubicBezTo>
                <a:cubicBezTo>
                  <a:pt x="208" y="390"/>
                  <a:pt x="204" y="393"/>
                  <a:pt x="201" y="395"/>
                </a:cubicBezTo>
                <a:cubicBezTo>
                  <a:pt x="197" y="396"/>
                  <a:pt x="193" y="398"/>
                  <a:pt x="190" y="398"/>
                </a:cubicBezTo>
                <a:cubicBezTo>
                  <a:pt x="186" y="398"/>
                  <a:pt x="183" y="397"/>
                  <a:pt x="179" y="396"/>
                </a:cubicBezTo>
                <a:cubicBezTo>
                  <a:pt x="176" y="395"/>
                  <a:pt x="172" y="393"/>
                  <a:pt x="169" y="389"/>
                </a:cubicBezTo>
                <a:cubicBezTo>
                  <a:pt x="165" y="386"/>
                  <a:pt x="163" y="382"/>
                  <a:pt x="162" y="378"/>
                </a:cubicBezTo>
                <a:cubicBezTo>
                  <a:pt x="161" y="374"/>
                  <a:pt x="161" y="369"/>
                  <a:pt x="162" y="365"/>
                </a:cubicBezTo>
                <a:cubicBezTo>
                  <a:pt x="163" y="360"/>
                  <a:pt x="165" y="355"/>
                  <a:pt x="168" y="350"/>
                </a:cubicBezTo>
                <a:cubicBezTo>
                  <a:pt x="171" y="346"/>
                  <a:pt x="175" y="341"/>
                  <a:pt x="180" y="336"/>
                </a:cubicBezTo>
                <a:lnTo>
                  <a:pt x="189" y="327"/>
                </a:lnTo>
                <a:lnTo>
                  <a:pt x="184" y="322"/>
                </a:lnTo>
                <a:cubicBezTo>
                  <a:pt x="181" y="319"/>
                  <a:pt x="179" y="317"/>
                  <a:pt x="177" y="316"/>
                </a:cubicBezTo>
                <a:cubicBezTo>
                  <a:pt x="174" y="314"/>
                  <a:pt x="172" y="314"/>
                  <a:pt x="169" y="314"/>
                </a:cubicBezTo>
                <a:cubicBezTo>
                  <a:pt x="167" y="313"/>
                  <a:pt x="164" y="314"/>
                  <a:pt x="162" y="315"/>
                </a:cubicBezTo>
                <a:cubicBezTo>
                  <a:pt x="159" y="316"/>
                  <a:pt x="157" y="318"/>
                  <a:pt x="154" y="321"/>
                </a:cubicBezTo>
                <a:cubicBezTo>
                  <a:pt x="151" y="324"/>
                  <a:pt x="149" y="327"/>
                  <a:pt x="147" y="330"/>
                </a:cubicBezTo>
                <a:cubicBezTo>
                  <a:pt x="145" y="333"/>
                  <a:pt x="144" y="336"/>
                  <a:pt x="143" y="338"/>
                </a:cubicBezTo>
                <a:cubicBezTo>
                  <a:pt x="142" y="341"/>
                  <a:pt x="142" y="343"/>
                  <a:pt x="141" y="345"/>
                </a:cubicBezTo>
                <a:cubicBezTo>
                  <a:pt x="141" y="347"/>
                  <a:pt x="140" y="348"/>
                  <a:pt x="140" y="349"/>
                </a:cubicBezTo>
                <a:cubicBezTo>
                  <a:pt x="139" y="349"/>
                  <a:pt x="139" y="349"/>
                  <a:pt x="138" y="350"/>
                </a:cubicBezTo>
                <a:cubicBezTo>
                  <a:pt x="138" y="350"/>
                  <a:pt x="137" y="350"/>
                  <a:pt x="137" y="349"/>
                </a:cubicBezTo>
                <a:cubicBezTo>
                  <a:pt x="136" y="349"/>
                  <a:pt x="135" y="349"/>
                  <a:pt x="135" y="348"/>
                </a:cubicBezTo>
                <a:cubicBezTo>
                  <a:pt x="134" y="348"/>
                  <a:pt x="133" y="347"/>
                  <a:pt x="133" y="347"/>
                </a:cubicBezTo>
                <a:cubicBezTo>
                  <a:pt x="131" y="345"/>
                  <a:pt x="131" y="344"/>
                  <a:pt x="130" y="344"/>
                </a:cubicBezTo>
                <a:cubicBezTo>
                  <a:pt x="130" y="343"/>
                  <a:pt x="129" y="342"/>
                  <a:pt x="129" y="340"/>
                </a:cubicBezTo>
                <a:cubicBezTo>
                  <a:pt x="129" y="339"/>
                  <a:pt x="130" y="337"/>
                  <a:pt x="130" y="335"/>
                </a:cubicBezTo>
                <a:cubicBezTo>
                  <a:pt x="131" y="332"/>
                  <a:pt x="132" y="330"/>
                  <a:pt x="134" y="327"/>
                </a:cubicBezTo>
                <a:cubicBezTo>
                  <a:pt x="135" y="324"/>
                  <a:pt x="137" y="321"/>
                  <a:pt x="139" y="319"/>
                </a:cubicBezTo>
                <a:cubicBezTo>
                  <a:pt x="141" y="316"/>
                  <a:pt x="143" y="313"/>
                  <a:pt x="145" y="310"/>
                </a:cubicBezTo>
                <a:cubicBezTo>
                  <a:pt x="150" y="306"/>
                  <a:pt x="154" y="302"/>
                  <a:pt x="159" y="300"/>
                </a:cubicBezTo>
                <a:cubicBezTo>
                  <a:pt x="163" y="298"/>
                  <a:pt x="167" y="297"/>
                  <a:pt x="171" y="297"/>
                </a:cubicBezTo>
                <a:cubicBezTo>
                  <a:pt x="175" y="297"/>
                  <a:pt x="179" y="298"/>
                  <a:pt x="183" y="300"/>
                </a:cubicBezTo>
                <a:cubicBezTo>
                  <a:pt x="187" y="302"/>
                  <a:pt x="191" y="305"/>
                  <a:pt x="195" y="309"/>
                </a:cubicBezTo>
                <a:lnTo>
                  <a:pt x="239" y="353"/>
                </a:lnTo>
                <a:close/>
                <a:moveTo>
                  <a:pt x="197" y="335"/>
                </a:moveTo>
                <a:lnTo>
                  <a:pt x="187" y="345"/>
                </a:lnTo>
                <a:cubicBezTo>
                  <a:pt x="184" y="349"/>
                  <a:pt x="182" y="352"/>
                  <a:pt x="180" y="355"/>
                </a:cubicBezTo>
                <a:cubicBezTo>
                  <a:pt x="178" y="358"/>
                  <a:pt x="177" y="360"/>
                  <a:pt x="176" y="363"/>
                </a:cubicBezTo>
                <a:cubicBezTo>
                  <a:pt x="176" y="366"/>
                  <a:pt x="176" y="368"/>
                  <a:pt x="177" y="370"/>
                </a:cubicBezTo>
                <a:cubicBezTo>
                  <a:pt x="177" y="373"/>
                  <a:pt x="179" y="375"/>
                  <a:pt x="181" y="377"/>
                </a:cubicBezTo>
                <a:cubicBezTo>
                  <a:pt x="184" y="380"/>
                  <a:pt x="188" y="382"/>
                  <a:pt x="192" y="381"/>
                </a:cubicBezTo>
                <a:cubicBezTo>
                  <a:pt x="196" y="381"/>
                  <a:pt x="200" y="379"/>
                  <a:pt x="204" y="376"/>
                </a:cubicBezTo>
                <a:cubicBezTo>
                  <a:pt x="207" y="372"/>
                  <a:pt x="209" y="369"/>
                  <a:pt x="210" y="365"/>
                </a:cubicBezTo>
                <a:cubicBezTo>
                  <a:pt x="211" y="360"/>
                  <a:pt x="212" y="355"/>
                  <a:pt x="211" y="349"/>
                </a:cubicBezTo>
                <a:lnTo>
                  <a:pt x="197" y="335"/>
                </a:lnTo>
                <a:close/>
                <a:moveTo>
                  <a:pt x="289" y="306"/>
                </a:moveTo>
                <a:lnTo>
                  <a:pt x="304" y="338"/>
                </a:lnTo>
                <a:cubicBezTo>
                  <a:pt x="305" y="339"/>
                  <a:pt x="305" y="341"/>
                  <a:pt x="304" y="342"/>
                </a:cubicBezTo>
                <a:cubicBezTo>
                  <a:pt x="303" y="344"/>
                  <a:pt x="302" y="346"/>
                  <a:pt x="299" y="348"/>
                </a:cubicBezTo>
                <a:cubicBezTo>
                  <a:pt x="298" y="350"/>
                  <a:pt x="297" y="350"/>
                  <a:pt x="296" y="351"/>
                </a:cubicBezTo>
                <a:cubicBezTo>
                  <a:pt x="295" y="352"/>
                  <a:pt x="294" y="352"/>
                  <a:pt x="294" y="352"/>
                </a:cubicBezTo>
                <a:cubicBezTo>
                  <a:pt x="293" y="352"/>
                  <a:pt x="292" y="352"/>
                  <a:pt x="292" y="352"/>
                </a:cubicBezTo>
                <a:cubicBezTo>
                  <a:pt x="291" y="351"/>
                  <a:pt x="291" y="351"/>
                  <a:pt x="290" y="350"/>
                </a:cubicBezTo>
                <a:lnTo>
                  <a:pt x="277" y="318"/>
                </a:lnTo>
                <a:cubicBezTo>
                  <a:pt x="276" y="319"/>
                  <a:pt x="275" y="319"/>
                  <a:pt x="275" y="319"/>
                </a:cubicBezTo>
                <a:cubicBezTo>
                  <a:pt x="274" y="319"/>
                  <a:pt x="273" y="318"/>
                  <a:pt x="272" y="318"/>
                </a:cubicBezTo>
                <a:lnTo>
                  <a:pt x="188" y="279"/>
                </a:lnTo>
                <a:cubicBezTo>
                  <a:pt x="186" y="279"/>
                  <a:pt x="185" y="278"/>
                  <a:pt x="185" y="278"/>
                </a:cubicBezTo>
                <a:cubicBezTo>
                  <a:pt x="184" y="277"/>
                  <a:pt x="184" y="276"/>
                  <a:pt x="184" y="276"/>
                </a:cubicBezTo>
                <a:cubicBezTo>
                  <a:pt x="184" y="275"/>
                  <a:pt x="184" y="274"/>
                  <a:pt x="185" y="273"/>
                </a:cubicBezTo>
                <a:cubicBezTo>
                  <a:pt x="186" y="272"/>
                  <a:pt x="187" y="271"/>
                  <a:pt x="188" y="269"/>
                </a:cubicBezTo>
                <a:cubicBezTo>
                  <a:pt x="190" y="268"/>
                  <a:pt x="191" y="267"/>
                  <a:pt x="192" y="266"/>
                </a:cubicBezTo>
                <a:cubicBezTo>
                  <a:pt x="193" y="265"/>
                  <a:pt x="194" y="265"/>
                  <a:pt x="194" y="265"/>
                </a:cubicBezTo>
                <a:cubicBezTo>
                  <a:pt x="195" y="264"/>
                  <a:pt x="195" y="264"/>
                  <a:pt x="196" y="264"/>
                </a:cubicBezTo>
                <a:cubicBezTo>
                  <a:pt x="197" y="265"/>
                  <a:pt x="197" y="265"/>
                  <a:pt x="198" y="265"/>
                </a:cubicBezTo>
                <a:lnTo>
                  <a:pt x="269" y="299"/>
                </a:lnTo>
                <a:lnTo>
                  <a:pt x="269" y="298"/>
                </a:lnTo>
                <a:lnTo>
                  <a:pt x="234" y="228"/>
                </a:lnTo>
                <a:cubicBezTo>
                  <a:pt x="234" y="227"/>
                  <a:pt x="234" y="226"/>
                  <a:pt x="234" y="226"/>
                </a:cubicBezTo>
                <a:cubicBezTo>
                  <a:pt x="234" y="225"/>
                  <a:pt x="234" y="224"/>
                  <a:pt x="235" y="223"/>
                </a:cubicBezTo>
                <a:cubicBezTo>
                  <a:pt x="236" y="222"/>
                  <a:pt x="237" y="221"/>
                  <a:pt x="238" y="220"/>
                </a:cubicBezTo>
                <a:cubicBezTo>
                  <a:pt x="240" y="218"/>
                  <a:pt x="241" y="217"/>
                  <a:pt x="242" y="216"/>
                </a:cubicBezTo>
                <a:cubicBezTo>
                  <a:pt x="243" y="216"/>
                  <a:pt x="244" y="215"/>
                  <a:pt x="244" y="215"/>
                </a:cubicBezTo>
                <a:cubicBezTo>
                  <a:pt x="245" y="215"/>
                  <a:pt x="246" y="215"/>
                  <a:pt x="246" y="216"/>
                </a:cubicBezTo>
                <a:cubicBezTo>
                  <a:pt x="247" y="217"/>
                  <a:pt x="247" y="217"/>
                  <a:pt x="248" y="219"/>
                </a:cubicBezTo>
                <a:lnTo>
                  <a:pt x="289" y="306"/>
                </a:lnTo>
                <a:close/>
                <a:moveTo>
                  <a:pt x="346" y="284"/>
                </a:moveTo>
                <a:cubicBezTo>
                  <a:pt x="346" y="285"/>
                  <a:pt x="347" y="285"/>
                  <a:pt x="347" y="286"/>
                </a:cubicBezTo>
                <a:cubicBezTo>
                  <a:pt x="347" y="287"/>
                  <a:pt x="347" y="287"/>
                  <a:pt x="346" y="288"/>
                </a:cubicBezTo>
                <a:cubicBezTo>
                  <a:pt x="346" y="289"/>
                  <a:pt x="346" y="289"/>
                  <a:pt x="345" y="290"/>
                </a:cubicBezTo>
                <a:cubicBezTo>
                  <a:pt x="344" y="291"/>
                  <a:pt x="344" y="292"/>
                  <a:pt x="343" y="293"/>
                </a:cubicBezTo>
                <a:cubicBezTo>
                  <a:pt x="341" y="294"/>
                  <a:pt x="340" y="295"/>
                  <a:pt x="339" y="296"/>
                </a:cubicBezTo>
                <a:cubicBezTo>
                  <a:pt x="338" y="296"/>
                  <a:pt x="338" y="297"/>
                  <a:pt x="337" y="297"/>
                </a:cubicBezTo>
                <a:cubicBezTo>
                  <a:pt x="336" y="297"/>
                  <a:pt x="335" y="297"/>
                  <a:pt x="335" y="296"/>
                </a:cubicBezTo>
                <a:cubicBezTo>
                  <a:pt x="334" y="296"/>
                  <a:pt x="334" y="295"/>
                  <a:pt x="334" y="294"/>
                </a:cubicBezTo>
                <a:lnTo>
                  <a:pt x="258" y="132"/>
                </a:lnTo>
                <a:cubicBezTo>
                  <a:pt x="257" y="131"/>
                  <a:pt x="257" y="130"/>
                  <a:pt x="257" y="130"/>
                </a:cubicBezTo>
                <a:cubicBezTo>
                  <a:pt x="257" y="129"/>
                  <a:pt x="257" y="128"/>
                  <a:pt x="257" y="128"/>
                </a:cubicBezTo>
                <a:cubicBezTo>
                  <a:pt x="258" y="127"/>
                  <a:pt x="258" y="126"/>
                  <a:pt x="259" y="125"/>
                </a:cubicBezTo>
                <a:cubicBezTo>
                  <a:pt x="259" y="125"/>
                  <a:pt x="260" y="124"/>
                  <a:pt x="261" y="123"/>
                </a:cubicBezTo>
                <a:cubicBezTo>
                  <a:pt x="262" y="122"/>
                  <a:pt x="263" y="121"/>
                  <a:pt x="264" y="120"/>
                </a:cubicBezTo>
                <a:cubicBezTo>
                  <a:pt x="265" y="119"/>
                  <a:pt x="266" y="119"/>
                  <a:pt x="267" y="119"/>
                </a:cubicBezTo>
                <a:cubicBezTo>
                  <a:pt x="268" y="119"/>
                  <a:pt x="268" y="119"/>
                  <a:pt x="269" y="119"/>
                </a:cubicBezTo>
                <a:cubicBezTo>
                  <a:pt x="269" y="120"/>
                  <a:pt x="270" y="120"/>
                  <a:pt x="270" y="121"/>
                </a:cubicBezTo>
                <a:lnTo>
                  <a:pt x="346" y="284"/>
                </a:lnTo>
                <a:close/>
                <a:moveTo>
                  <a:pt x="435" y="151"/>
                </a:moveTo>
                <a:cubicBezTo>
                  <a:pt x="436" y="151"/>
                  <a:pt x="436" y="152"/>
                  <a:pt x="437" y="153"/>
                </a:cubicBezTo>
                <a:cubicBezTo>
                  <a:pt x="437" y="154"/>
                  <a:pt x="438" y="155"/>
                  <a:pt x="438" y="155"/>
                </a:cubicBezTo>
                <a:cubicBezTo>
                  <a:pt x="438" y="156"/>
                  <a:pt x="438" y="156"/>
                  <a:pt x="438" y="157"/>
                </a:cubicBezTo>
                <a:cubicBezTo>
                  <a:pt x="438" y="157"/>
                  <a:pt x="437" y="158"/>
                  <a:pt x="437" y="158"/>
                </a:cubicBezTo>
                <a:lnTo>
                  <a:pt x="389" y="207"/>
                </a:lnTo>
                <a:cubicBezTo>
                  <a:pt x="388" y="207"/>
                  <a:pt x="388" y="207"/>
                  <a:pt x="387" y="207"/>
                </a:cubicBezTo>
                <a:cubicBezTo>
                  <a:pt x="387" y="207"/>
                  <a:pt x="386" y="207"/>
                  <a:pt x="386" y="207"/>
                </a:cubicBezTo>
                <a:cubicBezTo>
                  <a:pt x="385" y="207"/>
                  <a:pt x="384" y="207"/>
                  <a:pt x="384" y="206"/>
                </a:cubicBezTo>
                <a:cubicBezTo>
                  <a:pt x="383" y="206"/>
                  <a:pt x="382" y="205"/>
                  <a:pt x="381" y="204"/>
                </a:cubicBezTo>
                <a:cubicBezTo>
                  <a:pt x="380" y="203"/>
                  <a:pt x="380" y="203"/>
                  <a:pt x="379" y="202"/>
                </a:cubicBezTo>
                <a:cubicBezTo>
                  <a:pt x="379" y="201"/>
                  <a:pt x="378" y="200"/>
                  <a:pt x="378" y="200"/>
                </a:cubicBezTo>
                <a:cubicBezTo>
                  <a:pt x="378" y="199"/>
                  <a:pt x="378" y="199"/>
                  <a:pt x="378" y="198"/>
                </a:cubicBezTo>
                <a:cubicBezTo>
                  <a:pt x="378" y="197"/>
                  <a:pt x="378" y="197"/>
                  <a:pt x="379" y="197"/>
                </a:cubicBezTo>
                <a:lnTo>
                  <a:pt x="398" y="177"/>
                </a:lnTo>
                <a:lnTo>
                  <a:pt x="327" y="107"/>
                </a:lnTo>
                <a:lnTo>
                  <a:pt x="320" y="135"/>
                </a:lnTo>
                <a:cubicBezTo>
                  <a:pt x="320" y="137"/>
                  <a:pt x="319" y="138"/>
                  <a:pt x="319" y="138"/>
                </a:cubicBezTo>
                <a:cubicBezTo>
                  <a:pt x="318" y="139"/>
                  <a:pt x="318" y="139"/>
                  <a:pt x="317" y="139"/>
                </a:cubicBezTo>
                <a:cubicBezTo>
                  <a:pt x="317" y="139"/>
                  <a:pt x="316" y="139"/>
                  <a:pt x="315" y="138"/>
                </a:cubicBezTo>
                <a:cubicBezTo>
                  <a:pt x="314" y="138"/>
                  <a:pt x="313" y="137"/>
                  <a:pt x="312" y="136"/>
                </a:cubicBezTo>
                <a:cubicBezTo>
                  <a:pt x="311" y="135"/>
                  <a:pt x="311" y="134"/>
                  <a:pt x="310" y="134"/>
                </a:cubicBezTo>
                <a:cubicBezTo>
                  <a:pt x="310" y="133"/>
                  <a:pt x="309" y="132"/>
                  <a:pt x="309" y="132"/>
                </a:cubicBezTo>
                <a:cubicBezTo>
                  <a:pt x="309" y="131"/>
                  <a:pt x="309" y="131"/>
                  <a:pt x="309" y="130"/>
                </a:cubicBezTo>
                <a:cubicBezTo>
                  <a:pt x="309" y="130"/>
                  <a:pt x="309" y="129"/>
                  <a:pt x="309" y="128"/>
                </a:cubicBezTo>
                <a:lnTo>
                  <a:pt x="316" y="93"/>
                </a:lnTo>
                <a:cubicBezTo>
                  <a:pt x="316" y="93"/>
                  <a:pt x="317" y="93"/>
                  <a:pt x="317" y="92"/>
                </a:cubicBezTo>
                <a:cubicBezTo>
                  <a:pt x="317" y="92"/>
                  <a:pt x="317" y="91"/>
                  <a:pt x="318" y="91"/>
                </a:cubicBezTo>
                <a:cubicBezTo>
                  <a:pt x="318" y="90"/>
                  <a:pt x="318" y="90"/>
                  <a:pt x="319" y="89"/>
                </a:cubicBezTo>
                <a:cubicBezTo>
                  <a:pt x="319" y="89"/>
                  <a:pt x="320" y="88"/>
                  <a:pt x="321" y="87"/>
                </a:cubicBezTo>
                <a:cubicBezTo>
                  <a:pt x="322" y="86"/>
                  <a:pt x="323" y="85"/>
                  <a:pt x="324" y="84"/>
                </a:cubicBezTo>
                <a:cubicBezTo>
                  <a:pt x="325" y="84"/>
                  <a:pt x="326" y="83"/>
                  <a:pt x="326" y="83"/>
                </a:cubicBezTo>
                <a:cubicBezTo>
                  <a:pt x="327" y="83"/>
                  <a:pt x="327" y="83"/>
                  <a:pt x="328" y="83"/>
                </a:cubicBezTo>
                <a:cubicBezTo>
                  <a:pt x="328" y="83"/>
                  <a:pt x="328" y="83"/>
                  <a:pt x="329" y="83"/>
                </a:cubicBezTo>
                <a:lnTo>
                  <a:pt x="410" y="165"/>
                </a:lnTo>
                <a:lnTo>
                  <a:pt x="427" y="148"/>
                </a:lnTo>
                <a:cubicBezTo>
                  <a:pt x="428" y="148"/>
                  <a:pt x="428" y="147"/>
                  <a:pt x="429" y="147"/>
                </a:cubicBezTo>
                <a:cubicBezTo>
                  <a:pt x="429" y="147"/>
                  <a:pt x="430" y="147"/>
                  <a:pt x="430" y="147"/>
                </a:cubicBezTo>
                <a:cubicBezTo>
                  <a:pt x="431" y="148"/>
                  <a:pt x="432" y="148"/>
                  <a:pt x="432" y="148"/>
                </a:cubicBezTo>
                <a:cubicBezTo>
                  <a:pt x="433" y="149"/>
                  <a:pt x="434" y="150"/>
                  <a:pt x="435" y="151"/>
                </a:cubicBezTo>
                <a:close/>
                <a:moveTo>
                  <a:pt x="513" y="71"/>
                </a:moveTo>
                <a:cubicBezTo>
                  <a:pt x="514" y="72"/>
                  <a:pt x="515" y="73"/>
                  <a:pt x="516" y="74"/>
                </a:cubicBezTo>
                <a:cubicBezTo>
                  <a:pt x="516" y="74"/>
                  <a:pt x="516" y="75"/>
                  <a:pt x="517" y="76"/>
                </a:cubicBezTo>
                <a:cubicBezTo>
                  <a:pt x="517" y="76"/>
                  <a:pt x="517" y="77"/>
                  <a:pt x="517" y="78"/>
                </a:cubicBezTo>
                <a:cubicBezTo>
                  <a:pt x="517" y="78"/>
                  <a:pt x="516" y="79"/>
                  <a:pt x="516" y="79"/>
                </a:cubicBezTo>
                <a:lnTo>
                  <a:pt x="465" y="131"/>
                </a:lnTo>
                <a:cubicBezTo>
                  <a:pt x="464" y="131"/>
                  <a:pt x="463" y="132"/>
                  <a:pt x="463" y="132"/>
                </a:cubicBezTo>
                <a:cubicBezTo>
                  <a:pt x="462" y="132"/>
                  <a:pt x="461" y="133"/>
                  <a:pt x="461" y="132"/>
                </a:cubicBezTo>
                <a:cubicBezTo>
                  <a:pt x="460" y="132"/>
                  <a:pt x="459" y="132"/>
                  <a:pt x="458" y="132"/>
                </a:cubicBezTo>
                <a:cubicBezTo>
                  <a:pt x="457" y="131"/>
                  <a:pt x="456" y="130"/>
                  <a:pt x="455" y="129"/>
                </a:cubicBezTo>
                <a:cubicBezTo>
                  <a:pt x="454" y="128"/>
                  <a:pt x="453" y="127"/>
                  <a:pt x="453" y="127"/>
                </a:cubicBezTo>
                <a:cubicBezTo>
                  <a:pt x="452" y="126"/>
                  <a:pt x="452" y="125"/>
                  <a:pt x="451" y="124"/>
                </a:cubicBezTo>
                <a:cubicBezTo>
                  <a:pt x="451" y="123"/>
                  <a:pt x="451" y="123"/>
                  <a:pt x="451" y="122"/>
                </a:cubicBezTo>
                <a:cubicBezTo>
                  <a:pt x="450" y="121"/>
                  <a:pt x="450" y="120"/>
                  <a:pt x="450" y="118"/>
                </a:cubicBezTo>
                <a:lnTo>
                  <a:pt x="450" y="81"/>
                </a:lnTo>
                <a:cubicBezTo>
                  <a:pt x="450" y="72"/>
                  <a:pt x="449" y="65"/>
                  <a:pt x="448" y="59"/>
                </a:cubicBezTo>
                <a:cubicBezTo>
                  <a:pt x="447" y="52"/>
                  <a:pt x="446" y="47"/>
                  <a:pt x="445" y="43"/>
                </a:cubicBezTo>
                <a:cubicBezTo>
                  <a:pt x="443" y="39"/>
                  <a:pt x="442" y="35"/>
                  <a:pt x="440" y="32"/>
                </a:cubicBezTo>
                <a:cubicBezTo>
                  <a:pt x="438" y="30"/>
                  <a:pt x="436" y="27"/>
                  <a:pt x="434" y="25"/>
                </a:cubicBezTo>
                <a:cubicBezTo>
                  <a:pt x="432" y="23"/>
                  <a:pt x="429" y="21"/>
                  <a:pt x="427" y="20"/>
                </a:cubicBezTo>
                <a:cubicBezTo>
                  <a:pt x="424" y="19"/>
                  <a:pt x="422" y="19"/>
                  <a:pt x="419" y="18"/>
                </a:cubicBezTo>
                <a:cubicBezTo>
                  <a:pt x="416" y="18"/>
                  <a:pt x="414" y="19"/>
                  <a:pt x="411" y="20"/>
                </a:cubicBezTo>
                <a:cubicBezTo>
                  <a:pt x="408" y="21"/>
                  <a:pt x="405" y="23"/>
                  <a:pt x="403" y="26"/>
                </a:cubicBezTo>
                <a:cubicBezTo>
                  <a:pt x="400" y="29"/>
                  <a:pt x="397" y="32"/>
                  <a:pt x="396" y="35"/>
                </a:cubicBezTo>
                <a:cubicBezTo>
                  <a:pt x="394" y="38"/>
                  <a:pt x="393" y="41"/>
                  <a:pt x="392" y="44"/>
                </a:cubicBezTo>
                <a:cubicBezTo>
                  <a:pt x="391" y="47"/>
                  <a:pt x="391" y="49"/>
                  <a:pt x="390" y="51"/>
                </a:cubicBezTo>
                <a:cubicBezTo>
                  <a:pt x="390" y="53"/>
                  <a:pt x="389" y="55"/>
                  <a:pt x="389" y="55"/>
                </a:cubicBezTo>
                <a:cubicBezTo>
                  <a:pt x="388" y="55"/>
                  <a:pt x="388" y="56"/>
                  <a:pt x="388" y="56"/>
                </a:cubicBezTo>
                <a:cubicBezTo>
                  <a:pt x="387" y="56"/>
                  <a:pt x="387" y="56"/>
                  <a:pt x="386" y="55"/>
                </a:cubicBezTo>
                <a:cubicBezTo>
                  <a:pt x="385" y="55"/>
                  <a:pt x="385" y="55"/>
                  <a:pt x="384" y="54"/>
                </a:cubicBezTo>
                <a:cubicBezTo>
                  <a:pt x="383" y="54"/>
                  <a:pt x="382" y="53"/>
                  <a:pt x="381" y="52"/>
                </a:cubicBezTo>
                <a:cubicBezTo>
                  <a:pt x="380" y="51"/>
                  <a:pt x="380" y="50"/>
                  <a:pt x="379" y="50"/>
                </a:cubicBezTo>
                <a:cubicBezTo>
                  <a:pt x="379" y="49"/>
                  <a:pt x="378" y="49"/>
                  <a:pt x="378" y="48"/>
                </a:cubicBezTo>
                <a:cubicBezTo>
                  <a:pt x="378" y="48"/>
                  <a:pt x="378" y="47"/>
                  <a:pt x="378" y="47"/>
                </a:cubicBezTo>
                <a:cubicBezTo>
                  <a:pt x="377" y="46"/>
                  <a:pt x="377" y="45"/>
                  <a:pt x="377" y="44"/>
                </a:cubicBezTo>
                <a:cubicBezTo>
                  <a:pt x="378" y="43"/>
                  <a:pt x="378" y="41"/>
                  <a:pt x="378" y="39"/>
                </a:cubicBezTo>
                <a:cubicBezTo>
                  <a:pt x="379" y="37"/>
                  <a:pt x="380" y="34"/>
                  <a:pt x="381" y="31"/>
                </a:cubicBezTo>
                <a:cubicBezTo>
                  <a:pt x="382" y="28"/>
                  <a:pt x="384" y="25"/>
                  <a:pt x="386" y="22"/>
                </a:cubicBezTo>
                <a:cubicBezTo>
                  <a:pt x="388" y="19"/>
                  <a:pt x="390" y="16"/>
                  <a:pt x="393" y="13"/>
                </a:cubicBezTo>
                <a:cubicBezTo>
                  <a:pt x="398" y="9"/>
                  <a:pt x="402" y="5"/>
                  <a:pt x="407" y="3"/>
                </a:cubicBezTo>
                <a:cubicBezTo>
                  <a:pt x="412" y="1"/>
                  <a:pt x="416" y="0"/>
                  <a:pt x="421" y="0"/>
                </a:cubicBezTo>
                <a:cubicBezTo>
                  <a:pt x="425" y="0"/>
                  <a:pt x="429" y="1"/>
                  <a:pt x="433" y="3"/>
                </a:cubicBezTo>
                <a:cubicBezTo>
                  <a:pt x="437" y="5"/>
                  <a:pt x="441" y="7"/>
                  <a:pt x="444" y="11"/>
                </a:cubicBezTo>
                <a:cubicBezTo>
                  <a:pt x="447" y="13"/>
                  <a:pt x="450" y="17"/>
                  <a:pt x="452" y="20"/>
                </a:cubicBezTo>
                <a:cubicBezTo>
                  <a:pt x="455" y="24"/>
                  <a:pt x="457" y="28"/>
                  <a:pt x="459" y="33"/>
                </a:cubicBezTo>
                <a:cubicBezTo>
                  <a:pt x="460" y="38"/>
                  <a:pt x="462" y="44"/>
                  <a:pt x="463" y="52"/>
                </a:cubicBezTo>
                <a:cubicBezTo>
                  <a:pt x="464" y="59"/>
                  <a:pt x="464" y="68"/>
                  <a:pt x="464" y="79"/>
                </a:cubicBezTo>
                <a:lnTo>
                  <a:pt x="465" y="109"/>
                </a:lnTo>
                <a:lnTo>
                  <a:pt x="505" y="69"/>
                </a:lnTo>
                <a:cubicBezTo>
                  <a:pt x="506" y="68"/>
                  <a:pt x="506" y="68"/>
                  <a:pt x="507" y="68"/>
                </a:cubicBezTo>
                <a:cubicBezTo>
                  <a:pt x="507" y="68"/>
                  <a:pt x="508" y="68"/>
                  <a:pt x="509" y="68"/>
                </a:cubicBezTo>
                <a:cubicBezTo>
                  <a:pt x="509" y="68"/>
                  <a:pt x="510" y="69"/>
                  <a:pt x="511" y="69"/>
                </a:cubicBezTo>
                <a:cubicBezTo>
                  <a:pt x="512" y="70"/>
                  <a:pt x="513" y="70"/>
                  <a:pt x="513" y="7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7" name="Freeform 101"/>
          <p:cNvSpPr>
            <a:spLocks noEditPoints="1"/>
          </p:cNvSpPr>
          <p:nvPr/>
        </p:nvSpPr>
        <p:spPr bwMode="auto">
          <a:xfrm>
            <a:off x="3706813" y="5761038"/>
            <a:ext cx="320675" cy="336550"/>
          </a:xfrm>
          <a:custGeom>
            <a:avLst/>
            <a:gdLst>
              <a:gd name="T0" fmla="*/ 120 w 474"/>
              <a:gd name="T1" fmla="*/ 481 h 497"/>
              <a:gd name="T2" fmla="*/ 104 w 474"/>
              <a:gd name="T3" fmla="*/ 497 h 497"/>
              <a:gd name="T4" fmla="*/ 97 w 474"/>
              <a:gd name="T5" fmla="*/ 492 h 497"/>
              <a:gd name="T6" fmla="*/ 98 w 474"/>
              <a:gd name="T7" fmla="*/ 486 h 497"/>
              <a:gd name="T8" fmla="*/ 102 w 474"/>
              <a:gd name="T9" fmla="*/ 467 h 497"/>
              <a:gd name="T10" fmla="*/ 27 w 474"/>
              <a:gd name="T11" fmla="*/ 389 h 497"/>
              <a:gd name="T12" fmla="*/ 36 w 474"/>
              <a:gd name="T13" fmla="*/ 379 h 497"/>
              <a:gd name="T14" fmla="*/ 19 w 474"/>
              <a:gd name="T15" fmla="*/ 357 h 497"/>
              <a:gd name="T16" fmla="*/ 4 w 474"/>
              <a:gd name="T17" fmla="*/ 371 h 497"/>
              <a:gd name="T18" fmla="*/ 19 w 474"/>
              <a:gd name="T19" fmla="*/ 357 h 497"/>
              <a:gd name="T20" fmla="*/ 179 w 474"/>
              <a:gd name="T21" fmla="*/ 373 h 497"/>
              <a:gd name="T22" fmla="*/ 170 w 474"/>
              <a:gd name="T23" fmla="*/ 380 h 497"/>
              <a:gd name="T24" fmla="*/ 151 w 474"/>
              <a:gd name="T25" fmla="*/ 404 h 497"/>
              <a:gd name="T26" fmla="*/ 99 w 474"/>
              <a:gd name="T27" fmla="*/ 399 h 497"/>
              <a:gd name="T28" fmla="*/ 61 w 474"/>
              <a:gd name="T29" fmla="*/ 354 h 497"/>
              <a:gd name="T30" fmla="*/ 70 w 474"/>
              <a:gd name="T31" fmla="*/ 347 h 497"/>
              <a:gd name="T32" fmla="*/ 127 w 474"/>
              <a:gd name="T33" fmla="*/ 397 h 497"/>
              <a:gd name="T34" fmla="*/ 149 w 474"/>
              <a:gd name="T35" fmla="*/ 361 h 497"/>
              <a:gd name="T36" fmla="*/ 104 w 474"/>
              <a:gd name="T37" fmla="*/ 310 h 497"/>
              <a:gd name="T38" fmla="*/ 114 w 474"/>
              <a:gd name="T39" fmla="*/ 303 h 497"/>
              <a:gd name="T40" fmla="*/ 260 w 474"/>
              <a:gd name="T41" fmla="*/ 290 h 497"/>
              <a:gd name="T42" fmla="*/ 253 w 474"/>
              <a:gd name="T43" fmla="*/ 300 h 497"/>
              <a:gd name="T44" fmla="*/ 210 w 474"/>
              <a:gd name="T45" fmla="*/ 263 h 497"/>
              <a:gd name="T46" fmla="*/ 176 w 474"/>
              <a:gd name="T47" fmla="*/ 257 h 497"/>
              <a:gd name="T48" fmla="*/ 216 w 474"/>
              <a:gd name="T49" fmla="*/ 334 h 497"/>
              <a:gd name="T50" fmla="*/ 209 w 474"/>
              <a:gd name="T51" fmla="*/ 344 h 497"/>
              <a:gd name="T52" fmla="*/ 139 w 474"/>
              <a:gd name="T53" fmla="*/ 280 h 497"/>
              <a:gd name="T54" fmla="*/ 142 w 474"/>
              <a:gd name="T55" fmla="*/ 272 h 497"/>
              <a:gd name="T56" fmla="*/ 150 w 474"/>
              <a:gd name="T57" fmla="*/ 269 h 497"/>
              <a:gd name="T58" fmla="*/ 182 w 474"/>
              <a:gd name="T59" fmla="*/ 235 h 497"/>
              <a:gd name="T60" fmla="*/ 259 w 474"/>
              <a:gd name="T61" fmla="*/ 289 h 497"/>
              <a:gd name="T62" fmla="*/ 302 w 474"/>
              <a:gd name="T63" fmla="*/ 290 h 497"/>
              <a:gd name="T64" fmla="*/ 292 w 474"/>
              <a:gd name="T65" fmla="*/ 296 h 497"/>
              <a:gd name="T66" fmla="*/ 215 w 474"/>
              <a:gd name="T67" fmla="*/ 127 h 497"/>
              <a:gd name="T68" fmla="*/ 224 w 474"/>
              <a:gd name="T69" fmla="*/ 118 h 497"/>
              <a:gd name="T70" fmla="*/ 392 w 474"/>
              <a:gd name="T71" fmla="*/ 150 h 497"/>
              <a:gd name="T72" fmla="*/ 394 w 474"/>
              <a:gd name="T73" fmla="*/ 158 h 497"/>
              <a:gd name="T74" fmla="*/ 341 w 474"/>
              <a:gd name="T75" fmla="*/ 206 h 497"/>
              <a:gd name="T76" fmla="*/ 335 w 474"/>
              <a:gd name="T77" fmla="*/ 198 h 497"/>
              <a:gd name="T78" fmla="*/ 277 w 474"/>
              <a:gd name="T79" fmla="*/ 135 h 497"/>
              <a:gd name="T80" fmla="*/ 269 w 474"/>
              <a:gd name="T81" fmla="*/ 135 h 497"/>
              <a:gd name="T82" fmla="*/ 266 w 474"/>
              <a:gd name="T83" fmla="*/ 128 h 497"/>
              <a:gd name="T84" fmla="*/ 276 w 474"/>
              <a:gd name="T85" fmla="*/ 89 h 497"/>
              <a:gd name="T86" fmla="*/ 285 w 474"/>
              <a:gd name="T87" fmla="*/ 82 h 497"/>
              <a:gd name="T88" fmla="*/ 386 w 474"/>
              <a:gd name="T89" fmla="*/ 147 h 497"/>
              <a:gd name="T90" fmla="*/ 471 w 474"/>
              <a:gd name="T91" fmla="*/ 71 h 497"/>
              <a:gd name="T92" fmla="*/ 473 w 474"/>
              <a:gd name="T93" fmla="*/ 79 h 497"/>
              <a:gd name="T94" fmla="*/ 415 w 474"/>
              <a:gd name="T95" fmla="*/ 131 h 497"/>
              <a:gd name="T96" fmla="*/ 408 w 474"/>
              <a:gd name="T97" fmla="*/ 121 h 497"/>
              <a:gd name="T98" fmla="*/ 402 w 474"/>
              <a:gd name="T99" fmla="*/ 43 h 497"/>
              <a:gd name="T100" fmla="*/ 376 w 474"/>
              <a:gd name="T101" fmla="*/ 18 h 497"/>
              <a:gd name="T102" fmla="*/ 349 w 474"/>
              <a:gd name="T103" fmla="*/ 44 h 497"/>
              <a:gd name="T104" fmla="*/ 343 w 474"/>
              <a:gd name="T105" fmla="*/ 55 h 497"/>
              <a:gd name="T106" fmla="*/ 335 w 474"/>
              <a:gd name="T107" fmla="*/ 48 h 497"/>
              <a:gd name="T108" fmla="*/ 338 w 474"/>
              <a:gd name="T109" fmla="*/ 31 h 497"/>
              <a:gd name="T110" fmla="*/ 378 w 474"/>
              <a:gd name="T111" fmla="*/ 0 h 497"/>
              <a:gd name="T112" fmla="*/ 416 w 474"/>
              <a:gd name="T113" fmla="*/ 33 h 497"/>
              <a:gd name="T114" fmla="*/ 463 w 474"/>
              <a:gd name="T115" fmla="*/ 68 h 497"/>
              <a:gd name="T116" fmla="*/ 471 w 474"/>
              <a:gd name="T117" fmla="*/ 7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4" h="497">
                <a:moveTo>
                  <a:pt x="107" y="447"/>
                </a:moveTo>
                <a:cubicBezTo>
                  <a:pt x="112" y="452"/>
                  <a:pt x="115" y="456"/>
                  <a:pt x="117" y="460"/>
                </a:cubicBezTo>
                <a:cubicBezTo>
                  <a:pt x="119" y="464"/>
                  <a:pt x="121" y="467"/>
                  <a:pt x="121" y="471"/>
                </a:cubicBezTo>
                <a:cubicBezTo>
                  <a:pt x="122" y="474"/>
                  <a:pt x="121" y="478"/>
                  <a:pt x="120" y="481"/>
                </a:cubicBezTo>
                <a:cubicBezTo>
                  <a:pt x="119" y="485"/>
                  <a:pt x="116" y="488"/>
                  <a:pt x="113" y="491"/>
                </a:cubicBezTo>
                <a:cubicBezTo>
                  <a:pt x="111" y="493"/>
                  <a:pt x="110" y="494"/>
                  <a:pt x="109" y="495"/>
                </a:cubicBezTo>
                <a:cubicBezTo>
                  <a:pt x="107" y="496"/>
                  <a:pt x="106" y="497"/>
                  <a:pt x="106" y="497"/>
                </a:cubicBezTo>
                <a:cubicBezTo>
                  <a:pt x="105" y="497"/>
                  <a:pt x="104" y="497"/>
                  <a:pt x="104" y="497"/>
                </a:cubicBezTo>
                <a:cubicBezTo>
                  <a:pt x="103" y="497"/>
                  <a:pt x="102" y="497"/>
                  <a:pt x="102" y="497"/>
                </a:cubicBezTo>
                <a:cubicBezTo>
                  <a:pt x="101" y="496"/>
                  <a:pt x="101" y="496"/>
                  <a:pt x="101" y="496"/>
                </a:cubicBezTo>
                <a:cubicBezTo>
                  <a:pt x="100" y="495"/>
                  <a:pt x="100" y="495"/>
                  <a:pt x="99" y="494"/>
                </a:cubicBezTo>
                <a:cubicBezTo>
                  <a:pt x="98" y="493"/>
                  <a:pt x="97" y="492"/>
                  <a:pt x="97" y="492"/>
                </a:cubicBezTo>
                <a:cubicBezTo>
                  <a:pt x="96" y="491"/>
                  <a:pt x="96" y="490"/>
                  <a:pt x="96" y="490"/>
                </a:cubicBezTo>
                <a:cubicBezTo>
                  <a:pt x="95" y="489"/>
                  <a:pt x="95" y="489"/>
                  <a:pt x="95" y="488"/>
                </a:cubicBezTo>
                <a:cubicBezTo>
                  <a:pt x="95" y="488"/>
                  <a:pt x="96" y="488"/>
                  <a:pt x="96" y="487"/>
                </a:cubicBezTo>
                <a:cubicBezTo>
                  <a:pt x="96" y="487"/>
                  <a:pt x="97" y="487"/>
                  <a:pt x="98" y="486"/>
                </a:cubicBezTo>
                <a:cubicBezTo>
                  <a:pt x="99" y="485"/>
                  <a:pt x="100" y="484"/>
                  <a:pt x="101" y="483"/>
                </a:cubicBezTo>
                <a:cubicBezTo>
                  <a:pt x="103" y="482"/>
                  <a:pt x="104" y="480"/>
                  <a:pt x="104" y="478"/>
                </a:cubicBezTo>
                <a:cubicBezTo>
                  <a:pt x="105" y="477"/>
                  <a:pt x="105" y="475"/>
                  <a:pt x="105" y="473"/>
                </a:cubicBezTo>
                <a:cubicBezTo>
                  <a:pt x="104" y="471"/>
                  <a:pt x="103" y="470"/>
                  <a:pt x="102" y="467"/>
                </a:cubicBezTo>
                <a:cubicBezTo>
                  <a:pt x="101" y="465"/>
                  <a:pt x="98" y="463"/>
                  <a:pt x="95" y="459"/>
                </a:cubicBezTo>
                <a:lnTo>
                  <a:pt x="27" y="392"/>
                </a:lnTo>
                <a:cubicBezTo>
                  <a:pt x="27" y="391"/>
                  <a:pt x="27" y="391"/>
                  <a:pt x="27" y="390"/>
                </a:cubicBezTo>
                <a:cubicBezTo>
                  <a:pt x="27" y="390"/>
                  <a:pt x="27" y="389"/>
                  <a:pt x="27" y="389"/>
                </a:cubicBezTo>
                <a:cubicBezTo>
                  <a:pt x="27" y="388"/>
                  <a:pt x="28" y="387"/>
                  <a:pt x="28" y="387"/>
                </a:cubicBezTo>
                <a:cubicBezTo>
                  <a:pt x="29" y="386"/>
                  <a:pt x="30" y="385"/>
                  <a:pt x="31" y="384"/>
                </a:cubicBezTo>
                <a:cubicBezTo>
                  <a:pt x="32" y="382"/>
                  <a:pt x="33" y="381"/>
                  <a:pt x="34" y="381"/>
                </a:cubicBezTo>
                <a:cubicBezTo>
                  <a:pt x="35" y="380"/>
                  <a:pt x="36" y="380"/>
                  <a:pt x="36" y="379"/>
                </a:cubicBezTo>
                <a:cubicBezTo>
                  <a:pt x="37" y="379"/>
                  <a:pt x="38" y="379"/>
                  <a:pt x="38" y="379"/>
                </a:cubicBezTo>
                <a:cubicBezTo>
                  <a:pt x="38" y="379"/>
                  <a:pt x="39" y="379"/>
                  <a:pt x="39" y="380"/>
                </a:cubicBezTo>
                <a:lnTo>
                  <a:pt x="107" y="447"/>
                </a:lnTo>
                <a:close/>
                <a:moveTo>
                  <a:pt x="19" y="357"/>
                </a:moveTo>
                <a:cubicBezTo>
                  <a:pt x="22" y="359"/>
                  <a:pt x="23" y="362"/>
                  <a:pt x="23" y="364"/>
                </a:cubicBezTo>
                <a:cubicBezTo>
                  <a:pt x="23" y="366"/>
                  <a:pt x="21" y="368"/>
                  <a:pt x="19" y="371"/>
                </a:cubicBezTo>
                <a:cubicBezTo>
                  <a:pt x="16" y="374"/>
                  <a:pt x="13" y="375"/>
                  <a:pt x="11" y="375"/>
                </a:cubicBezTo>
                <a:cubicBezTo>
                  <a:pt x="9" y="375"/>
                  <a:pt x="7" y="374"/>
                  <a:pt x="4" y="371"/>
                </a:cubicBezTo>
                <a:cubicBezTo>
                  <a:pt x="2" y="369"/>
                  <a:pt x="0" y="366"/>
                  <a:pt x="0" y="364"/>
                </a:cubicBezTo>
                <a:cubicBezTo>
                  <a:pt x="0" y="362"/>
                  <a:pt x="2" y="360"/>
                  <a:pt x="4" y="357"/>
                </a:cubicBezTo>
                <a:cubicBezTo>
                  <a:pt x="7" y="354"/>
                  <a:pt x="10" y="353"/>
                  <a:pt x="12" y="353"/>
                </a:cubicBezTo>
                <a:cubicBezTo>
                  <a:pt x="14" y="352"/>
                  <a:pt x="16" y="354"/>
                  <a:pt x="19" y="357"/>
                </a:cubicBezTo>
                <a:close/>
                <a:moveTo>
                  <a:pt x="180" y="368"/>
                </a:moveTo>
                <a:cubicBezTo>
                  <a:pt x="180" y="369"/>
                  <a:pt x="181" y="369"/>
                  <a:pt x="181" y="370"/>
                </a:cubicBezTo>
                <a:cubicBezTo>
                  <a:pt x="181" y="370"/>
                  <a:pt x="181" y="370"/>
                  <a:pt x="180" y="371"/>
                </a:cubicBezTo>
                <a:cubicBezTo>
                  <a:pt x="180" y="372"/>
                  <a:pt x="180" y="372"/>
                  <a:pt x="179" y="373"/>
                </a:cubicBezTo>
                <a:cubicBezTo>
                  <a:pt x="179" y="374"/>
                  <a:pt x="178" y="375"/>
                  <a:pt x="177" y="376"/>
                </a:cubicBezTo>
                <a:cubicBezTo>
                  <a:pt x="176" y="377"/>
                  <a:pt x="175" y="378"/>
                  <a:pt x="174" y="378"/>
                </a:cubicBezTo>
                <a:cubicBezTo>
                  <a:pt x="173" y="379"/>
                  <a:pt x="172" y="379"/>
                  <a:pt x="172" y="380"/>
                </a:cubicBezTo>
                <a:cubicBezTo>
                  <a:pt x="171" y="380"/>
                  <a:pt x="171" y="380"/>
                  <a:pt x="170" y="380"/>
                </a:cubicBezTo>
                <a:cubicBezTo>
                  <a:pt x="170" y="380"/>
                  <a:pt x="170" y="379"/>
                  <a:pt x="169" y="379"/>
                </a:cubicBezTo>
                <a:lnTo>
                  <a:pt x="161" y="371"/>
                </a:lnTo>
                <a:cubicBezTo>
                  <a:pt x="161" y="378"/>
                  <a:pt x="160" y="385"/>
                  <a:pt x="159" y="390"/>
                </a:cubicBezTo>
                <a:cubicBezTo>
                  <a:pt x="157" y="396"/>
                  <a:pt x="154" y="400"/>
                  <a:pt x="151" y="404"/>
                </a:cubicBezTo>
                <a:cubicBezTo>
                  <a:pt x="146" y="408"/>
                  <a:pt x="142" y="411"/>
                  <a:pt x="137" y="413"/>
                </a:cubicBezTo>
                <a:cubicBezTo>
                  <a:pt x="133" y="414"/>
                  <a:pt x="129" y="415"/>
                  <a:pt x="124" y="414"/>
                </a:cubicBezTo>
                <a:cubicBezTo>
                  <a:pt x="120" y="413"/>
                  <a:pt x="116" y="412"/>
                  <a:pt x="112" y="409"/>
                </a:cubicBezTo>
                <a:cubicBezTo>
                  <a:pt x="108" y="407"/>
                  <a:pt x="104" y="403"/>
                  <a:pt x="99" y="399"/>
                </a:cubicBezTo>
                <a:lnTo>
                  <a:pt x="60" y="359"/>
                </a:lnTo>
                <a:cubicBezTo>
                  <a:pt x="59" y="359"/>
                  <a:pt x="59" y="359"/>
                  <a:pt x="59" y="358"/>
                </a:cubicBezTo>
                <a:cubicBezTo>
                  <a:pt x="59" y="358"/>
                  <a:pt x="59" y="357"/>
                  <a:pt x="59" y="356"/>
                </a:cubicBezTo>
                <a:cubicBezTo>
                  <a:pt x="59" y="356"/>
                  <a:pt x="60" y="355"/>
                  <a:pt x="61" y="354"/>
                </a:cubicBezTo>
                <a:cubicBezTo>
                  <a:pt x="61" y="353"/>
                  <a:pt x="62" y="352"/>
                  <a:pt x="63" y="351"/>
                </a:cubicBezTo>
                <a:cubicBezTo>
                  <a:pt x="64" y="350"/>
                  <a:pt x="65" y="349"/>
                  <a:pt x="66" y="348"/>
                </a:cubicBezTo>
                <a:cubicBezTo>
                  <a:pt x="67" y="348"/>
                  <a:pt x="68" y="347"/>
                  <a:pt x="69" y="347"/>
                </a:cubicBezTo>
                <a:cubicBezTo>
                  <a:pt x="69" y="347"/>
                  <a:pt x="70" y="347"/>
                  <a:pt x="70" y="347"/>
                </a:cubicBezTo>
                <a:cubicBezTo>
                  <a:pt x="71" y="347"/>
                  <a:pt x="71" y="347"/>
                  <a:pt x="72" y="347"/>
                </a:cubicBezTo>
                <a:lnTo>
                  <a:pt x="109" y="385"/>
                </a:lnTo>
                <a:cubicBezTo>
                  <a:pt x="113" y="389"/>
                  <a:pt x="116" y="392"/>
                  <a:pt x="119" y="393"/>
                </a:cubicBezTo>
                <a:cubicBezTo>
                  <a:pt x="122" y="395"/>
                  <a:pt x="125" y="396"/>
                  <a:pt x="127" y="397"/>
                </a:cubicBezTo>
                <a:cubicBezTo>
                  <a:pt x="130" y="397"/>
                  <a:pt x="133" y="397"/>
                  <a:pt x="135" y="396"/>
                </a:cubicBezTo>
                <a:cubicBezTo>
                  <a:pt x="138" y="395"/>
                  <a:pt x="140" y="394"/>
                  <a:pt x="143" y="391"/>
                </a:cubicBezTo>
                <a:cubicBezTo>
                  <a:pt x="146" y="388"/>
                  <a:pt x="148" y="384"/>
                  <a:pt x="148" y="379"/>
                </a:cubicBezTo>
                <a:cubicBezTo>
                  <a:pt x="149" y="374"/>
                  <a:pt x="149" y="368"/>
                  <a:pt x="149" y="361"/>
                </a:cubicBezTo>
                <a:lnTo>
                  <a:pt x="103" y="316"/>
                </a:lnTo>
                <a:cubicBezTo>
                  <a:pt x="103" y="315"/>
                  <a:pt x="103" y="315"/>
                  <a:pt x="103" y="314"/>
                </a:cubicBezTo>
                <a:cubicBezTo>
                  <a:pt x="103" y="314"/>
                  <a:pt x="103" y="313"/>
                  <a:pt x="103" y="313"/>
                </a:cubicBezTo>
                <a:cubicBezTo>
                  <a:pt x="103" y="312"/>
                  <a:pt x="104" y="311"/>
                  <a:pt x="104" y="310"/>
                </a:cubicBezTo>
                <a:cubicBezTo>
                  <a:pt x="105" y="310"/>
                  <a:pt x="106" y="309"/>
                  <a:pt x="107" y="307"/>
                </a:cubicBezTo>
                <a:cubicBezTo>
                  <a:pt x="108" y="306"/>
                  <a:pt x="109" y="305"/>
                  <a:pt x="110" y="305"/>
                </a:cubicBezTo>
                <a:cubicBezTo>
                  <a:pt x="111" y="304"/>
                  <a:pt x="112" y="303"/>
                  <a:pt x="112" y="303"/>
                </a:cubicBezTo>
                <a:cubicBezTo>
                  <a:pt x="113" y="303"/>
                  <a:pt x="114" y="303"/>
                  <a:pt x="114" y="303"/>
                </a:cubicBezTo>
                <a:cubicBezTo>
                  <a:pt x="115" y="303"/>
                  <a:pt x="115" y="303"/>
                  <a:pt x="115" y="304"/>
                </a:cubicBezTo>
                <a:lnTo>
                  <a:pt x="180" y="368"/>
                </a:lnTo>
                <a:close/>
                <a:moveTo>
                  <a:pt x="259" y="289"/>
                </a:moveTo>
                <a:cubicBezTo>
                  <a:pt x="260" y="289"/>
                  <a:pt x="260" y="290"/>
                  <a:pt x="260" y="290"/>
                </a:cubicBezTo>
                <a:cubicBezTo>
                  <a:pt x="260" y="291"/>
                  <a:pt x="260" y="291"/>
                  <a:pt x="260" y="292"/>
                </a:cubicBezTo>
                <a:cubicBezTo>
                  <a:pt x="260" y="292"/>
                  <a:pt x="259" y="293"/>
                  <a:pt x="259" y="294"/>
                </a:cubicBezTo>
                <a:cubicBezTo>
                  <a:pt x="258" y="295"/>
                  <a:pt x="257" y="296"/>
                  <a:pt x="256" y="297"/>
                </a:cubicBezTo>
                <a:cubicBezTo>
                  <a:pt x="255" y="298"/>
                  <a:pt x="254" y="299"/>
                  <a:pt x="253" y="300"/>
                </a:cubicBezTo>
                <a:cubicBezTo>
                  <a:pt x="252" y="300"/>
                  <a:pt x="251" y="301"/>
                  <a:pt x="250" y="301"/>
                </a:cubicBezTo>
                <a:cubicBezTo>
                  <a:pt x="250" y="301"/>
                  <a:pt x="249" y="301"/>
                  <a:pt x="249" y="301"/>
                </a:cubicBezTo>
                <a:cubicBezTo>
                  <a:pt x="248" y="301"/>
                  <a:pt x="248" y="301"/>
                  <a:pt x="248" y="301"/>
                </a:cubicBezTo>
                <a:lnTo>
                  <a:pt x="210" y="263"/>
                </a:lnTo>
                <a:cubicBezTo>
                  <a:pt x="206" y="259"/>
                  <a:pt x="203" y="256"/>
                  <a:pt x="200" y="255"/>
                </a:cubicBezTo>
                <a:cubicBezTo>
                  <a:pt x="197" y="253"/>
                  <a:pt x="194" y="252"/>
                  <a:pt x="192" y="251"/>
                </a:cubicBezTo>
                <a:cubicBezTo>
                  <a:pt x="189" y="251"/>
                  <a:pt x="186" y="251"/>
                  <a:pt x="184" y="252"/>
                </a:cubicBezTo>
                <a:cubicBezTo>
                  <a:pt x="181" y="253"/>
                  <a:pt x="179" y="254"/>
                  <a:pt x="176" y="257"/>
                </a:cubicBezTo>
                <a:cubicBezTo>
                  <a:pt x="173" y="260"/>
                  <a:pt x="171" y="264"/>
                  <a:pt x="171" y="269"/>
                </a:cubicBezTo>
                <a:cubicBezTo>
                  <a:pt x="170" y="274"/>
                  <a:pt x="170" y="280"/>
                  <a:pt x="170" y="287"/>
                </a:cubicBezTo>
                <a:lnTo>
                  <a:pt x="216" y="333"/>
                </a:lnTo>
                <a:cubicBezTo>
                  <a:pt x="216" y="333"/>
                  <a:pt x="216" y="333"/>
                  <a:pt x="216" y="334"/>
                </a:cubicBezTo>
                <a:cubicBezTo>
                  <a:pt x="216" y="334"/>
                  <a:pt x="216" y="335"/>
                  <a:pt x="216" y="336"/>
                </a:cubicBezTo>
                <a:cubicBezTo>
                  <a:pt x="216" y="336"/>
                  <a:pt x="215" y="337"/>
                  <a:pt x="215" y="338"/>
                </a:cubicBezTo>
                <a:cubicBezTo>
                  <a:pt x="214" y="339"/>
                  <a:pt x="213" y="340"/>
                  <a:pt x="212" y="341"/>
                </a:cubicBezTo>
                <a:cubicBezTo>
                  <a:pt x="211" y="342"/>
                  <a:pt x="210" y="343"/>
                  <a:pt x="209" y="344"/>
                </a:cubicBezTo>
                <a:cubicBezTo>
                  <a:pt x="208" y="344"/>
                  <a:pt x="207" y="345"/>
                  <a:pt x="207" y="345"/>
                </a:cubicBezTo>
                <a:cubicBezTo>
                  <a:pt x="206" y="345"/>
                  <a:pt x="205" y="345"/>
                  <a:pt x="205" y="345"/>
                </a:cubicBezTo>
                <a:cubicBezTo>
                  <a:pt x="205" y="345"/>
                  <a:pt x="204" y="345"/>
                  <a:pt x="204" y="344"/>
                </a:cubicBezTo>
                <a:lnTo>
                  <a:pt x="139" y="280"/>
                </a:lnTo>
                <a:cubicBezTo>
                  <a:pt x="139" y="279"/>
                  <a:pt x="139" y="279"/>
                  <a:pt x="138" y="279"/>
                </a:cubicBezTo>
                <a:cubicBezTo>
                  <a:pt x="138" y="278"/>
                  <a:pt x="138" y="278"/>
                  <a:pt x="139" y="277"/>
                </a:cubicBezTo>
                <a:cubicBezTo>
                  <a:pt x="139" y="276"/>
                  <a:pt x="139" y="276"/>
                  <a:pt x="140" y="275"/>
                </a:cubicBezTo>
                <a:cubicBezTo>
                  <a:pt x="140" y="274"/>
                  <a:pt x="141" y="273"/>
                  <a:pt x="142" y="272"/>
                </a:cubicBezTo>
                <a:cubicBezTo>
                  <a:pt x="143" y="271"/>
                  <a:pt x="144" y="270"/>
                  <a:pt x="145" y="270"/>
                </a:cubicBezTo>
                <a:cubicBezTo>
                  <a:pt x="146" y="269"/>
                  <a:pt x="146" y="269"/>
                  <a:pt x="147" y="269"/>
                </a:cubicBezTo>
                <a:cubicBezTo>
                  <a:pt x="148" y="268"/>
                  <a:pt x="148" y="268"/>
                  <a:pt x="149" y="268"/>
                </a:cubicBezTo>
                <a:cubicBezTo>
                  <a:pt x="149" y="269"/>
                  <a:pt x="149" y="269"/>
                  <a:pt x="150" y="269"/>
                </a:cubicBezTo>
                <a:lnTo>
                  <a:pt x="158" y="278"/>
                </a:lnTo>
                <a:cubicBezTo>
                  <a:pt x="158" y="270"/>
                  <a:pt x="159" y="263"/>
                  <a:pt x="160" y="258"/>
                </a:cubicBezTo>
                <a:cubicBezTo>
                  <a:pt x="162" y="252"/>
                  <a:pt x="165" y="248"/>
                  <a:pt x="168" y="244"/>
                </a:cubicBezTo>
                <a:cubicBezTo>
                  <a:pt x="173" y="240"/>
                  <a:pt x="177" y="237"/>
                  <a:pt x="182" y="235"/>
                </a:cubicBezTo>
                <a:cubicBezTo>
                  <a:pt x="186" y="234"/>
                  <a:pt x="190" y="233"/>
                  <a:pt x="195" y="234"/>
                </a:cubicBezTo>
                <a:cubicBezTo>
                  <a:pt x="199" y="235"/>
                  <a:pt x="203" y="236"/>
                  <a:pt x="207" y="239"/>
                </a:cubicBezTo>
                <a:cubicBezTo>
                  <a:pt x="211" y="241"/>
                  <a:pt x="215" y="245"/>
                  <a:pt x="220" y="249"/>
                </a:cubicBezTo>
                <a:lnTo>
                  <a:pt x="259" y="289"/>
                </a:lnTo>
                <a:close/>
                <a:moveTo>
                  <a:pt x="303" y="283"/>
                </a:moveTo>
                <a:cubicBezTo>
                  <a:pt x="304" y="284"/>
                  <a:pt x="304" y="285"/>
                  <a:pt x="304" y="286"/>
                </a:cubicBezTo>
                <a:cubicBezTo>
                  <a:pt x="304" y="286"/>
                  <a:pt x="304" y="287"/>
                  <a:pt x="304" y="288"/>
                </a:cubicBezTo>
                <a:cubicBezTo>
                  <a:pt x="303" y="288"/>
                  <a:pt x="303" y="289"/>
                  <a:pt x="302" y="290"/>
                </a:cubicBezTo>
                <a:cubicBezTo>
                  <a:pt x="302" y="291"/>
                  <a:pt x="301" y="291"/>
                  <a:pt x="300" y="292"/>
                </a:cubicBezTo>
                <a:cubicBezTo>
                  <a:pt x="299" y="294"/>
                  <a:pt x="298" y="295"/>
                  <a:pt x="297" y="295"/>
                </a:cubicBezTo>
                <a:cubicBezTo>
                  <a:pt x="296" y="296"/>
                  <a:pt x="295" y="296"/>
                  <a:pt x="294" y="296"/>
                </a:cubicBezTo>
                <a:cubicBezTo>
                  <a:pt x="293" y="296"/>
                  <a:pt x="293" y="296"/>
                  <a:pt x="292" y="296"/>
                </a:cubicBezTo>
                <a:cubicBezTo>
                  <a:pt x="292" y="296"/>
                  <a:pt x="291" y="295"/>
                  <a:pt x="291" y="294"/>
                </a:cubicBezTo>
                <a:lnTo>
                  <a:pt x="215" y="131"/>
                </a:lnTo>
                <a:cubicBezTo>
                  <a:pt x="215" y="131"/>
                  <a:pt x="214" y="130"/>
                  <a:pt x="214" y="129"/>
                </a:cubicBezTo>
                <a:cubicBezTo>
                  <a:pt x="214" y="129"/>
                  <a:pt x="214" y="128"/>
                  <a:pt x="215" y="127"/>
                </a:cubicBezTo>
                <a:cubicBezTo>
                  <a:pt x="215" y="127"/>
                  <a:pt x="215" y="126"/>
                  <a:pt x="216" y="125"/>
                </a:cubicBezTo>
                <a:cubicBezTo>
                  <a:pt x="217" y="124"/>
                  <a:pt x="217" y="123"/>
                  <a:pt x="218" y="122"/>
                </a:cubicBezTo>
                <a:cubicBezTo>
                  <a:pt x="220" y="121"/>
                  <a:pt x="221" y="120"/>
                  <a:pt x="222" y="120"/>
                </a:cubicBezTo>
                <a:cubicBezTo>
                  <a:pt x="223" y="119"/>
                  <a:pt x="223" y="119"/>
                  <a:pt x="224" y="118"/>
                </a:cubicBezTo>
                <a:cubicBezTo>
                  <a:pt x="225" y="118"/>
                  <a:pt x="225" y="118"/>
                  <a:pt x="226" y="119"/>
                </a:cubicBezTo>
                <a:cubicBezTo>
                  <a:pt x="227" y="119"/>
                  <a:pt x="227" y="120"/>
                  <a:pt x="227" y="121"/>
                </a:cubicBezTo>
                <a:lnTo>
                  <a:pt x="303" y="283"/>
                </a:lnTo>
                <a:close/>
                <a:moveTo>
                  <a:pt x="392" y="150"/>
                </a:moveTo>
                <a:cubicBezTo>
                  <a:pt x="393" y="151"/>
                  <a:pt x="394" y="152"/>
                  <a:pt x="394" y="153"/>
                </a:cubicBezTo>
                <a:cubicBezTo>
                  <a:pt x="395" y="153"/>
                  <a:pt x="395" y="154"/>
                  <a:pt x="395" y="155"/>
                </a:cubicBezTo>
                <a:cubicBezTo>
                  <a:pt x="395" y="155"/>
                  <a:pt x="395" y="156"/>
                  <a:pt x="395" y="156"/>
                </a:cubicBezTo>
                <a:cubicBezTo>
                  <a:pt x="395" y="157"/>
                  <a:pt x="395" y="157"/>
                  <a:pt x="394" y="158"/>
                </a:cubicBezTo>
                <a:lnTo>
                  <a:pt x="346" y="206"/>
                </a:lnTo>
                <a:cubicBezTo>
                  <a:pt x="345" y="206"/>
                  <a:pt x="345" y="207"/>
                  <a:pt x="345" y="207"/>
                </a:cubicBezTo>
                <a:cubicBezTo>
                  <a:pt x="344" y="207"/>
                  <a:pt x="344" y="207"/>
                  <a:pt x="343" y="207"/>
                </a:cubicBezTo>
                <a:cubicBezTo>
                  <a:pt x="342" y="207"/>
                  <a:pt x="342" y="206"/>
                  <a:pt x="341" y="206"/>
                </a:cubicBezTo>
                <a:cubicBezTo>
                  <a:pt x="340" y="205"/>
                  <a:pt x="339" y="205"/>
                  <a:pt x="338" y="204"/>
                </a:cubicBezTo>
                <a:cubicBezTo>
                  <a:pt x="337" y="203"/>
                  <a:pt x="337" y="202"/>
                  <a:pt x="336" y="201"/>
                </a:cubicBezTo>
                <a:cubicBezTo>
                  <a:pt x="336" y="201"/>
                  <a:pt x="336" y="200"/>
                  <a:pt x="335" y="199"/>
                </a:cubicBezTo>
                <a:cubicBezTo>
                  <a:pt x="335" y="199"/>
                  <a:pt x="335" y="198"/>
                  <a:pt x="335" y="198"/>
                </a:cubicBezTo>
                <a:cubicBezTo>
                  <a:pt x="335" y="197"/>
                  <a:pt x="336" y="197"/>
                  <a:pt x="336" y="196"/>
                </a:cubicBezTo>
                <a:lnTo>
                  <a:pt x="355" y="177"/>
                </a:lnTo>
                <a:lnTo>
                  <a:pt x="285" y="106"/>
                </a:lnTo>
                <a:lnTo>
                  <a:pt x="277" y="135"/>
                </a:lnTo>
                <a:cubicBezTo>
                  <a:pt x="277" y="136"/>
                  <a:pt x="276" y="137"/>
                  <a:pt x="276" y="138"/>
                </a:cubicBezTo>
                <a:cubicBezTo>
                  <a:pt x="276" y="138"/>
                  <a:pt x="275" y="139"/>
                  <a:pt x="274" y="139"/>
                </a:cubicBezTo>
                <a:cubicBezTo>
                  <a:pt x="274" y="139"/>
                  <a:pt x="273" y="139"/>
                  <a:pt x="272" y="138"/>
                </a:cubicBezTo>
                <a:cubicBezTo>
                  <a:pt x="271" y="137"/>
                  <a:pt x="270" y="136"/>
                  <a:pt x="269" y="135"/>
                </a:cubicBezTo>
                <a:cubicBezTo>
                  <a:pt x="268" y="135"/>
                  <a:pt x="268" y="134"/>
                  <a:pt x="267" y="133"/>
                </a:cubicBezTo>
                <a:cubicBezTo>
                  <a:pt x="267" y="133"/>
                  <a:pt x="266" y="132"/>
                  <a:pt x="266" y="131"/>
                </a:cubicBezTo>
                <a:cubicBezTo>
                  <a:pt x="266" y="131"/>
                  <a:pt x="266" y="130"/>
                  <a:pt x="266" y="130"/>
                </a:cubicBezTo>
                <a:cubicBezTo>
                  <a:pt x="266" y="129"/>
                  <a:pt x="266" y="129"/>
                  <a:pt x="266" y="128"/>
                </a:cubicBezTo>
                <a:lnTo>
                  <a:pt x="274" y="93"/>
                </a:lnTo>
                <a:cubicBezTo>
                  <a:pt x="274" y="92"/>
                  <a:pt x="274" y="92"/>
                  <a:pt x="274" y="92"/>
                </a:cubicBezTo>
                <a:cubicBezTo>
                  <a:pt x="274" y="91"/>
                  <a:pt x="274" y="91"/>
                  <a:pt x="275" y="90"/>
                </a:cubicBezTo>
                <a:cubicBezTo>
                  <a:pt x="275" y="90"/>
                  <a:pt x="276" y="89"/>
                  <a:pt x="276" y="89"/>
                </a:cubicBezTo>
                <a:cubicBezTo>
                  <a:pt x="277" y="88"/>
                  <a:pt x="277" y="87"/>
                  <a:pt x="278" y="86"/>
                </a:cubicBezTo>
                <a:cubicBezTo>
                  <a:pt x="279" y="85"/>
                  <a:pt x="280" y="84"/>
                  <a:pt x="281" y="84"/>
                </a:cubicBezTo>
                <a:cubicBezTo>
                  <a:pt x="282" y="83"/>
                  <a:pt x="283" y="83"/>
                  <a:pt x="283" y="82"/>
                </a:cubicBezTo>
                <a:cubicBezTo>
                  <a:pt x="284" y="82"/>
                  <a:pt x="285" y="82"/>
                  <a:pt x="285" y="82"/>
                </a:cubicBezTo>
                <a:cubicBezTo>
                  <a:pt x="285" y="82"/>
                  <a:pt x="286" y="82"/>
                  <a:pt x="286" y="83"/>
                </a:cubicBezTo>
                <a:lnTo>
                  <a:pt x="368" y="164"/>
                </a:lnTo>
                <a:lnTo>
                  <a:pt x="384" y="148"/>
                </a:lnTo>
                <a:cubicBezTo>
                  <a:pt x="385" y="147"/>
                  <a:pt x="385" y="147"/>
                  <a:pt x="386" y="147"/>
                </a:cubicBezTo>
                <a:cubicBezTo>
                  <a:pt x="386" y="147"/>
                  <a:pt x="387" y="147"/>
                  <a:pt x="388" y="147"/>
                </a:cubicBezTo>
                <a:cubicBezTo>
                  <a:pt x="388" y="147"/>
                  <a:pt x="389" y="147"/>
                  <a:pt x="390" y="148"/>
                </a:cubicBezTo>
                <a:cubicBezTo>
                  <a:pt x="390" y="148"/>
                  <a:pt x="391" y="149"/>
                  <a:pt x="392" y="150"/>
                </a:cubicBezTo>
                <a:close/>
                <a:moveTo>
                  <a:pt x="471" y="71"/>
                </a:moveTo>
                <a:cubicBezTo>
                  <a:pt x="471" y="71"/>
                  <a:pt x="472" y="72"/>
                  <a:pt x="473" y="73"/>
                </a:cubicBezTo>
                <a:cubicBezTo>
                  <a:pt x="473" y="74"/>
                  <a:pt x="474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4" y="78"/>
                  <a:pt x="474" y="78"/>
                  <a:pt x="473" y="79"/>
                </a:cubicBezTo>
                <a:lnTo>
                  <a:pt x="422" y="130"/>
                </a:lnTo>
                <a:cubicBezTo>
                  <a:pt x="421" y="131"/>
                  <a:pt x="420" y="131"/>
                  <a:pt x="420" y="132"/>
                </a:cubicBezTo>
                <a:cubicBezTo>
                  <a:pt x="419" y="132"/>
                  <a:pt x="418" y="132"/>
                  <a:pt x="418" y="132"/>
                </a:cubicBezTo>
                <a:cubicBezTo>
                  <a:pt x="417" y="132"/>
                  <a:pt x="416" y="132"/>
                  <a:pt x="415" y="131"/>
                </a:cubicBezTo>
                <a:cubicBezTo>
                  <a:pt x="414" y="131"/>
                  <a:pt x="413" y="130"/>
                  <a:pt x="412" y="129"/>
                </a:cubicBezTo>
                <a:cubicBezTo>
                  <a:pt x="411" y="128"/>
                  <a:pt x="411" y="127"/>
                  <a:pt x="410" y="126"/>
                </a:cubicBezTo>
                <a:cubicBezTo>
                  <a:pt x="409" y="125"/>
                  <a:pt x="409" y="125"/>
                  <a:pt x="409" y="124"/>
                </a:cubicBezTo>
                <a:cubicBezTo>
                  <a:pt x="408" y="123"/>
                  <a:pt x="408" y="122"/>
                  <a:pt x="408" y="121"/>
                </a:cubicBezTo>
                <a:cubicBezTo>
                  <a:pt x="408" y="120"/>
                  <a:pt x="408" y="119"/>
                  <a:pt x="407" y="118"/>
                </a:cubicBezTo>
                <a:lnTo>
                  <a:pt x="407" y="80"/>
                </a:lnTo>
                <a:cubicBezTo>
                  <a:pt x="407" y="72"/>
                  <a:pt x="406" y="64"/>
                  <a:pt x="405" y="58"/>
                </a:cubicBezTo>
                <a:cubicBezTo>
                  <a:pt x="405" y="52"/>
                  <a:pt x="403" y="47"/>
                  <a:pt x="402" y="43"/>
                </a:cubicBezTo>
                <a:cubicBezTo>
                  <a:pt x="400" y="38"/>
                  <a:pt x="399" y="35"/>
                  <a:pt x="397" y="32"/>
                </a:cubicBezTo>
                <a:cubicBezTo>
                  <a:pt x="395" y="29"/>
                  <a:pt x="393" y="27"/>
                  <a:pt x="391" y="25"/>
                </a:cubicBezTo>
                <a:cubicBezTo>
                  <a:pt x="389" y="23"/>
                  <a:pt x="387" y="21"/>
                  <a:pt x="384" y="20"/>
                </a:cubicBezTo>
                <a:cubicBezTo>
                  <a:pt x="381" y="19"/>
                  <a:pt x="379" y="18"/>
                  <a:pt x="376" y="18"/>
                </a:cubicBezTo>
                <a:cubicBezTo>
                  <a:pt x="373" y="18"/>
                  <a:pt x="371" y="18"/>
                  <a:pt x="368" y="20"/>
                </a:cubicBezTo>
                <a:cubicBezTo>
                  <a:pt x="365" y="21"/>
                  <a:pt x="362" y="23"/>
                  <a:pt x="360" y="25"/>
                </a:cubicBezTo>
                <a:cubicBezTo>
                  <a:pt x="357" y="28"/>
                  <a:pt x="355" y="31"/>
                  <a:pt x="353" y="35"/>
                </a:cubicBezTo>
                <a:cubicBezTo>
                  <a:pt x="351" y="38"/>
                  <a:pt x="350" y="41"/>
                  <a:pt x="349" y="44"/>
                </a:cubicBezTo>
                <a:cubicBezTo>
                  <a:pt x="348" y="46"/>
                  <a:pt x="348" y="49"/>
                  <a:pt x="347" y="51"/>
                </a:cubicBezTo>
                <a:cubicBezTo>
                  <a:pt x="347" y="53"/>
                  <a:pt x="347" y="54"/>
                  <a:pt x="346" y="55"/>
                </a:cubicBezTo>
                <a:cubicBezTo>
                  <a:pt x="346" y="55"/>
                  <a:pt x="345" y="55"/>
                  <a:pt x="345" y="55"/>
                </a:cubicBezTo>
                <a:cubicBezTo>
                  <a:pt x="344" y="55"/>
                  <a:pt x="344" y="55"/>
                  <a:pt x="343" y="55"/>
                </a:cubicBezTo>
                <a:cubicBezTo>
                  <a:pt x="343" y="55"/>
                  <a:pt x="342" y="54"/>
                  <a:pt x="341" y="54"/>
                </a:cubicBezTo>
                <a:cubicBezTo>
                  <a:pt x="340" y="53"/>
                  <a:pt x="339" y="52"/>
                  <a:pt x="338" y="51"/>
                </a:cubicBezTo>
                <a:cubicBezTo>
                  <a:pt x="338" y="51"/>
                  <a:pt x="337" y="50"/>
                  <a:pt x="337" y="49"/>
                </a:cubicBezTo>
                <a:cubicBezTo>
                  <a:pt x="336" y="49"/>
                  <a:pt x="336" y="48"/>
                  <a:pt x="335" y="48"/>
                </a:cubicBezTo>
                <a:cubicBezTo>
                  <a:pt x="335" y="47"/>
                  <a:pt x="335" y="47"/>
                  <a:pt x="335" y="46"/>
                </a:cubicBezTo>
                <a:cubicBezTo>
                  <a:pt x="335" y="46"/>
                  <a:pt x="335" y="45"/>
                  <a:pt x="335" y="44"/>
                </a:cubicBezTo>
                <a:cubicBezTo>
                  <a:pt x="335" y="43"/>
                  <a:pt x="335" y="41"/>
                  <a:pt x="336" y="39"/>
                </a:cubicBezTo>
                <a:cubicBezTo>
                  <a:pt x="336" y="36"/>
                  <a:pt x="337" y="34"/>
                  <a:pt x="338" y="31"/>
                </a:cubicBezTo>
                <a:cubicBezTo>
                  <a:pt x="340" y="28"/>
                  <a:pt x="341" y="25"/>
                  <a:pt x="343" y="22"/>
                </a:cubicBezTo>
                <a:cubicBezTo>
                  <a:pt x="345" y="19"/>
                  <a:pt x="348" y="16"/>
                  <a:pt x="351" y="13"/>
                </a:cubicBezTo>
                <a:cubicBezTo>
                  <a:pt x="355" y="8"/>
                  <a:pt x="360" y="5"/>
                  <a:pt x="364" y="3"/>
                </a:cubicBezTo>
                <a:cubicBezTo>
                  <a:pt x="369" y="1"/>
                  <a:pt x="373" y="0"/>
                  <a:pt x="378" y="0"/>
                </a:cubicBezTo>
                <a:cubicBezTo>
                  <a:pt x="382" y="0"/>
                  <a:pt x="387" y="1"/>
                  <a:pt x="391" y="2"/>
                </a:cubicBezTo>
                <a:cubicBezTo>
                  <a:pt x="395" y="4"/>
                  <a:pt x="398" y="7"/>
                  <a:pt x="402" y="10"/>
                </a:cubicBezTo>
                <a:cubicBezTo>
                  <a:pt x="404" y="13"/>
                  <a:pt x="407" y="16"/>
                  <a:pt x="410" y="20"/>
                </a:cubicBezTo>
                <a:cubicBezTo>
                  <a:pt x="412" y="23"/>
                  <a:pt x="414" y="27"/>
                  <a:pt x="416" y="33"/>
                </a:cubicBezTo>
                <a:cubicBezTo>
                  <a:pt x="418" y="38"/>
                  <a:pt x="419" y="44"/>
                  <a:pt x="420" y="51"/>
                </a:cubicBezTo>
                <a:cubicBezTo>
                  <a:pt x="421" y="59"/>
                  <a:pt x="421" y="68"/>
                  <a:pt x="422" y="79"/>
                </a:cubicBezTo>
                <a:lnTo>
                  <a:pt x="422" y="109"/>
                </a:lnTo>
                <a:lnTo>
                  <a:pt x="463" y="68"/>
                </a:lnTo>
                <a:cubicBezTo>
                  <a:pt x="463" y="68"/>
                  <a:pt x="463" y="68"/>
                  <a:pt x="464" y="67"/>
                </a:cubicBezTo>
                <a:cubicBezTo>
                  <a:pt x="465" y="67"/>
                  <a:pt x="465" y="67"/>
                  <a:pt x="466" y="68"/>
                </a:cubicBezTo>
                <a:cubicBezTo>
                  <a:pt x="467" y="68"/>
                  <a:pt x="467" y="68"/>
                  <a:pt x="468" y="69"/>
                </a:cubicBezTo>
                <a:cubicBezTo>
                  <a:pt x="469" y="69"/>
                  <a:pt x="470" y="70"/>
                  <a:pt x="471" y="7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8" name="Freeform 102"/>
          <p:cNvSpPr>
            <a:spLocks noEditPoints="1"/>
          </p:cNvSpPr>
          <p:nvPr/>
        </p:nvSpPr>
        <p:spPr bwMode="auto">
          <a:xfrm>
            <a:off x="4060826" y="5761038"/>
            <a:ext cx="290513" cy="306388"/>
          </a:xfrm>
          <a:custGeom>
            <a:avLst/>
            <a:gdLst>
              <a:gd name="T0" fmla="*/ 119 w 428"/>
              <a:gd name="T1" fmla="*/ 437 h 453"/>
              <a:gd name="T2" fmla="*/ 103 w 428"/>
              <a:gd name="T3" fmla="*/ 453 h 453"/>
              <a:gd name="T4" fmla="*/ 96 w 428"/>
              <a:gd name="T5" fmla="*/ 447 h 453"/>
              <a:gd name="T6" fmla="*/ 97 w 428"/>
              <a:gd name="T7" fmla="*/ 441 h 453"/>
              <a:gd name="T8" fmla="*/ 101 w 428"/>
              <a:gd name="T9" fmla="*/ 423 h 453"/>
              <a:gd name="T10" fmla="*/ 26 w 428"/>
              <a:gd name="T11" fmla="*/ 344 h 453"/>
              <a:gd name="T12" fmla="*/ 36 w 428"/>
              <a:gd name="T13" fmla="*/ 335 h 453"/>
              <a:gd name="T14" fmla="*/ 18 w 428"/>
              <a:gd name="T15" fmla="*/ 312 h 453"/>
              <a:gd name="T16" fmla="*/ 4 w 428"/>
              <a:gd name="T17" fmla="*/ 327 h 453"/>
              <a:gd name="T18" fmla="*/ 18 w 428"/>
              <a:gd name="T19" fmla="*/ 312 h 453"/>
              <a:gd name="T20" fmla="*/ 179 w 428"/>
              <a:gd name="T21" fmla="*/ 329 h 453"/>
              <a:gd name="T22" fmla="*/ 170 w 428"/>
              <a:gd name="T23" fmla="*/ 335 h 453"/>
              <a:gd name="T24" fmla="*/ 150 w 428"/>
              <a:gd name="T25" fmla="*/ 359 h 453"/>
              <a:gd name="T26" fmla="*/ 98 w 428"/>
              <a:gd name="T27" fmla="*/ 354 h 453"/>
              <a:gd name="T28" fmla="*/ 60 w 428"/>
              <a:gd name="T29" fmla="*/ 310 h 453"/>
              <a:gd name="T30" fmla="*/ 70 w 428"/>
              <a:gd name="T31" fmla="*/ 302 h 453"/>
              <a:gd name="T32" fmla="*/ 127 w 428"/>
              <a:gd name="T33" fmla="*/ 352 h 453"/>
              <a:gd name="T34" fmla="*/ 148 w 428"/>
              <a:gd name="T35" fmla="*/ 316 h 453"/>
              <a:gd name="T36" fmla="*/ 104 w 428"/>
              <a:gd name="T37" fmla="*/ 266 h 453"/>
              <a:gd name="T38" fmla="*/ 113 w 428"/>
              <a:gd name="T39" fmla="*/ 258 h 453"/>
              <a:gd name="T40" fmla="*/ 216 w 428"/>
              <a:gd name="T41" fmla="*/ 289 h 453"/>
              <a:gd name="T42" fmla="*/ 208 w 428"/>
              <a:gd name="T43" fmla="*/ 299 h 453"/>
              <a:gd name="T44" fmla="*/ 107 w 428"/>
              <a:gd name="T45" fmla="*/ 204 h 453"/>
              <a:gd name="T46" fmla="*/ 111 w 428"/>
              <a:gd name="T47" fmla="*/ 196 h 453"/>
              <a:gd name="T48" fmla="*/ 119 w 428"/>
              <a:gd name="T49" fmla="*/ 192 h 453"/>
              <a:gd name="T50" fmla="*/ 258 w 428"/>
              <a:gd name="T51" fmla="*/ 288 h 453"/>
              <a:gd name="T52" fmla="*/ 248 w 428"/>
              <a:gd name="T53" fmla="*/ 297 h 453"/>
              <a:gd name="T54" fmla="*/ 168 w 428"/>
              <a:gd name="T55" fmla="*/ 130 h 453"/>
              <a:gd name="T56" fmla="*/ 176 w 428"/>
              <a:gd name="T57" fmla="*/ 120 h 453"/>
              <a:gd name="T58" fmla="*/ 257 w 428"/>
              <a:gd name="T59" fmla="*/ 284 h 453"/>
              <a:gd name="T60" fmla="*/ 349 w 428"/>
              <a:gd name="T61" fmla="*/ 157 h 453"/>
              <a:gd name="T62" fmla="*/ 297 w 428"/>
              <a:gd name="T63" fmla="*/ 207 h 453"/>
              <a:gd name="T64" fmla="*/ 289 w 428"/>
              <a:gd name="T65" fmla="*/ 200 h 453"/>
              <a:gd name="T66" fmla="*/ 239 w 428"/>
              <a:gd name="T67" fmla="*/ 107 h 453"/>
              <a:gd name="T68" fmla="*/ 226 w 428"/>
              <a:gd name="T69" fmla="*/ 139 h 453"/>
              <a:gd name="T70" fmla="*/ 220 w 428"/>
              <a:gd name="T71" fmla="*/ 130 h 453"/>
              <a:gd name="T72" fmla="*/ 229 w 428"/>
              <a:gd name="T73" fmla="*/ 91 h 453"/>
              <a:gd name="T74" fmla="*/ 238 w 428"/>
              <a:gd name="T75" fmla="*/ 83 h 453"/>
              <a:gd name="T76" fmla="*/ 339 w 428"/>
              <a:gd name="T77" fmla="*/ 148 h 453"/>
              <a:gd name="T78" fmla="*/ 346 w 428"/>
              <a:gd name="T79" fmla="*/ 151 h 453"/>
              <a:gd name="T80" fmla="*/ 428 w 428"/>
              <a:gd name="T81" fmla="*/ 78 h 453"/>
              <a:gd name="T82" fmla="*/ 372 w 428"/>
              <a:gd name="T83" fmla="*/ 133 h 453"/>
              <a:gd name="T84" fmla="*/ 363 w 428"/>
              <a:gd name="T85" fmla="*/ 124 h 453"/>
              <a:gd name="T86" fmla="*/ 360 w 428"/>
              <a:gd name="T87" fmla="*/ 59 h 453"/>
              <a:gd name="T88" fmla="*/ 338 w 428"/>
              <a:gd name="T89" fmla="*/ 20 h 453"/>
              <a:gd name="T90" fmla="*/ 307 w 428"/>
              <a:gd name="T91" fmla="*/ 35 h 453"/>
              <a:gd name="T92" fmla="*/ 299 w 428"/>
              <a:gd name="T93" fmla="*/ 56 h 453"/>
              <a:gd name="T94" fmla="*/ 291 w 428"/>
              <a:gd name="T95" fmla="*/ 50 h 453"/>
              <a:gd name="T96" fmla="*/ 290 w 428"/>
              <a:gd name="T97" fmla="*/ 39 h 453"/>
              <a:gd name="T98" fmla="*/ 318 w 428"/>
              <a:gd name="T99" fmla="*/ 3 h 453"/>
              <a:gd name="T100" fmla="*/ 364 w 428"/>
              <a:gd name="T101" fmla="*/ 20 h 453"/>
              <a:gd name="T102" fmla="*/ 376 w 428"/>
              <a:gd name="T103" fmla="*/ 109 h 453"/>
              <a:gd name="T104" fmla="*/ 422 w 428"/>
              <a:gd name="T105" fmla="*/ 6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28" h="453">
                <a:moveTo>
                  <a:pt x="106" y="403"/>
                </a:moveTo>
                <a:cubicBezTo>
                  <a:pt x="111" y="407"/>
                  <a:pt x="114" y="412"/>
                  <a:pt x="117" y="415"/>
                </a:cubicBezTo>
                <a:cubicBezTo>
                  <a:pt x="119" y="419"/>
                  <a:pt x="120" y="423"/>
                  <a:pt x="121" y="426"/>
                </a:cubicBezTo>
                <a:cubicBezTo>
                  <a:pt x="121" y="430"/>
                  <a:pt x="121" y="433"/>
                  <a:pt x="119" y="437"/>
                </a:cubicBezTo>
                <a:cubicBezTo>
                  <a:pt x="118" y="440"/>
                  <a:pt x="116" y="443"/>
                  <a:pt x="112" y="447"/>
                </a:cubicBezTo>
                <a:cubicBezTo>
                  <a:pt x="111" y="448"/>
                  <a:pt x="109" y="450"/>
                  <a:pt x="108" y="450"/>
                </a:cubicBezTo>
                <a:cubicBezTo>
                  <a:pt x="107" y="451"/>
                  <a:pt x="106" y="452"/>
                  <a:pt x="105" y="452"/>
                </a:cubicBezTo>
                <a:cubicBezTo>
                  <a:pt x="104" y="453"/>
                  <a:pt x="103" y="453"/>
                  <a:pt x="103" y="453"/>
                </a:cubicBezTo>
                <a:cubicBezTo>
                  <a:pt x="102" y="453"/>
                  <a:pt x="102" y="452"/>
                  <a:pt x="101" y="452"/>
                </a:cubicBezTo>
                <a:cubicBezTo>
                  <a:pt x="101" y="452"/>
                  <a:pt x="100" y="451"/>
                  <a:pt x="100" y="451"/>
                </a:cubicBezTo>
                <a:cubicBezTo>
                  <a:pt x="99" y="451"/>
                  <a:pt x="99" y="450"/>
                  <a:pt x="98" y="449"/>
                </a:cubicBezTo>
                <a:cubicBezTo>
                  <a:pt x="97" y="449"/>
                  <a:pt x="97" y="448"/>
                  <a:pt x="96" y="447"/>
                </a:cubicBezTo>
                <a:cubicBezTo>
                  <a:pt x="96" y="446"/>
                  <a:pt x="95" y="446"/>
                  <a:pt x="95" y="445"/>
                </a:cubicBezTo>
                <a:cubicBezTo>
                  <a:pt x="95" y="445"/>
                  <a:pt x="95" y="444"/>
                  <a:pt x="95" y="444"/>
                </a:cubicBezTo>
                <a:cubicBezTo>
                  <a:pt x="95" y="443"/>
                  <a:pt x="95" y="443"/>
                  <a:pt x="95" y="443"/>
                </a:cubicBezTo>
                <a:cubicBezTo>
                  <a:pt x="96" y="442"/>
                  <a:pt x="96" y="442"/>
                  <a:pt x="97" y="441"/>
                </a:cubicBezTo>
                <a:cubicBezTo>
                  <a:pt x="98" y="440"/>
                  <a:pt x="99" y="440"/>
                  <a:pt x="100" y="438"/>
                </a:cubicBezTo>
                <a:cubicBezTo>
                  <a:pt x="102" y="437"/>
                  <a:pt x="103" y="435"/>
                  <a:pt x="104" y="434"/>
                </a:cubicBezTo>
                <a:cubicBezTo>
                  <a:pt x="104" y="432"/>
                  <a:pt x="104" y="430"/>
                  <a:pt x="104" y="429"/>
                </a:cubicBezTo>
                <a:cubicBezTo>
                  <a:pt x="104" y="427"/>
                  <a:pt x="103" y="425"/>
                  <a:pt x="101" y="423"/>
                </a:cubicBezTo>
                <a:cubicBezTo>
                  <a:pt x="100" y="421"/>
                  <a:pt x="98" y="418"/>
                  <a:pt x="94" y="414"/>
                </a:cubicBezTo>
                <a:lnTo>
                  <a:pt x="27" y="347"/>
                </a:lnTo>
                <a:cubicBezTo>
                  <a:pt x="26" y="347"/>
                  <a:pt x="26" y="346"/>
                  <a:pt x="26" y="346"/>
                </a:cubicBezTo>
                <a:cubicBezTo>
                  <a:pt x="26" y="345"/>
                  <a:pt x="26" y="345"/>
                  <a:pt x="26" y="344"/>
                </a:cubicBezTo>
                <a:cubicBezTo>
                  <a:pt x="27" y="343"/>
                  <a:pt x="27" y="343"/>
                  <a:pt x="28" y="342"/>
                </a:cubicBezTo>
                <a:cubicBezTo>
                  <a:pt x="28" y="341"/>
                  <a:pt x="29" y="340"/>
                  <a:pt x="30" y="339"/>
                </a:cubicBezTo>
                <a:cubicBezTo>
                  <a:pt x="32" y="338"/>
                  <a:pt x="33" y="337"/>
                  <a:pt x="33" y="336"/>
                </a:cubicBezTo>
                <a:cubicBezTo>
                  <a:pt x="34" y="335"/>
                  <a:pt x="35" y="335"/>
                  <a:pt x="36" y="335"/>
                </a:cubicBezTo>
                <a:cubicBezTo>
                  <a:pt x="36" y="334"/>
                  <a:pt x="37" y="334"/>
                  <a:pt x="37" y="334"/>
                </a:cubicBezTo>
                <a:cubicBezTo>
                  <a:pt x="38" y="335"/>
                  <a:pt x="38" y="335"/>
                  <a:pt x="39" y="335"/>
                </a:cubicBezTo>
                <a:lnTo>
                  <a:pt x="106" y="403"/>
                </a:lnTo>
                <a:close/>
                <a:moveTo>
                  <a:pt x="18" y="312"/>
                </a:moveTo>
                <a:cubicBezTo>
                  <a:pt x="21" y="315"/>
                  <a:pt x="22" y="317"/>
                  <a:pt x="22" y="319"/>
                </a:cubicBezTo>
                <a:cubicBezTo>
                  <a:pt x="22" y="321"/>
                  <a:pt x="21" y="324"/>
                  <a:pt x="18" y="326"/>
                </a:cubicBezTo>
                <a:cubicBezTo>
                  <a:pt x="15" y="329"/>
                  <a:pt x="13" y="331"/>
                  <a:pt x="11" y="331"/>
                </a:cubicBezTo>
                <a:cubicBezTo>
                  <a:pt x="9" y="331"/>
                  <a:pt x="6" y="329"/>
                  <a:pt x="4" y="327"/>
                </a:cubicBezTo>
                <a:cubicBezTo>
                  <a:pt x="1" y="324"/>
                  <a:pt x="0" y="321"/>
                  <a:pt x="0" y="319"/>
                </a:cubicBezTo>
                <a:cubicBezTo>
                  <a:pt x="0" y="317"/>
                  <a:pt x="1" y="315"/>
                  <a:pt x="4" y="312"/>
                </a:cubicBezTo>
                <a:cubicBezTo>
                  <a:pt x="7" y="309"/>
                  <a:pt x="9" y="308"/>
                  <a:pt x="11" y="308"/>
                </a:cubicBezTo>
                <a:cubicBezTo>
                  <a:pt x="13" y="308"/>
                  <a:pt x="15" y="309"/>
                  <a:pt x="18" y="312"/>
                </a:cubicBezTo>
                <a:close/>
                <a:moveTo>
                  <a:pt x="179" y="324"/>
                </a:moveTo>
                <a:cubicBezTo>
                  <a:pt x="180" y="324"/>
                  <a:pt x="180" y="324"/>
                  <a:pt x="180" y="325"/>
                </a:cubicBezTo>
                <a:cubicBezTo>
                  <a:pt x="180" y="325"/>
                  <a:pt x="180" y="326"/>
                  <a:pt x="180" y="326"/>
                </a:cubicBezTo>
                <a:cubicBezTo>
                  <a:pt x="180" y="327"/>
                  <a:pt x="179" y="328"/>
                  <a:pt x="179" y="329"/>
                </a:cubicBezTo>
                <a:cubicBezTo>
                  <a:pt x="178" y="329"/>
                  <a:pt x="177" y="330"/>
                  <a:pt x="176" y="331"/>
                </a:cubicBezTo>
                <a:cubicBezTo>
                  <a:pt x="175" y="332"/>
                  <a:pt x="174" y="333"/>
                  <a:pt x="173" y="334"/>
                </a:cubicBezTo>
                <a:cubicBezTo>
                  <a:pt x="173" y="334"/>
                  <a:pt x="172" y="335"/>
                  <a:pt x="171" y="335"/>
                </a:cubicBezTo>
                <a:cubicBezTo>
                  <a:pt x="171" y="335"/>
                  <a:pt x="170" y="335"/>
                  <a:pt x="170" y="335"/>
                </a:cubicBezTo>
                <a:cubicBezTo>
                  <a:pt x="169" y="335"/>
                  <a:pt x="169" y="335"/>
                  <a:pt x="169" y="334"/>
                </a:cubicBezTo>
                <a:lnTo>
                  <a:pt x="160" y="326"/>
                </a:lnTo>
                <a:cubicBezTo>
                  <a:pt x="160" y="334"/>
                  <a:pt x="160" y="340"/>
                  <a:pt x="158" y="346"/>
                </a:cubicBezTo>
                <a:cubicBezTo>
                  <a:pt x="156" y="351"/>
                  <a:pt x="154" y="356"/>
                  <a:pt x="150" y="359"/>
                </a:cubicBezTo>
                <a:cubicBezTo>
                  <a:pt x="146" y="364"/>
                  <a:pt x="141" y="367"/>
                  <a:pt x="137" y="368"/>
                </a:cubicBezTo>
                <a:cubicBezTo>
                  <a:pt x="132" y="370"/>
                  <a:pt x="128" y="370"/>
                  <a:pt x="124" y="369"/>
                </a:cubicBezTo>
                <a:cubicBezTo>
                  <a:pt x="120" y="369"/>
                  <a:pt x="115" y="367"/>
                  <a:pt x="111" y="365"/>
                </a:cubicBezTo>
                <a:cubicBezTo>
                  <a:pt x="107" y="362"/>
                  <a:pt x="103" y="359"/>
                  <a:pt x="98" y="354"/>
                </a:cubicBezTo>
                <a:lnTo>
                  <a:pt x="59" y="315"/>
                </a:lnTo>
                <a:cubicBezTo>
                  <a:pt x="59" y="314"/>
                  <a:pt x="58" y="314"/>
                  <a:pt x="58" y="314"/>
                </a:cubicBezTo>
                <a:cubicBezTo>
                  <a:pt x="58" y="313"/>
                  <a:pt x="58" y="313"/>
                  <a:pt x="58" y="312"/>
                </a:cubicBezTo>
                <a:cubicBezTo>
                  <a:pt x="59" y="311"/>
                  <a:pt x="59" y="310"/>
                  <a:pt x="60" y="310"/>
                </a:cubicBezTo>
                <a:cubicBezTo>
                  <a:pt x="61" y="309"/>
                  <a:pt x="62" y="308"/>
                  <a:pt x="63" y="307"/>
                </a:cubicBezTo>
                <a:cubicBezTo>
                  <a:pt x="64" y="305"/>
                  <a:pt x="65" y="304"/>
                  <a:pt x="66" y="304"/>
                </a:cubicBezTo>
                <a:cubicBezTo>
                  <a:pt x="67" y="303"/>
                  <a:pt x="67" y="303"/>
                  <a:pt x="68" y="302"/>
                </a:cubicBezTo>
                <a:cubicBezTo>
                  <a:pt x="69" y="302"/>
                  <a:pt x="69" y="302"/>
                  <a:pt x="70" y="302"/>
                </a:cubicBezTo>
                <a:cubicBezTo>
                  <a:pt x="70" y="302"/>
                  <a:pt x="70" y="302"/>
                  <a:pt x="71" y="303"/>
                </a:cubicBezTo>
                <a:lnTo>
                  <a:pt x="109" y="340"/>
                </a:lnTo>
                <a:cubicBezTo>
                  <a:pt x="112" y="344"/>
                  <a:pt x="116" y="347"/>
                  <a:pt x="118" y="349"/>
                </a:cubicBezTo>
                <a:cubicBezTo>
                  <a:pt x="121" y="350"/>
                  <a:pt x="124" y="352"/>
                  <a:pt x="127" y="352"/>
                </a:cubicBezTo>
                <a:cubicBezTo>
                  <a:pt x="129" y="352"/>
                  <a:pt x="132" y="352"/>
                  <a:pt x="135" y="351"/>
                </a:cubicBezTo>
                <a:cubicBezTo>
                  <a:pt x="137" y="351"/>
                  <a:pt x="140" y="349"/>
                  <a:pt x="142" y="347"/>
                </a:cubicBezTo>
                <a:cubicBezTo>
                  <a:pt x="145" y="344"/>
                  <a:pt x="147" y="340"/>
                  <a:pt x="148" y="335"/>
                </a:cubicBezTo>
                <a:cubicBezTo>
                  <a:pt x="149" y="330"/>
                  <a:pt x="149" y="323"/>
                  <a:pt x="148" y="316"/>
                </a:cubicBezTo>
                <a:lnTo>
                  <a:pt x="103" y="271"/>
                </a:lnTo>
                <a:cubicBezTo>
                  <a:pt x="102" y="271"/>
                  <a:pt x="102" y="270"/>
                  <a:pt x="102" y="270"/>
                </a:cubicBezTo>
                <a:cubicBezTo>
                  <a:pt x="102" y="269"/>
                  <a:pt x="102" y="269"/>
                  <a:pt x="102" y="268"/>
                </a:cubicBezTo>
                <a:cubicBezTo>
                  <a:pt x="103" y="267"/>
                  <a:pt x="103" y="267"/>
                  <a:pt x="104" y="266"/>
                </a:cubicBezTo>
                <a:cubicBezTo>
                  <a:pt x="104" y="265"/>
                  <a:pt x="105" y="264"/>
                  <a:pt x="107" y="263"/>
                </a:cubicBezTo>
                <a:cubicBezTo>
                  <a:pt x="108" y="262"/>
                  <a:pt x="109" y="261"/>
                  <a:pt x="109" y="260"/>
                </a:cubicBezTo>
                <a:cubicBezTo>
                  <a:pt x="110" y="259"/>
                  <a:pt x="111" y="259"/>
                  <a:pt x="112" y="259"/>
                </a:cubicBezTo>
                <a:cubicBezTo>
                  <a:pt x="112" y="258"/>
                  <a:pt x="113" y="258"/>
                  <a:pt x="113" y="258"/>
                </a:cubicBezTo>
                <a:cubicBezTo>
                  <a:pt x="114" y="258"/>
                  <a:pt x="114" y="259"/>
                  <a:pt x="115" y="259"/>
                </a:cubicBezTo>
                <a:lnTo>
                  <a:pt x="179" y="324"/>
                </a:lnTo>
                <a:close/>
                <a:moveTo>
                  <a:pt x="215" y="288"/>
                </a:moveTo>
                <a:cubicBezTo>
                  <a:pt x="215" y="288"/>
                  <a:pt x="216" y="289"/>
                  <a:pt x="216" y="289"/>
                </a:cubicBezTo>
                <a:cubicBezTo>
                  <a:pt x="216" y="290"/>
                  <a:pt x="216" y="290"/>
                  <a:pt x="215" y="291"/>
                </a:cubicBezTo>
                <a:cubicBezTo>
                  <a:pt x="215" y="291"/>
                  <a:pt x="215" y="292"/>
                  <a:pt x="214" y="293"/>
                </a:cubicBezTo>
                <a:cubicBezTo>
                  <a:pt x="213" y="294"/>
                  <a:pt x="212" y="295"/>
                  <a:pt x="211" y="296"/>
                </a:cubicBezTo>
                <a:cubicBezTo>
                  <a:pt x="210" y="297"/>
                  <a:pt x="209" y="298"/>
                  <a:pt x="208" y="299"/>
                </a:cubicBezTo>
                <a:cubicBezTo>
                  <a:pt x="207" y="300"/>
                  <a:pt x="207" y="300"/>
                  <a:pt x="206" y="300"/>
                </a:cubicBezTo>
                <a:cubicBezTo>
                  <a:pt x="205" y="301"/>
                  <a:pt x="205" y="301"/>
                  <a:pt x="204" y="301"/>
                </a:cubicBezTo>
                <a:cubicBezTo>
                  <a:pt x="204" y="300"/>
                  <a:pt x="204" y="300"/>
                  <a:pt x="203" y="300"/>
                </a:cubicBezTo>
                <a:lnTo>
                  <a:pt x="107" y="204"/>
                </a:lnTo>
                <a:cubicBezTo>
                  <a:pt x="107" y="203"/>
                  <a:pt x="107" y="203"/>
                  <a:pt x="106" y="203"/>
                </a:cubicBezTo>
                <a:cubicBezTo>
                  <a:pt x="106" y="202"/>
                  <a:pt x="106" y="202"/>
                  <a:pt x="107" y="201"/>
                </a:cubicBezTo>
                <a:cubicBezTo>
                  <a:pt x="107" y="200"/>
                  <a:pt x="107" y="200"/>
                  <a:pt x="108" y="199"/>
                </a:cubicBezTo>
                <a:cubicBezTo>
                  <a:pt x="109" y="198"/>
                  <a:pt x="110" y="197"/>
                  <a:pt x="111" y="196"/>
                </a:cubicBezTo>
                <a:cubicBezTo>
                  <a:pt x="112" y="194"/>
                  <a:pt x="113" y="194"/>
                  <a:pt x="114" y="193"/>
                </a:cubicBezTo>
                <a:cubicBezTo>
                  <a:pt x="115" y="192"/>
                  <a:pt x="115" y="192"/>
                  <a:pt x="116" y="192"/>
                </a:cubicBezTo>
                <a:cubicBezTo>
                  <a:pt x="117" y="191"/>
                  <a:pt x="117" y="191"/>
                  <a:pt x="118" y="191"/>
                </a:cubicBezTo>
                <a:cubicBezTo>
                  <a:pt x="118" y="191"/>
                  <a:pt x="119" y="192"/>
                  <a:pt x="119" y="192"/>
                </a:cubicBezTo>
                <a:lnTo>
                  <a:pt x="215" y="288"/>
                </a:lnTo>
                <a:close/>
                <a:moveTo>
                  <a:pt x="257" y="284"/>
                </a:moveTo>
                <a:cubicBezTo>
                  <a:pt x="258" y="285"/>
                  <a:pt x="258" y="285"/>
                  <a:pt x="258" y="286"/>
                </a:cubicBezTo>
                <a:cubicBezTo>
                  <a:pt x="258" y="287"/>
                  <a:pt x="258" y="287"/>
                  <a:pt x="258" y="288"/>
                </a:cubicBezTo>
                <a:cubicBezTo>
                  <a:pt x="257" y="289"/>
                  <a:pt x="257" y="290"/>
                  <a:pt x="256" y="290"/>
                </a:cubicBezTo>
                <a:cubicBezTo>
                  <a:pt x="256" y="291"/>
                  <a:pt x="255" y="292"/>
                  <a:pt x="254" y="293"/>
                </a:cubicBezTo>
                <a:cubicBezTo>
                  <a:pt x="253" y="294"/>
                  <a:pt x="252" y="295"/>
                  <a:pt x="251" y="296"/>
                </a:cubicBezTo>
                <a:cubicBezTo>
                  <a:pt x="250" y="296"/>
                  <a:pt x="249" y="297"/>
                  <a:pt x="248" y="297"/>
                </a:cubicBezTo>
                <a:cubicBezTo>
                  <a:pt x="247" y="297"/>
                  <a:pt x="247" y="297"/>
                  <a:pt x="246" y="297"/>
                </a:cubicBezTo>
                <a:cubicBezTo>
                  <a:pt x="246" y="296"/>
                  <a:pt x="245" y="296"/>
                  <a:pt x="245" y="295"/>
                </a:cubicBezTo>
                <a:lnTo>
                  <a:pt x="169" y="132"/>
                </a:lnTo>
                <a:cubicBezTo>
                  <a:pt x="169" y="131"/>
                  <a:pt x="168" y="130"/>
                  <a:pt x="168" y="130"/>
                </a:cubicBezTo>
                <a:cubicBezTo>
                  <a:pt x="168" y="129"/>
                  <a:pt x="168" y="128"/>
                  <a:pt x="169" y="128"/>
                </a:cubicBezTo>
                <a:cubicBezTo>
                  <a:pt x="169" y="127"/>
                  <a:pt x="169" y="126"/>
                  <a:pt x="170" y="126"/>
                </a:cubicBezTo>
                <a:cubicBezTo>
                  <a:pt x="171" y="125"/>
                  <a:pt x="172" y="124"/>
                  <a:pt x="173" y="123"/>
                </a:cubicBezTo>
                <a:cubicBezTo>
                  <a:pt x="174" y="122"/>
                  <a:pt x="175" y="121"/>
                  <a:pt x="176" y="120"/>
                </a:cubicBezTo>
                <a:cubicBezTo>
                  <a:pt x="177" y="120"/>
                  <a:pt x="177" y="119"/>
                  <a:pt x="178" y="119"/>
                </a:cubicBezTo>
                <a:cubicBezTo>
                  <a:pt x="179" y="119"/>
                  <a:pt x="180" y="119"/>
                  <a:pt x="180" y="119"/>
                </a:cubicBezTo>
                <a:cubicBezTo>
                  <a:pt x="181" y="120"/>
                  <a:pt x="181" y="120"/>
                  <a:pt x="182" y="121"/>
                </a:cubicBezTo>
                <a:lnTo>
                  <a:pt x="257" y="284"/>
                </a:lnTo>
                <a:close/>
                <a:moveTo>
                  <a:pt x="346" y="151"/>
                </a:moveTo>
                <a:cubicBezTo>
                  <a:pt x="347" y="152"/>
                  <a:pt x="348" y="152"/>
                  <a:pt x="348" y="153"/>
                </a:cubicBezTo>
                <a:cubicBezTo>
                  <a:pt x="349" y="154"/>
                  <a:pt x="349" y="155"/>
                  <a:pt x="349" y="155"/>
                </a:cubicBezTo>
                <a:cubicBezTo>
                  <a:pt x="349" y="156"/>
                  <a:pt x="349" y="156"/>
                  <a:pt x="349" y="157"/>
                </a:cubicBezTo>
                <a:cubicBezTo>
                  <a:pt x="349" y="157"/>
                  <a:pt x="349" y="158"/>
                  <a:pt x="348" y="158"/>
                </a:cubicBezTo>
                <a:lnTo>
                  <a:pt x="300" y="207"/>
                </a:lnTo>
                <a:cubicBezTo>
                  <a:pt x="300" y="207"/>
                  <a:pt x="299" y="207"/>
                  <a:pt x="299" y="207"/>
                </a:cubicBezTo>
                <a:cubicBezTo>
                  <a:pt x="298" y="207"/>
                  <a:pt x="298" y="207"/>
                  <a:pt x="297" y="207"/>
                </a:cubicBezTo>
                <a:cubicBezTo>
                  <a:pt x="296" y="207"/>
                  <a:pt x="296" y="207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ubicBezTo>
                  <a:pt x="292" y="203"/>
                  <a:pt x="291" y="203"/>
                  <a:pt x="290" y="202"/>
                </a:cubicBezTo>
                <a:cubicBezTo>
                  <a:pt x="290" y="201"/>
                  <a:pt x="290" y="200"/>
                  <a:pt x="289" y="200"/>
                </a:cubicBezTo>
                <a:cubicBezTo>
                  <a:pt x="289" y="199"/>
                  <a:pt x="289" y="199"/>
                  <a:pt x="289" y="198"/>
                </a:cubicBezTo>
                <a:cubicBezTo>
                  <a:pt x="289" y="198"/>
                  <a:pt x="290" y="197"/>
                  <a:pt x="290" y="197"/>
                </a:cubicBezTo>
                <a:lnTo>
                  <a:pt x="309" y="177"/>
                </a:lnTo>
                <a:lnTo>
                  <a:pt x="239" y="107"/>
                </a:lnTo>
                <a:lnTo>
                  <a:pt x="231" y="135"/>
                </a:lnTo>
                <a:cubicBezTo>
                  <a:pt x="231" y="137"/>
                  <a:pt x="231" y="138"/>
                  <a:pt x="230" y="138"/>
                </a:cubicBezTo>
                <a:cubicBezTo>
                  <a:pt x="230" y="139"/>
                  <a:pt x="229" y="139"/>
                  <a:pt x="228" y="139"/>
                </a:cubicBezTo>
                <a:cubicBezTo>
                  <a:pt x="228" y="139"/>
                  <a:pt x="227" y="139"/>
                  <a:pt x="226" y="139"/>
                </a:cubicBezTo>
                <a:cubicBezTo>
                  <a:pt x="225" y="138"/>
                  <a:pt x="224" y="137"/>
                  <a:pt x="223" y="136"/>
                </a:cubicBezTo>
                <a:cubicBezTo>
                  <a:pt x="223" y="135"/>
                  <a:pt x="222" y="134"/>
                  <a:pt x="221" y="134"/>
                </a:cubicBezTo>
                <a:cubicBezTo>
                  <a:pt x="221" y="133"/>
                  <a:pt x="221" y="133"/>
                  <a:pt x="220" y="132"/>
                </a:cubicBezTo>
                <a:cubicBezTo>
                  <a:pt x="220" y="132"/>
                  <a:pt x="220" y="131"/>
                  <a:pt x="220" y="130"/>
                </a:cubicBezTo>
                <a:cubicBezTo>
                  <a:pt x="220" y="130"/>
                  <a:pt x="220" y="129"/>
                  <a:pt x="220" y="129"/>
                </a:cubicBezTo>
                <a:lnTo>
                  <a:pt x="228" y="93"/>
                </a:lnTo>
                <a:cubicBezTo>
                  <a:pt x="228" y="93"/>
                  <a:pt x="228" y="93"/>
                  <a:pt x="228" y="92"/>
                </a:cubicBezTo>
                <a:cubicBezTo>
                  <a:pt x="228" y="92"/>
                  <a:pt x="229" y="91"/>
                  <a:pt x="229" y="91"/>
                </a:cubicBezTo>
                <a:cubicBezTo>
                  <a:pt x="229" y="90"/>
                  <a:pt x="230" y="90"/>
                  <a:pt x="230" y="89"/>
                </a:cubicBezTo>
                <a:cubicBezTo>
                  <a:pt x="231" y="89"/>
                  <a:pt x="231" y="88"/>
                  <a:pt x="232" y="87"/>
                </a:cubicBezTo>
                <a:cubicBezTo>
                  <a:pt x="233" y="86"/>
                  <a:pt x="234" y="85"/>
                  <a:pt x="235" y="84"/>
                </a:cubicBezTo>
                <a:cubicBezTo>
                  <a:pt x="236" y="84"/>
                  <a:pt x="237" y="83"/>
                  <a:pt x="238" y="83"/>
                </a:cubicBezTo>
                <a:cubicBezTo>
                  <a:pt x="238" y="83"/>
                  <a:pt x="239" y="83"/>
                  <a:pt x="239" y="83"/>
                </a:cubicBezTo>
                <a:cubicBezTo>
                  <a:pt x="239" y="83"/>
                  <a:pt x="240" y="83"/>
                  <a:pt x="240" y="83"/>
                </a:cubicBezTo>
                <a:lnTo>
                  <a:pt x="322" y="165"/>
                </a:lnTo>
                <a:lnTo>
                  <a:pt x="339" y="148"/>
                </a:lnTo>
                <a:cubicBezTo>
                  <a:pt x="339" y="148"/>
                  <a:pt x="339" y="148"/>
                  <a:pt x="340" y="147"/>
                </a:cubicBezTo>
                <a:cubicBezTo>
                  <a:pt x="340" y="147"/>
                  <a:pt x="341" y="147"/>
                  <a:pt x="342" y="148"/>
                </a:cubicBezTo>
                <a:cubicBezTo>
                  <a:pt x="342" y="148"/>
                  <a:pt x="343" y="148"/>
                  <a:pt x="344" y="149"/>
                </a:cubicBezTo>
                <a:cubicBezTo>
                  <a:pt x="344" y="149"/>
                  <a:pt x="345" y="150"/>
                  <a:pt x="346" y="151"/>
                </a:cubicBezTo>
                <a:close/>
                <a:moveTo>
                  <a:pt x="425" y="71"/>
                </a:moveTo>
                <a:cubicBezTo>
                  <a:pt x="426" y="72"/>
                  <a:pt x="426" y="73"/>
                  <a:pt x="427" y="74"/>
                </a:cubicBezTo>
                <a:cubicBezTo>
                  <a:pt x="427" y="74"/>
                  <a:pt x="428" y="75"/>
                  <a:pt x="428" y="76"/>
                </a:cubicBezTo>
                <a:cubicBezTo>
                  <a:pt x="428" y="77"/>
                  <a:pt x="428" y="77"/>
                  <a:pt x="428" y="78"/>
                </a:cubicBezTo>
                <a:cubicBezTo>
                  <a:pt x="428" y="78"/>
                  <a:pt x="428" y="79"/>
                  <a:pt x="427" y="79"/>
                </a:cubicBezTo>
                <a:lnTo>
                  <a:pt x="376" y="131"/>
                </a:lnTo>
                <a:cubicBezTo>
                  <a:pt x="375" y="131"/>
                  <a:pt x="375" y="132"/>
                  <a:pt x="374" y="132"/>
                </a:cubicBezTo>
                <a:cubicBezTo>
                  <a:pt x="373" y="132"/>
                  <a:pt x="373" y="133"/>
                  <a:pt x="372" y="133"/>
                </a:cubicBezTo>
                <a:cubicBezTo>
                  <a:pt x="371" y="133"/>
                  <a:pt x="370" y="132"/>
                  <a:pt x="369" y="132"/>
                </a:cubicBezTo>
                <a:cubicBezTo>
                  <a:pt x="368" y="131"/>
                  <a:pt x="368" y="130"/>
                  <a:pt x="366" y="129"/>
                </a:cubicBezTo>
                <a:cubicBezTo>
                  <a:pt x="366" y="128"/>
                  <a:pt x="365" y="127"/>
                  <a:pt x="364" y="127"/>
                </a:cubicBezTo>
                <a:cubicBezTo>
                  <a:pt x="363" y="126"/>
                  <a:pt x="363" y="125"/>
                  <a:pt x="363" y="124"/>
                </a:cubicBezTo>
                <a:cubicBezTo>
                  <a:pt x="362" y="124"/>
                  <a:pt x="362" y="123"/>
                  <a:pt x="362" y="122"/>
                </a:cubicBezTo>
                <a:cubicBezTo>
                  <a:pt x="362" y="121"/>
                  <a:pt x="362" y="120"/>
                  <a:pt x="362" y="119"/>
                </a:cubicBezTo>
                <a:lnTo>
                  <a:pt x="361" y="81"/>
                </a:lnTo>
                <a:cubicBezTo>
                  <a:pt x="361" y="72"/>
                  <a:pt x="360" y="65"/>
                  <a:pt x="360" y="59"/>
                </a:cubicBezTo>
                <a:cubicBezTo>
                  <a:pt x="359" y="53"/>
                  <a:pt x="357" y="47"/>
                  <a:pt x="356" y="43"/>
                </a:cubicBezTo>
                <a:cubicBezTo>
                  <a:pt x="355" y="39"/>
                  <a:pt x="353" y="35"/>
                  <a:pt x="351" y="33"/>
                </a:cubicBezTo>
                <a:cubicBezTo>
                  <a:pt x="349" y="30"/>
                  <a:pt x="347" y="27"/>
                  <a:pt x="345" y="25"/>
                </a:cubicBezTo>
                <a:cubicBezTo>
                  <a:pt x="343" y="23"/>
                  <a:pt x="341" y="22"/>
                  <a:pt x="338" y="20"/>
                </a:cubicBezTo>
                <a:cubicBezTo>
                  <a:pt x="336" y="19"/>
                  <a:pt x="333" y="19"/>
                  <a:pt x="330" y="19"/>
                </a:cubicBezTo>
                <a:cubicBezTo>
                  <a:pt x="328" y="19"/>
                  <a:pt x="325" y="19"/>
                  <a:pt x="322" y="20"/>
                </a:cubicBezTo>
                <a:cubicBezTo>
                  <a:pt x="319" y="21"/>
                  <a:pt x="317" y="23"/>
                  <a:pt x="314" y="26"/>
                </a:cubicBezTo>
                <a:cubicBezTo>
                  <a:pt x="311" y="29"/>
                  <a:pt x="309" y="32"/>
                  <a:pt x="307" y="35"/>
                </a:cubicBezTo>
                <a:cubicBezTo>
                  <a:pt x="306" y="38"/>
                  <a:pt x="304" y="41"/>
                  <a:pt x="303" y="44"/>
                </a:cubicBezTo>
                <a:cubicBezTo>
                  <a:pt x="303" y="47"/>
                  <a:pt x="302" y="49"/>
                  <a:pt x="302" y="51"/>
                </a:cubicBezTo>
                <a:cubicBezTo>
                  <a:pt x="301" y="53"/>
                  <a:pt x="301" y="55"/>
                  <a:pt x="300" y="55"/>
                </a:cubicBezTo>
                <a:cubicBezTo>
                  <a:pt x="300" y="56"/>
                  <a:pt x="299" y="56"/>
                  <a:pt x="299" y="56"/>
                </a:cubicBezTo>
                <a:cubicBezTo>
                  <a:pt x="298" y="56"/>
                  <a:pt x="298" y="56"/>
                  <a:pt x="297" y="56"/>
                </a:cubicBezTo>
                <a:cubicBezTo>
                  <a:pt x="297" y="55"/>
                  <a:pt x="296" y="55"/>
                  <a:pt x="295" y="54"/>
                </a:cubicBezTo>
                <a:cubicBezTo>
                  <a:pt x="294" y="54"/>
                  <a:pt x="293" y="53"/>
                  <a:pt x="292" y="52"/>
                </a:cubicBezTo>
                <a:cubicBezTo>
                  <a:pt x="292" y="51"/>
                  <a:pt x="291" y="50"/>
                  <a:pt x="291" y="50"/>
                </a:cubicBezTo>
                <a:cubicBezTo>
                  <a:pt x="290" y="49"/>
                  <a:pt x="290" y="49"/>
                  <a:pt x="290" y="48"/>
                </a:cubicBezTo>
                <a:cubicBezTo>
                  <a:pt x="289" y="48"/>
                  <a:pt x="289" y="47"/>
                  <a:pt x="289" y="47"/>
                </a:cubicBezTo>
                <a:cubicBezTo>
                  <a:pt x="289" y="46"/>
                  <a:pt x="289" y="45"/>
                  <a:pt x="289" y="44"/>
                </a:cubicBezTo>
                <a:cubicBezTo>
                  <a:pt x="289" y="43"/>
                  <a:pt x="289" y="42"/>
                  <a:pt x="290" y="39"/>
                </a:cubicBezTo>
                <a:cubicBezTo>
                  <a:pt x="290" y="37"/>
                  <a:pt x="291" y="34"/>
                  <a:pt x="292" y="31"/>
                </a:cubicBezTo>
                <a:cubicBezTo>
                  <a:pt x="294" y="28"/>
                  <a:pt x="295" y="25"/>
                  <a:pt x="297" y="22"/>
                </a:cubicBezTo>
                <a:cubicBezTo>
                  <a:pt x="299" y="19"/>
                  <a:pt x="302" y="16"/>
                  <a:pt x="305" y="13"/>
                </a:cubicBezTo>
                <a:cubicBezTo>
                  <a:pt x="309" y="9"/>
                  <a:pt x="314" y="6"/>
                  <a:pt x="318" y="3"/>
                </a:cubicBezTo>
                <a:cubicBezTo>
                  <a:pt x="323" y="1"/>
                  <a:pt x="328" y="0"/>
                  <a:pt x="332" y="0"/>
                </a:cubicBezTo>
                <a:cubicBezTo>
                  <a:pt x="336" y="0"/>
                  <a:pt x="341" y="1"/>
                  <a:pt x="345" y="3"/>
                </a:cubicBezTo>
                <a:cubicBezTo>
                  <a:pt x="349" y="5"/>
                  <a:pt x="352" y="7"/>
                  <a:pt x="356" y="11"/>
                </a:cubicBezTo>
                <a:cubicBezTo>
                  <a:pt x="359" y="14"/>
                  <a:pt x="361" y="17"/>
                  <a:pt x="364" y="20"/>
                </a:cubicBezTo>
                <a:cubicBezTo>
                  <a:pt x="366" y="24"/>
                  <a:pt x="368" y="28"/>
                  <a:pt x="370" y="33"/>
                </a:cubicBezTo>
                <a:cubicBezTo>
                  <a:pt x="372" y="38"/>
                  <a:pt x="373" y="45"/>
                  <a:pt x="374" y="52"/>
                </a:cubicBezTo>
                <a:cubicBezTo>
                  <a:pt x="375" y="59"/>
                  <a:pt x="376" y="68"/>
                  <a:pt x="376" y="79"/>
                </a:cubicBezTo>
                <a:lnTo>
                  <a:pt x="376" y="109"/>
                </a:lnTo>
                <a:lnTo>
                  <a:pt x="417" y="69"/>
                </a:lnTo>
                <a:cubicBezTo>
                  <a:pt x="417" y="68"/>
                  <a:pt x="418" y="68"/>
                  <a:pt x="418" y="68"/>
                </a:cubicBezTo>
                <a:cubicBezTo>
                  <a:pt x="419" y="68"/>
                  <a:pt x="419" y="68"/>
                  <a:pt x="420" y="68"/>
                </a:cubicBezTo>
                <a:cubicBezTo>
                  <a:pt x="421" y="68"/>
                  <a:pt x="421" y="69"/>
                  <a:pt x="422" y="69"/>
                </a:cubicBezTo>
                <a:cubicBezTo>
                  <a:pt x="423" y="70"/>
                  <a:pt x="424" y="70"/>
                  <a:pt x="425" y="7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9" name="Freeform 103"/>
          <p:cNvSpPr>
            <a:spLocks noEditPoints="1"/>
          </p:cNvSpPr>
          <p:nvPr/>
        </p:nvSpPr>
        <p:spPr bwMode="auto">
          <a:xfrm>
            <a:off x="4356101" y="5757863"/>
            <a:ext cx="323850" cy="328613"/>
          </a:xfrm>
          <a:custGeom>
            <a:avLst/>
            <a:gdLst>
              <a:gd name="T0" fmla="*/ 104 w 478"/>
              <a:gd name="T1" fmla="*/ 453 h 488"/>
              <a:gd name="T2" fmla="*/ 82 w 478"/>
              <a:gd name="T3" fmla="*/ 477 h 488"/>
              <a:gd name="T4" fmla="*/ 33 w 478"/>
              <a:gd name="T5" fmla="*/ 468 h 488"/>
              <a:gd name="T6" fmla="*/ 55 w 478"/>
              <a:gd name="T7" fmla="*/ 412 h 488"/>
              <a:gd name="T8" fmla="*/ 18 w 478"/>
              <a:gd name="T9" fmla="*/ 420 h 488"/>
              <a:gd name="T10" fmla="*/ 8 w 478"/>
              <a:gd name="T11" fmla="*/ 440 h 488"/>
              <a:gd name="T12" fmla="*/ 1 w 478"/>
              <a:gd name="T13" fmla="*/ 425 h 488"/>
              <a:gd name="T14" fmla="*/ 42 w 478"/>
              <a:gd name="T15" fmla="*/ 387 h 488"/>
              <a:gd name="T16" fmla="*/ 58 w 478"/>
              <a:gd name="T17" fmla="*/ 436 h 488"/>
              <a:gd name="T18" fmla="*/ 63 w 478"/>
              <a:gd name="T19" fmla="*/ 472 h 488"/>
              <a:gd name="T20" fmla="*/ 121 w 478"/>
              <a:gd name="T21" fmla="*/ 308 h 488"/>
              <a:gd name="T22" fmla="*/ 131 w 478"/>
              <a:gd name="T23" fmla="*/ 332 h 488"/>
              <a:gd name="T24" fmla="*/ 121 w 478"/>
              <a:gd name="T25" fmla="*/ 387 h 488"/>
              <a:gd name="T26" fmla="*/ 131 w 478"/>
              <a:gd name="T27" fmla="*/ 397 h 488"/>
              <a:gd name="T28" fmla="*/ 188 w 478"/>
              <a:gd name="T29" fmla="*/ 376 h 488"/>
              <a:gd name="T30" fmla="*/ 164 w 478"/>
              <a:gd name="T31" fmla="*/ 442 h 488"/>
              <a:gd name="T32" fmla="*/ 126 w 478"/>
              <a:gd name="T33" fmla="*/ 431 h 488"/>
              <a:gd name="T34" fmla="*/ 102 w 478"/>
              <a:gd name="T35" fmla="*/ 403 h 488"/>
              <a:gd name="T36" fmla="*/ 71 w 478"/>
              <a:gd name="T37" fmla="*/ 359 h 488"/>
              <a:gd name="T38" fmla="*/ 114 w 478"/>
              <a:gd name="T39" fmla="*/ 306 h 488"/>
              <a:gd name="T40" fmla="*/ 92 w 478"/>
              <a:gd name="T41" fmla="*/ 344 h 488"/>
              <a:gd name="T42" fmla="*/ 106 w 478"/>
              <a:gd name="T43" fmla="*/ 378 h 488"/>
              <a:gd name="T44" fmla="*/ 120 w 478"/>
              <a:gd name="T45" fmla="*/ 344 h 488"/>
              <a:gd name="T46" fmla="*/ 138 w 478"/>
              <a:gd name="T47" fmla="*/ 416 h 488"/>
              <a:gd name="T48" fmla="*/ 170 w 478"/>
              <a:gd name="T49" fmla="*/ 420 h 488"/>
              <a:gd name="T50" fmla="*/ 235 w 478"/>
              <a:gd name="T51" fmla="*/ 252 h 488"/>
              <a:gd name="T52" fmla="*/ 222 w 478"/>
              <a:gd name="T53" fmla="*/ 332 h 488"/>
              <a:gd name="T54" fmla="*/ 154 w 478"/>
              <a:gd name="T55" fmla="*/ 283 h 488"/>
              <a:gd name="T56" fmla="*/ 219 w 478"/>
              <a:gd name="T57" fmla="*/ 239 h 488"/>
              <a:gd name="T58" fmla="*/ 190 w 478"/>
              <a:gd name="T59" fmla="*/ 251 h 488"/>
              <a:gd name="T60" fmla="*/ 183 w 478"/>
              <a:gd name="T61" fmla="*/ 304 h 488"/>
              <a:gd name="T62" fmla="*/ 236 w 478"/>
              <a:gd name="T63" fmla="*/ 299 h 488"/>
              <a:gd name="T64" fmla="*/ 308 w 478"/>
              <a:gd name="T65" fmla="*/ 286 h 488"/>
              <a:gd name="T66" fmla="*/ 298 w 478"/>
              <a:gd name="T67" fmla="*/ 296 h 488"/>
              <a:gd name="T68" fmla="*/ 219 w 478"/>
              <a:gd name="T69" fmla="*/ 127 h 488"/>
              <a:gd name="T70" fmla="*/ 230 w 478"/>
              <a:gd name="T71" fmla="*/ 119 h 488"/>
              <a:gd name="T72" fmla="*/ 399 w 478"/>
              <a:gd name="T73" fmla="*/ 155 h 488"/>
              <a:gd name="T74" fmla="*/ 347 w 478"/>
              <a:gd name="T75" fmla="*/ 207 h 488"/>
              <a:gd name="T76" fmla="*/ 339 w 478"/>
              <a:gd name="T77" fmla="*/ 198 h 488"/>
              <a:gd name="T78" fmla="*/ 280 w 478"/>
              <a:gd name="T79" fmla="*/ 138 h 488"/>
              <a:gd name="T80" fmla="*/ 270 w 478"/>
              <a:gd name="T81" fmla="*/ 132 h 488"/>
              <a:gd name="T82" fmla="*/ 279 w 478"/>
              <a:gd name="T83" fmla="*/ 91 h 488"/>
              <a:gd name="T84" fmla="*/ 289 w 478"/>
              <a:gd name="T85" fmla="*/ 82 h 488"/>
              <a:gd name="T86" fmla="*/ 392 w 478"/>
              <a:gd name="T87" fmla="*/ 147 h 488"/>
              <a:gd name="T88" fmla="*/ 478 w 478"/>
              <a:gd name="T89" fmla="*/ 75 h 488"/>
              <a:gd name="T90" fmla="*/ 422 w 478"/>
              <a:gd name="T91" fmla="*/ 132 h 488"/>
              <a:gd name="T92" fmla="*/ 412 w 478"/>
              <a:gd name="T93" fmla="*/ 121 h 488"/>
              <a:gd name="T94" fmla="*/ 401 w 478"/>
              <a:gd name="T95" fmla="*/ 32 h 488"/>
              <a:gd name="T96" fmla="*/ 364 w 478"/>
              <a:gd name="T97" fmla="*/ 25 h 488"/>
              <a:gd name="T98" fmla="*/ 349 w 478"/>
              <a:gd name="T99" fmla="*/ 55 h 488"/>
              <a:gd name="T100" fmla="*/ 340 w 478"/>
              <a:gd name="T101" fmla="*/ 48 h 488"/>
              <a:gd name="T102" fmla="*/ 348 w 478"/>
              <a:gd name="T103" fmla="*/ 22 h 488"/>
              <a:gd name="T104" fmla="*/ 406 w 478"/>
              <a:gd name="T105" fmla="*/ 10 h 488"/>
              <a:gd name="T106" fmla="*/ 426 w 478"/>
              <a:gd name="T107" fmla="*/ 109 h 488"/>
              <a:gd name="T108" fmla="*/ 475 w 478"/>
              <a:gd name="T109" fmla="*/ 71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8" h="488">
                <a:moveTo>
                  <a:pt x="110" y="443"/>
                </a:moveTo>
                <a:cubicBezTo>
                  <a:pt x="110" y="444"/>
                  <a:pt x="111" y="444"/>
                  <a:pt x="110" y="445"/>
                </a:cubicBezTo>
                <a:cubicBezTo>
                  <a:pt x="110" y="446"/>
                  <a:pt x="110" y="446"/>
                  <a:pt x="109" y="447"/>
                </a:cubicBezTo>
                <a:cubicBezTo>
                  <a:pt x="109" y="448"/>
                  <a:pt x="108" y="449"/>
                  <a:pt x="107" y="450"/>
                </a:cubicBezTo>
                <a:cubicBezTo>
                  <a:pt x="106" y="452"/>
                  <a:pt x="104" y="453"/>
                  <a:pt x="104" y="453"/>
                </a:cubicBezTo>
                <a:cubicBezTo>
                  <a:pt x="103" y="454"/>
                  <a:pt x="102" y="454"/>
                  <a:pt x="101" y="454"/>
                </a:cubicBezTo>
                <a:cubicBezTo>
                  <a:pt x="101" y="454"/>
                  <a:pt x="100" y="454"/>
                  <a:pt x="100" y="453"/>
                </a:cubicBezTo>
                <a:lnTo>
                  <a:pt x="93" y="447"/>
                </a:lnTo>
                <a:cubicBezTo>
                  <a:pt x="93" y="453"/>
                  <a:pt x="92" y="458"/>
                  <a:pt x="91" y="463"/>
                </a:cubicBezTo>
                <a:cubicBezTo>
                  <a:pt x="89" y="468"/>
                  <a:pt x="86" y="473"/>
                  <a:pt x="82" y="477"/>
                </a:cubicBezTo>
                <a:cubicBezTo>
                  <a:pt x="79" y="480"/>
                  <a:pt x="75" y="483"/>
                  <a:pt x="72" y="485"/>
                </a:cubicBezTo>
                <a:cubicBezTo>
                  <a:pt x="68" y="487"/>
                  <a:pt x="64" y="488"/>
                  <a:pt x="61" y="488"/>
                </a:cubicBezTo>
                <a:cubicBezTo>
                  <a:pt x="57" y="488"/>
                  <a:pt x="54" y="488"/>
                  <a:pt x="50" y="486"/>
                </a:cubicBezTo>
                <a:cubicBezTo>
                  <a:pt x="46" y="485"/>
                  <a:pt x="43" y="483"/>
                  <a:pt x="40" y="480"/>
                </a:cubicBezTo>
                <a:cubicBezTo>
                  <a:pt x="36" y="476"/>
                  <a:pt x="34" y="472"/>
                  <a:pt x="33" y="468"/>
                </a:cubicBezTo>
                <a:cubicBezTo>
                  <a:pt x="32" y="464"/>
                  <a:pt x="31" y="459"/>
                  <a:pt x="32" y="455"/>
                </a:cubicBezTo>
                <a:cubicBezTo>
                  <a:pt x="34" y="450"/>
                  <a:pt x="36" y="446"/>
                  <a:pt x="39" y="441"/>
                </a:cubicBezTo>
                <a:cubicBezTo>
                  <a:pt x="42" y="436"/>
                  <a:pt x="46" y="431"/>
                  <a:pt x="51" y="426"/>
                </a:cubicBezTo>
                <a:lnTo>
                  <a:pt x="60" y="417"/>
                </a:lnTo>
                <a:lnTo>
                  <a:pt x="55" y="412"/>
                </a:lnTo>
                <a:cubicBezTo>
                  <a:pt x="52" y="409"/>
                  <a:pt x="50" y="407"/>
                  <a:pt x="47" y="406"/>
                </a:cubicBezTo>
                <a:cubicBezTo>
                  <a:pt x="45" y="405"/>
                  <a:pt x="43" y="404"/>
                  <a:pt x="40" y="404"/>
                </a:cubicBezTo>
                <a:cubicBezTo>
                  <a:pt x="38" y="404"/>
                  <a:pt x="35" y="404"/>
                  <a:pt x="33" y="405"/>
                </a:cubicBezTo>
                <a:cubicBezTo>
                  <a:pt x="30" y="407"/>
                  <a:pt x="28" y="409"/>
                  <a:pt x="25" y="411"/>
                </a:cubicBezTo>
                <a:cubicBezTo>
                  <a:pt x="22" y="414"/>
                  <a:pt x="20" y="417"/>
                  <a:pt x="18" y="420"/>
                </a:cubicBezTo>
                <a:cubicBezTo>
                  <a:pt x="16" y="423"/>
                  <a:pt x="15" y="426"/>
                  <a:pt x="14" y="429"/>
                </a:cubicBezTo>
                <a:cubicBezTo>
                  <a:pt x="13" y="431"/>
                  <a:pt x="13" y="434"/>
                  <a:pt x="12" y="435"/>
                </a:cubicBezTo>
                <a:cubicBezTo>
                  <a:pt x="12" y="437"/>
                  <a:pt x="11" y="438"/>
                  <a:pt x="11" y="439"/>
                </a:cubicBezTo>
                <a:cubicBezTo>
                  <a:pt x="10" y="439"/>
                  <a:pt x="10" y="440"/>
                  <a:pt x="9" y="440"/>
                </a:cubicBezTo>
                <a:cubicBezTo>
                  <a:pt x="9" y="440"/>
                  <a:pt x="8" y="440"/>
                  <a:pt x="8" y="440"/>
                </a:cubicBezTo>
                <a:cubicBezTo>
                  <a:pt x="7" y="439"/>
                  <a:pt x="6" y="439"/>
                  <a:pt x="6" y="439"/>
                </a:cubicBezTo>
                <a:cubicBezTo>
                  <a:pt x="5" y="438"/>
                  <a:pt x="4" y="438"/>
                  <a:pt x="4" y="437"/>
                </a:cubicBezTo>
                <a:cubicBezTo>
                  <a:pt x="2" y="436"/>
                  <a:pt x="1" y="435"/>
                  <a:pt x="1" y="434"/>
                </a:cubicBezTo>
                <a:cubicBezTo>
                  <a:pt x="0" y="433"/>
                  <a:pt x="0" y="432"/>
                  <a:pt x="0" y="431"/>
                </a:cubicBezTo>
                <a:cubicBezTo>
                  <a:pt x="0" y="429"/>
                  <a:pt x="1" y="427"/>
                  <a:pt x="1" y="425"/>
                </a:cubicBezTo>
                <a:cubicBezTo>
                  <a:pt x="2" y="423"/>
                  <a:pt x="3" y="420"/>
                  <a:pt x="5" y="417"/>
                </a:cubicBezTo>
                <a:cubicBezTo>
                  <a:pt x="6" y="414"/>
                  <a:pt x="8" y="412"/>
                  <a:pt x="10" y="409"/>
                </a:cubicBezTo>
                <a:cubicBezTo>
                  <a:pt x="12" y="406"/>
                  <a:pt x="14" y="403"/>
                  <a:pt x="16" y="401"/>
                </a:cubicBezTo>
                <a:cubicBezTo>
                  <a:pt x="21" y="396"/>
                  <a:pt x="25" y="393"/>
                  <a:pt x="30" y="390"/>
                </a:cubicBezTo>
                <a:cubicBezTo>
                  <a:pt x="34" y="388"/>
                  <a:pt x="38" y="387"/>
                  <a:pt x="42" y="387"/>
                </a:cubicBezTo>
                <a:cubicBezTo>
                  <a:pt x="46" y="387"/>
                  <a:pt x="50" y="388"/>
                  <a:pt x="54" y="390"/>
                </a:cubicBezTo>
                <a:cubicBezTo>
                  <a:pt x="58" y="392"/>
                  <a:pt x="62" y="396"/>
                  <a:pt x="66" y="400"/>
                </a:cubicBezTo>
                <a:lnTo>
                  <a:pt x="110" y="443"/>
                </a:lnTo>
                <a:close/>
                <a:moveTo>
                  <a:pt x="68" y="425"/>
                </a:moveTo>
                <a:lnTo>
                  <a:pt x="58" y="436"/>
                </a:lnTo>
                <a:cubicBezTo>
                  <a:pt x="55" y="439"/>
                  <a:pt x="52" y="442"/>
                  <a:pt x="51" y="445"/>
                </a:cubicBezTo>
                <a:cubicBezTo>
                  <a:pt x="49" y="448"/>
                  <a:pt x="48" y="451"/>
                  <a:pt x="47" y="453"/>
                </a:cubicBezTo>
                <a:cubicBezTo>
                  <a:pt x="47" y="456"/>
                  <a:pt x="47" y="458"/>
                  <a:pt x="48" y="461"/>
                </a:cubicBezTo>
                <a:cubicBezTo>
                  <a:pt x="48" y="463"/>
                  <a:pt x="50" y="465"/>
                  <a:pt x="52" y="467"/>
                </a:cubicBezTo>
                <a:cubicBezTo>
                  <a:pt x="55" y="470"/>
                  <a:pt x="59" y="472"/>
                  <a:pt x="63" y="472"/>
                </a:cubicBezTo>
                <a:cubicBezTo>
                  <a:pt x="67" y="472"/>
                  <a:pt x="71" y="470"/>
                  <a:pt x="75" y="466"/>
                </a:cubicBezTo>
                <a:cubicBezTo>
                  <a:pt x="78" y="463"/>
                  <a:pt x="80" y="459"/>
                  <a:pt x="81" y="455"/>
                </a:cubicBezTo>
                <a:cubicBezTo>
                  <a:pt x="82" y="450"/>
                  <a:pt x="82" y="445"/>
                  <a:pt x="82" y="439"/>
                </a:cubicBezTo>
                <a:lnTo>
                  <a:pt x="68" y="425"/>
                </a:lnTo>
                <a:close/>
                <a:moveTo>
                  <a:pt x="121" y="308"/>
                </a:moveTo>
                <a:cubicBezTo>
                  <a:pt x="123" y="310"/>
                  <a:pt x="124" y="311"/>
                  <a:pt x="124" y="312"/>
                </a:cubicBezTo>
                <a:cubicBezTo>
                  <a:pt x="124" y="314"/>
                  <a:pt x="124" y="315"/>
                  <a:pt x="123" y="315"/>
                </a:cubicBezTo>
                <a:lnTo>
                  <a:pt x="114" y="325"/>
                </a:lnTo>
                <a:cubicBezTo>
                  <a:pt x="118" y="325"/>
                  <a:pt x="121" y="325"/>
                  <a:pt x="123" y="327"/>
                </a:cubicBezTo>
                <a:cubicBezTo>
                  <a:pt x="126" y="328"/>
                  <a:pt x="129" y="330"/>
                  <a:pt x="131" y="332"/>
                </a:cubicBezTo>
                <a:cubicBezTo>
                  <a:pt x="135" y="336"/>
                  <a:pt x="137" y="340"/>
                  <a:pt x="139" y="344"/>
                </a:cubicBezTo>
                <a:cubicBezTo>
                  <a:pt x="141" y="348"/>
                  <a:pt x="141" y="352"/>
                  <a:pt x="141" y="356"/>
                </a:cubicBezTo>
                <a:cubicBezTo>
                  <a:pt x="141" y="361"/>
                  <a:pt x="140" y="365"/>
                  <a:pt x="138" y="369"/>
                </a:cubicBezTo>
                <a:cubicBezTo>
                  <a:pt x="136" y="373"/>
                  <a:pt x="133" y="377"/>
                  <a:pt x="129" y="381"/>
                </a:cubicBezTo>
                <a:cubicBezTo>
                  <a:pt x="127" y="383"/>
                  <a:pt x="124" y="385"/>
                  <a:pt x="121" y="387"/>
                </a:cubicBezTo>
                <a:cubicBezTo>
                  <a:pt x="118" y="389"/>
                  <a:pt x="115" y="390"/>
                  <a:pt x="113" y="390"/>
                </a:cubicBezTo>
                <a:cubicBezTo>
                  <a:pt x="113" y="392"/>
                  <a:pt x="113" y="393"/>
                  <a:pt x="113" y="395"/>
                </a:cubicBezTo>
                <a:cubicBezTo>
                  <a:pt x="114" y="397"/>
                  <a:pt x="115" y="398"/>
                  <a:pt x="116" y="400"/>
                </a:cubicBezTo>
                <a:cubicBezTo>
                  <a:pt x="118" y="401"/>
                  <a:pt x="120" y="402"/>
                  <a:pt x="123" y="402"/>
                </a:cubicBezTo>
                <a:cubicBezTo>
                  <a:pt x="125" y="401"/>
                  <a:pt x="128" y="400"/>
                  <a:pt x="131" y="397"/>
                </a:cubicBezTo>
                <a:lnTo>
                  <a:pt x="148" y="381"/>
                </a:lnTo>
                <a:cubicBezTo>
                  <a:pt x="152" y="378"/>
                  <a:pt x="155" y="375"/>
                  <a:pt x="159" y="373"/>
                </a:cubicBezTo>
                <a:cubicBezTo>
                  <a:pt x="162" y="372"/>
                  <a:pt x="166" y="370"/>
                  <a:pt x="169" y="370"/>
                </a:cubicBezTo>
                <a:cubicBezTo>
                  <a:pt x="172" y="369"/>
                  <a:pt x="176" y="370"/>
                  <a:pt x="179" y="371"/>
                </a:cubicBezTo>
                <a:cubicBezTo>
                  <a:pt x="182" y="372"/>
                  <a:pt x="185" y="374"/>
                  <a:pt x="188" y="376"/>
                </a:cubicBezTo>
                <a:cubicBezTo>
                  <a:pt x="191" y="379"/>
                  <a:pt x="193" y="383"/>
                  <a:pt x="195" y="387"/>
                </a:cubicBezTo>
                <a:cubicBezTo>
                  <a:pt x="196" y="391"/>
                  <a:pt x="196" y="395"/>
                  <a:pt x="196" y="400"/>
                </a:cubicBezTo>
                <a:cubicBezTo>
                  <a:pt x="195" y="404"/>
                  <a:pt x="194" y="409"/>
                  <a:pt x="191" y="414"/>
                </a:cubicBezTo>
                <a:cubicBezTo>
                  <a:pt x="188" y="419"/>
                  <a:pt x="184" y="425"/>
                  <a:pt x="179" y="430"/>
                </a:cubicBezTo>
                <a:cubicBezTo>
                  <a:pt x="173" y="435"/>
                  <a:pt x="169" y="439"/>
                  <a:pt x="164" y="442"/>
                </a:cubicBezTo>
                <a:cubicBezTo>
                  <a:pt x="159" y="445"/>
                  <a:pt x="155" y="447"/>
                  <a:pt x="151" y="447"/>
                </a:cubicBezTo>
                <a:cubicBezTo>
                  <a:pt x="147" y="448"/>
                  <a:pt x="144" y="448"/>
                  <a:pt x="141" y="447"/>
                </a:cubicBezTo>
                <a:cubicBezTo>
                  <a:pt x="138" y="446"/>
                  <a:pt x="135" y="444"/>
                  <a:pt x="132" y="442"/>
                </a:cubicBezTo>
                <a:cubicBezTo>
                  <a:pt x="131" y="440"/>
                  <a:pt x="129" y="438"/>
                  <a:pt x="128" y="437"/>
                </a:cubicBezTo>
                <a:cubicBezTo>
                  <a:pt x="127" y="435"/>
                  <a:pt x="126" y="433"/>
                  <a:pt x="126" y="431"/>
                </a:cubicBezTo>
                <a:cubicBezTo>
                  <a:pt x="125" y="428"/>
                  <a:pt x="125" y="426"/>
                  <a:pt x="125" y="424"/>
                </a:cubicBezTo>
                <a:cubicBezTo>
                  <a:pt x="125" y="421"/>
                  <a:pt x="125" y="419"/>
                  <a:pt x="125" y="416"/>
                </a:cubicBezTo>
                <a:cubicBezTo>
                  <a:pt x="122" y="417"/>
                  <a:pt x="119" y="417"/>
                  <a:pt x="116" y="417"/>
                </a:cubicBezTo>
                <a:cubicBezTo>
                  <a:pt x="113" y="416"/>
                  <a:pt x="110" y="415"/>
                  <a:pt x="108" y="413"/>
                </a:cubicBezTo>
                <a:cubicBezTo>
                  <a:pt x="105" y="410"/>
                  <a:pt x="103" y="406"/>
                  <a:pt x="102" y="403"/>
                </a:cubicBezTo>
                <a:cubicBezTo>
                  <a:pt x="101" y="399"/>
                  <a:pt x="100" y="396"/>
                  <a:pt x="100" y="392"/>
                </a:cubicBezTo>
                <a:cubicBezTo>
                  <a:pt x="97" y="392"/>
                  <a:pt x="94" y="391"/>
                  <a:pt x="91" y="390"/>
                </a:cubicBezTo>
                <a:cubicBezTo>
                  <a:pt x="88" y="388"/>
                  <a:pt x="85" y="386"/>
                  <a:pt x="81" y="383"/>
                </a:cubicBezTo>
                <a:cubicBezTo>
                  <a:pt x="78" y="379"/>
                  <a:pt x="75" y="375"/>
                  <a:pt x="73" y="371"/>
                </a:cubicBezTo>
                <a:cubicBezTo>
                  <a:pt x="72" y="367"/>
                  <a:pt x="71" y="363"/>
                  <a:pt x="71" y="359"/>
                </a:cubicBezTo>
                <a:cubicBezTo>
                  <a:pt x="71" y="354"/>
                  <a:pt x="72" y="350"/>
                  <a:pt x="74" y="346"/>
                </a:cubicBezTo>
                <a:cubicBezTo>
                  <a:pt x="76" y="342"/>
                  <a:pt x="79" y="338"/>
                  <a:pt x="83" y="334"/>
                </a:cubicBezTo>
                <a:cubicBezTo>
                  <a:pt x="85" y="332"/>
                  <a:pt x="87" y="331"/>
                  <a:pt x="89" y="329"/>
                </a:cubicBezTo>
                <a:cubicBezTo>
                  <a:pt x="91" y="328"/>
                  <a:pt x="92" y="326"/>
                  <a:pt x="94" y="325"/>
                </a:cubicBezTo>
                <a:lnTo>
                  <a:pt x="114" y="306"/>
                </a:lnTo>
                <a:cubicBezTo>
                  <a:pt x="115" y="305"/>
                  <a:pt x="116" y="305"/>
                  <a:pt x="117" y="305"/>
                </a:cubicBezTo>
                <a:cubicBezTo>
                  <a:pt x="118" y="306"/>
                  <a:pt x="120" y="307"/>
                  <a:pt x="121" y="308"/>
                </a:cubicBezTo>
                <a:close/>
                <a:moveTo>
                  <a:pt x="120" y="344"/>
                </a:moveTo>
                <a:cubicBezTo>
                  <a:pt x="115" y="339"/>
                  <a:pt x="111" y="337"/>
                  <a:pt x="106" y="337"/>
                </a:cubicBezTo>
                <a:cubicBezTo>
                  <a:pt x="101" y="337"/>
                  <a:pt x="96" y="339"/>
                  <a:pt x="92" y="344"/>
                </a:cubicBezTo>
                <a:cubicBezTo>
                  <a:pt x="89" y="346"/>
                  <a:pt x="88" y="348"/>
                  <a:pt x="87" y="351"/>
                </a:cubicBezTo>
                <a:cubicBezTo>
                  <a:pt x="86" y="353"/>
                  <a:pt x="86" y="356"/>
                  <a:pt x="86" y="358"/>
                </a:cubicBezTo>
                <a:cubicBezTo>
                  <a:pt x="86" y="361"/>
                  <a:pt x="87" y="363"/>
                  <a:pt x="88" y="365"/>
                </a:cubicBezTo>
                <a:cubicBezTo>
                  <a:pt x="89" y="368"/>
                  <a:pt x="91" y="370"/>
                  <a:pt x="93" y="372"/>
                </a:cubicBezTo>
                <a:cubicBezTo>
                  <a:pt x="97" y="376"/>
                  <a:pt x="101" y="378"/>
                  <a:pt x="106" y="378"/>
                </a:cubicBezTo>
                <a:cubicBezTo>
                  <a:pt x="111" y="378"/>
                  <a:pt x="116" y="376"/>
                  <a:pt x="120" y="372"/>
                </a:cubicBezTo>
                <a:cubicBezTo>
                  <a:pt x="122" y="369"/>
                  <a:pt x="124" y="367"/>
                  <a:pt x="125" y="364"/>
                </a:cubicBezTo>
                <a:cubicBezTo>
                  <a:pt x="126" y="362"/>
                  <a:pt x="126" y="359"/>
                  <a:pt x="126" y="357"/>
                </a:cubicBezTo>
                <a:cubicBezTo>
                  <a:pt x="126" y="355"/>
                  <a:pt x="125" y="352"/>
                  <a:pt x="124" y="350"/>
                </a:cubicBezTo>
                <a:cubicBezTo>
                  <a:pt x="123" y="348"/>
                  <a:pt x="121" y="346"/>
                  <a:pt x="120" y="344"/>
                </a:cubicBezTo>
                <a:close/>
                <a:moveTo>
                  <a:pt x="177" y="389"/>
                </a:moveTo>
                <a:cubicBezTo>
                  <a:pt x="174" y="386"/>
                  <a:pt x="171" y="385"/>
                  <a:pt x="167" y="386"/>
                </a:cubicBezTo>
                <a:cubicBezTo>
                  <a:pt x="163" y="387"/>
                  <a:pt x="159" y="389"/>
                  <a:pt x="155" y="393"/>
                </a:cubicBezTo>
                <a:lnTo>
                  <a:pt x="138" y="409"/>
                </a:lnTo>
                <a:cubicBezTo>
                  <a:pt x="138" y="412"/>
                  <a:pt x="138" y="414"/>
                  <a:pt x="138" y="416"/>
                </a:cubicBezTo>
                <a:cubicBezTo>
                  <a:pt x="138" y="418"/>
                  <a:pt x="138" y="420"/>
                  <a:pt x="138" y="422"/>
                </a:cubicBezTo>
                <a:cubicBezTo>
                  <a:pt x="139" y="423"/>
                  <a:pt x="139" y="424"/>
                  <a:pt x="140" y="426"/>
                </a:cubicBezTo>
                <a:cubicBezTo>
                  <a:pt x="141" y="427"/>
                  <a:pt x="142" y="428"/>
                  <a:pt x="143" y="429"/>
                </a:cubicBezTo>
                <a:cubicBezTo>
                  <a:pt x="146" y="432"/>
                  <a:pt x="150" y="433"/>
                  <a:pt x="155" y="431"/>
                </a:cubicBezTo>
                <a:cubicBezTo>
                  <a:pt x="159" y="430"/>
                  <a:pt x="165" y="426"/>
                  <a:pt x="170" y="420"/>
                </a:cubicBezTo>
                <a:cubicBezTo>
                  <a:pt x="174" y="417"/>
                  <a:pt x="176" y="413"/>
                  <a:pt x="178" y="410"/>
                </a:cubicBezTo>
                <a:cubicBezTo>
                  <a:pt x="180" y="407"/>
                  <a:pt x="181" y="404"/>
                  <a:pt x="181" y="402"/>
                </a:cubicBezTo>
                <a:cubicBezTo>
                  <a:pt x="182" y="399"/>
                  <a:pt x="181" y="397"/>
                  <a:pt x="180" y="395"/>
                </a:cubicBezTo>
                <a:cubicBezTo>
                  <a:pt x="180" y="392"/>
                  <a:pt x="178" y="391"/>
                  <a:pt x="177" y="389"/>
                </a:cubicBezTo>
                <a:close/>
                <a:moveTo>
                  <a:pt x="235" y="252"/>
                </a:moveTo>
                <a:cubicBezTo>
                  <a:pt x="240" y="257"/>
                  <a:pt x="245" y="262"/>
                  <a:pt x="248" y="268"/>
                </a:cubicBezTo>
                <a:cubicBezTo>
                  <a:pt x="251" y="274"/>
                  <a:pt x="252" y="280"/>
                  <a:pt x="253" y="286"/>
                </a:cubicBezTo>
                <a:cubicBezTo>
                  <a:pt x="253" y="292"/>
                  <a:pt x="252" y="298"/>
                  <a:pt x="250" y="304"/>
                </a:cubicBezTo>
                <a:cubicBezTo>
                  <a:pt x="248" y="310"/>
                  <a:pt x="244" y="315"/>
                  <a:pt x="238" y="321"/>
                </a:cubicBezTo>
                <a:cubicBezTo>
                  <a:pt x="233" y="326"/>
                  <a:pt x="228" y="330"/>
                  <a:pt x="222" y="332"/>
                </a:cubicBezTo>
                <a:cubicBezTo>
                  <a:pt x="216" y="335"/>
                  <a:pt x="211" y="336"/>
                  <a:pt x="205" y="335"/>
                </a:cubicBezTo>
                <a:cubicBezTo>
                  <a:pt x="200" y="335"/>
                  <a:pt x="194" y="333"/>
                  <a:pt x="188" y="330"/>
                </a:cubicBezTo>
                <a:cubicBezTo>
                  <a:pt x="183" y="327"/>
                  <a:pt x="177" y="323"/>
                  <a:pt x="172" y="317"/>
                </a:cubicBezTo>
                <a:cubicBezTo>
                  <a:pt x="166" y="312"/>
                  <a:pt x="162" y="307"/>
                  <a:pt x="159" y="301"/>
                </a:cubicBezTo>
                <a:cubicBezTo>
                  <a:pt x="156" y="295"/>
                  <a:pt x="154" y="289"/>
                  <a:pt x="154" y="283"/>
                </a:cubicBezTo>
                <a:cubicBezTo>
                  <a:pt x="154" y="277"/>
                  <a:pt x="154" y="271"/>
                  <a:pt x="157" y="265"/>
                </a:cubicBezTo>
                <a:cubicBezTo>
                  <a:pt x="159" y="260"/>
                  <a:pt x="163" y="254"/>
                  <a:pt x="169" y="248"/>
                </a:cubicBezTo>
                <a:cubicBezTo>
                  <a:pt x="174" y="243"/>
                  <a:pt x="179" y="239"/>
                  <a:pt x="185" y="237"/>
                </a:cubicBezTo>
                <a:cubicBezTo>
                  <a:pt x="190" y="234"/>
                  <a:pt x="196" y="233"/>
                  <a:pt x="202" y="234"/>
                </a:cubicBezTo>
                <a:cubicBezTo>
                  <a:pt x="207" y="234"/>
                  <a:pt x="213" y="236"/>
                  <a:pt x="219" y="239"/>
                </a:cubicBezTo>
                <a:cubicBezTo>
                  <a:pt x="224" y="242"/>
                  <a:pt x="230" y="246"/>
                  <a:pt x="235" y="252"/>
                </a:cubicBezTo>
                <a:close/>
                <a:moveTo>
                  <a:pt x="224" y="265"/>
                </a:moveTo>
                <a:cubicBezTo>
                  <a:pt x="220" y="261"/>
                  <a:pt x="216" y="258"/>
                  <a:pt x="213" y="256"/>
                </a:cubicBezTo>
                <a:cubicBezTo>
                  <a:pt x="209" y="253"/>
                  <a:pt x="205" y="252"/>
                  <a:pt x="201" y="251"/>
                </a:cubicBezTo>
                <a:cubicBezTo>
                  <a:pt x="197" y="250"/>
                  <a:pt x="194" y="250"/>
                  <a:pt x="190" y="251"/>
                </a:cubicBezTo>
                <a:cubicBezTo>
                  <a:pt x="186" y="252"/>
                  <a:pt x="182" y="255"/>
                  <a:pt x="178" y="259"/>
                </a:cubicBezTo>
                <a:cubicBezTo>
                  <a:pt x="175" y="262"/>
                  <a:pt x="172" y="266"/>
                  <a:pt x="171" y="270"/>
                </a:cubicBezTo>
                <a:cubicBezTo>
                  <a:pt x="170" y="273"/>
                  <a:pt x="169" y="277"/>
                  <a:pt x="170" y="281"/>
                </a:cubicBezTo>
                <a:cubicBezTo>
                  <a:pt x="170" y="285"/>
                  <a:pt x="172" y="289"/>
                  <a:pt x="174" y="293"/>
                </a:cubicBezTo>
                <a:cubicBezTo>
                  <a:pt x="177" y="297"/>
                  <a:pt x="180" y="301"/>
                  <a:pt x="183" y="304"/>
                </a:cubicBezTo>
                <a:cubicBezTo>
                  <a:pt x="187" y="308"/>
                  <a:pt x="190" y="311"/>
                  <a:pt x="194" y="313"/>
                </a:cubicBezTo>
                <a:cubicBezTo>
                  <a:pt x="198" y="316"/>
                  <a:pt x="202" y="317"/>
                  <a:pt x="206" y="318"/>
                </a:cubicBezTo>
                <a:cubicBezTo>
                  <a:pt x="209" y="319"/>
                  <a:pt x="213" y="319"/>
                  <a:pt x="217" y="318"/>
                </a:cubicBezTo>
                <a:cubicBezTo>
                  <a:pt x="221" y="316"/>
                  <a:pt x="225" y="314"/>
                  <a:pt x="229" y="310"/>
                </a:cubicBezTo>
                <a:cubicBezTo>
                  <a:pt x="232" y="307"/>
                  <a:pt x="235" y="303"/>
                  <a:pt x="236" y="299"/>
                </a:cubicBezTo>
                <a:cubicBezTo>
                  <a:pt x="237" y="295"/>
                  <a:pt x="238" y="292"/>
                  <a:pt x="237" y="288"/>
                </a:cubicBezTo>
                <a:cubicBezTo>
                  <a:pt x="237" y="284"/>
                  <a:pt x="235" y="280"/>
                  <a:pt x="233" y="276"/>
                </a:cubicBezTo>
                <a:cubicBezTo>
                  <a:pt x="230" y="272"/>
                  <a:pt x="227" y="268"/>
                  <a:pt x="224" y="265"/>
                </a:cubicBezTo>
                <a:close/>
                <a:moveTo>
                  <a:pt x="307" y="283"/>
                </a:moveTo>
                <a:cubicBezTo>
                  <a:pt x="308" y="284"/>
                  <a:pt x="308" y="285"/>
                  <a:pt x="308" y="286"/>
                </a:cubicBezTo>
                <a:cubicBezTo>
                  <a:pt x="308" y="286"/>
                  <a:pt x="308" y="287"/>
                  <a:pt x="308" y="288"/>
                </a:cubicBezTo>
                <a:cubicBezTo>
                  <a:pt x="307" y="288"/>
                  <a:pt x="307" y="289"/>
                  <a:pt x="306" y="290"/>
                </a:cubicBezTo>
                <a:cubicBezTo>
                  <a:pt x="306" y="291"/>
                  <a:pt x="305" y="292"/>
                  <a:pt x="304" y="293"/>
                </a:cubicBezTo>
                <a:cubicBezTo>
                  <a:pt x="303" y="294"/>
                  <a:pt x="302" y="295"/>
                  <a:pt x="301" y="295"/>
                </a:cubicBezTo>
                <a:cubicBezTo>
                  <a:pt x="300" y="296"/>
                  <a:pt x="299" y="296"/>
                  <a:pt x="298" y="296"/>
                </a:cubicBezTo>
                <a:cubicBezTo>
                  <a:pt x="297" y="297"/>
                  <a:pt x="297" y="296"/>
                  <a:pt x="296" y="296"/>
                </a:cubicBezTo>
                <a:cubicBezTo>
                  <a:pt x="296" y="296"/>
                  <a:pt x="295" y="295"/>
                  <a:pt x="295" y="294"/>
                </a:cubicBezTo>
                <a:lnTo>
                  <a:pt x="219" y="132"/>
                </a:lnTo>
                <a:cubicBezTo>
                  <a:pt x="219" y="131"/>
                  <a:pt x="219" y="130"/>
                  <a:pt x="219" y="129"/>
                </a:cubicBezTo>
                <a:cubicBezTo>
                  <a:pt x="219" y="129"/>
                  <a:pt x="219" y="128"/>
                  <a:pt x="219" y="127"/>
                </a:cubicBezTo>
                <a:cubicBezTo>
                  <a:pt x="219" y="127"/>
                  <a:pt x="220" y="126"/>
                  <a:pt x="220" y="125"/>
                </a:cubicBezTo>
                <a:cubicBezTo>
                  <a:pt x="221" y="124"/>
                  <a:pt x="222" y="123"/>
                  <a:pt x="223" y="122"/>
                </a:cubicBezTo>
                <a:cubicBezTo>
                  <a:pt x="224" y="121"/>
                  <a:pt x="225" y="120"/>
                  <a:pt x="226" y="120"/>
                </a:cubicBezTo>
                <a:cubicBezTo>
                  <a:pt x="227" y="119"/>
                  <a:pt x="228" y="119"/>
                  <a:pt x="228" y="119"/>
                </a:cubicBezTo>
                <a:cubicBezTo>
                  <a:pt x="229" y="119"/>
                  <a:pt x="230" y="119"/>
                  <a:pt x="230" y="119"/>
                </a:cubicBezTo>
                <a:cubicBezTo>
                  <a:pt x="231" y="119"/>
                  <a:pt x="231" y="120"/>
                  <a:pt x="232" y="121"/>
                </a:cubicBezTo>
                <a:lnTo>
                  <a:pt x="307" y="283"/>
                </a:lnTo>
                <a:close/>
                <a:moveTo>
                  <a:pt x="396" y="150"/>
                </a:moveTo>
                <a:cubicBezTo>
                  <a:pt x="397" y="151"/>
                  <a:pt x="398" y="152"/>
                  <a:pt x="398" y="153"/>
                </a:cubicBezTo>
                <a:cubicBezTo>
                  <a:pt x="399" y="154"/>
                  <a:pt x="399" y="154"/>
                  <a:pt x="399" y="155"/>
                </a:cubicBezTo>
                <a:cubicBezTo>
                  <a:pt x="399" y="155"/>
                  <a:pt x="399" y="156"/>
                  <a:pt x="399" y="156"/>
                </a:cubicBezTo>
                <a:cubicBezTo>
                  <a:pt x="399" y="157"/>
                  <a:pt x="399" y="157"/>
                  <a:pt x="399" y="158"/>
                </a:cubicBezTo>
                <a:lnTo>
                  <a:pt x="350" y="206"/>
                </a:lnTo>
                <a:cubicBezTo>
                  <a:pt x="350" y="207"/>
                  <a:pt x="349" y="207"/>
                  <a:pt x="349" y="207"/>
                </a:cubicBezTo>
                <a:cubicBezTo>
                  <a:pt x="348" y="207"/>
                  <a:pt x="348" y="207"/>
                  <a:pt x="347" y="207"/>
                </a:cubicBezTo>
                <a:cubicBezTo>
                  <a:pt x="347" y="207"/>
                  <a:pt x="346" y="207"/>
                  <a:pt x="345" y="206"/>
                </a:cubicBezTo>
                <a:cubicBezTo>
                  <a:pt x="344" y="206"/>
                  <a:pt x="343" y="205"/>
                  <a:pt x="343" y="204"/>
                </a:cubicBezTo>
                <a:cubicBezTo>
                  <a:pt x="342" y="203"/>
                  <a:pt x="341" y="202"/>
                  <a:pt x="341" y="202"/>
                </a:cubicBezTo>
                <a:cubicBezTo>
                  <a:pt x="340" y="201"/>
                  <a:pt x="340" y="200"/>
                  <a:pt x="340" y="199"/>
                </a:cubicBezTo>
                <a:cubicBezTo>
                  <a:pt x="339" y="199"/>
                  <a:pt x="339" y="198"/>
                  <a:pt x="339" y="198"/>
                </a:cubicBezTo>
                <a:cubicBezTo>
                  <a:pt x="339" y="197"/>
                  <a:pt x="340" y="197"/>
                  <a:pt x="340" y="196"/>
                </a:cubicBezTo>
                <a:lnTo>
                  <a:pt x="360" y="177"/>
                </a:lnTo>
                <a:lnTo>
                  <a:pt x="289" y="106"/>
                </a:lnTo>
                <a:lnTo>
                  <a:pt x="282" y="135"/>
                </a:lnTo>
                <a:cubicBezTo>
                  <a:pt x="281" y="136"/>
                  <a:pt x="281" y="137"/>
                  <a:pt x="280" y="138"/>
                </a:cubicBezTo>
                <a:cubicBezTo>
                  <a:pt x="280" y="139"/>
                  <a:pt x="279" y="139"/>
                  <a:pt x="279" y="139"/>
                </a:cubicBezTo>
                <a:cubicBezTo>
                  <a:pt x="278" y="139"/>
                  <a:pt x="277" y="139"/>
                  <a:pt x="276" y="138"/>
                </a:cubicBezTo>
                <a:cubicBezTo>
                  <a:pt x="276" y="138"/>
                  <a:pt x="275" y="137"/>
                  <a:pt x="273" y="136"/>
                </a:cubicBezTo>
                <a:cubicBezTo>
                  <a:pt x="273" y="135"/>
                  <a:pt x="272" y="134"/>
                  <a:pt x="271" y="133"/>
                </a:cubicBezTo>
                <a:cubicBezTo>
                  <a:pt x="271" y="133"/>
                  <a:pt x="271" y="132"/>
                  <a:pt x="270" y="132"/>
                </a:cubicBezTo>
                <a:cubicBezTo>
                  <a:pt x="270" y="131"/>
                  <a:pt x="270" y="131"/>
                  <a:pt x="270" y="130"/>
                </a:cubicBezTo>
                <a:cubicBezTo>
                  <a:pt x="270" y="129"/>
                  <a:pt x="270" y="129"/>
                  <a:pt x="270" y="128"/>
                </a:cubicBezTo>
                <a:lnTo>
                  <a:pt x="278" y="93"/>
                </a:lnTo>
                <a:cubicBezTo>
                  <a:pt x="278" y="93"/>
                  <a:pt x="278" y="92"/>
                  <a:pt x="278" y="92"/>
                </a:cubicBezTo>
                <a:cubicBezTo>
                  <a:pt x="278" y="92"/>
                  <a:pt x="279" y="91"/>
                  <a:pt x="279" y="91"/>
                </a:cubicBezTo>
                <a:cubicBezTo>
                  <a:pt x="279" y="90"/>
                  <a:pt x="280" y="89"/>
                  <a:pt x="280" y="89"/>
                </a:cubicBezTo>
                <a:cubicBezTo>
                  <a:pt x="281" y="88"/>
                  <a:pt x="282" y="88"/>
                  <a:pt x="282" y="87"/>
                </a:cubicBezTo>
                <a:cubicBezTo>
                  <a:pt x="284" y="86"/>
                  <a:pt x="285" y="85"/>
                  <a:pt x="285" y="84"/>
                </a:cubicBezTo>
                <a:cubicBezTo>
                  <a:pt x="286" y="83"/>
                  <a:pt x="287" y="83"/>
                  <a:pt x="288" y="83"/>
                </a:cubicBezTo>
                <a:cubicBezTo>
                  <a:pt x="288" y="82"/>
                  <a:pt x="289" y="82"/>
                  <a:pt x="289" y="82"/>
                </a:cubicBezTo>
                <a:cubicBezTo>
                  <a:pt x="290" y="82"/>
                  <a:pt x="290" y="83"/>
                  <a:pt x="290" y="83"/>
                </a:cubicBezTo>
                <a:lnTo>
                  <a:pt x="372" y="165"/>
                </a:lnTo>
                <a:lnTo>
                  <a:pt x="389" y="148"/>
                </a:lnTo>
                <a:cubicBezTo>
                  <a:pt x="389" y="147"/>
                  <a:pt x="390" y="147"/>
                  <a:pt x="390" y="147"/>
                </a:cubicBezTo>
                <a:cubicBezTo>
                  <a:pt x="391" y="147"/>
                  <a:pt x="391" y="147"/>
                  <a:pt x="392" y="147"/>
                </a:cubicBezTo>
                <a:cubicBezTo>
                  <a:pt x="392" y="147"/>
                  <a:pt x="393" y="148"/>
                  <a:pt x="394" y="148"/>
                </a:cubicBezTo>
                <a:cubicBezTo>
                  <a:pt x="395" y="149"/>
                  <a:pt x="395" y="149"/>
                  <a:pt x="396" y="150"/>
                </a:cubicBezTo>
                <a:close/>
                <a:moveTo>
                  <a:pt x="475" y="71"/>
                </a:moveTo>
                <a:cubicBezTo>
                  <a:pt x="476" y="72"/>
                  <a:pt x="476" y="73"/>
                  <a:pt x="477" y="73"/>
                </a:cubicBezTo>
                <a:cubicBezTo>
                  <a:pt x="477" y="74"/>
                  <a:pt x="478" y="75"/>
                  <a:pt x="478" y="75"/>
                </a:cubicBezTo>
                <a:cubicBezTo>
                  <a:pt x="478" y="76"/>
                  <a:pt x="478" y="77"/>
                  <a:pt x="478" y="77"/>
                </a:cubicBezTo>
                <a:cubicBezTo>
                  <a:pt x="478" y="78"/>
                  <a:pt x="478" y="78"/>
                  <a:pt x="477" y="79"/>
                </a:cubicBezTo>
                <a:lnTo>
                  <a:pt x="426" y="130"/>
                </a:lnTo>
                <a:cubicBezTo>
                  <a:pt x="425" y="131"/>
                  <a:pt x="425" y="131"/>
                  <a:pt x="424" y="132"/>
                </a:cubicBezTo>
                <a:cubicBezTo>
                  <a:pt x="423" y="132"/>
                  <a:pt x="423" y="132"/>
                  <a:pt x="422" y="132"/>
                </a:cubicBezTo>
                <a:cubicBezTo>
                  <a:pt x="421" y="132"/>
                  <a:pt x="420" y="132"/>
                  <a:pt x="419" y="131"/>
                </a:cubicBezTo>
                <a:cubicBezTo>
                  <a:pt x="419" y="131"/>
                  <a:pt x="418" y="130"/>
                  <a:pt x="417" y="129"/>
                </a:cubicBezTo>
                <a:cubicBezTo>
                  <a:pt x="416" y="128"/>
                  <a:pt x="415" y="127"/>
                  <a:pt x="414" y="126"/>
                </a:cubicBezTo>
                <a:cubicBezTo>
                  <a:pt x="414" y="126"/>
                  <a:pt x="413" y="125"/>
                  <a:pt x="413" y="124"/>
                </a:cubicBezTo>
                <a:cubicBezTo>
                  <a:pt x="412" y="123"/>
                  <a:pt x="412" y="122"/>
                  <a:pt x="412" y="121"/>
                </a:cubicBezTo>
                <a:cubicBezTo>
                  <a:pt x="412" y="120"/>
                  <a:pt x="412" y="119"/>
                  <a:pt x="412" y="118"/>
                </a:cubicBezTo>
                <a:lnTo>
                  <a:pt x="411" y="80"/>
                </a:lnTo>
                <a:cubicBezTo>
                  <a:pt x="411" y="72"/>
                  <a:pt x="411" y="64"/>
                  <a:pt x="410" y="58"/>
                </a:cubicBezTo>
                <a:cubicBezTo>
                  <a:pt x="409" y="52"/>
                  <a:pt x="408" y="47"/>
                  <a:pt x="406" y="43"/>
                </a:cubicBezTo>
                <a:cubicBezTo>
                  <a:pt x="405" y="38"/>
                  <a:pt x="403" y="35"/>
                  <a:pt x="401" y="32"/>
                </a:cubicBezTo>
                <a:cubicBezTo>
                  <a:pt x="399" y="29"/>
                  <a:pt x="397" y="27"/>
                  <a:pt x="395" y="25"/>
                </a:cubicBezTo>
                <a:cubicBezTo>
                  <a:pt x="393" y="23"/>
                  <a:pt x="391" y="21"/>
                  <a:pt x="388" y="20"/>
                </a:cubicBezTo>
                <a:cubicBezTo>
                  <a:pt x="386" y="19"/>
                  <a:pt x="383" y="18"/>
                  <a:pt x="380" y="18"/>
                </a:cubicBezTo>
                <a:cubicBezTo>
                  <a:pt x="378" y="18"/>
                  <a:pt x="375" y="19"/>
                  <a:pt x="372" y="20"/>
                </a:cubicBezTo>
                <a:cubicBezTo>
                  <a:pt x="369" y="21"/>
                  <a:pt x="367" y="23"/>
                  <a:pt x="364" y="25"/>
                </a:cubicBezTo>
                <a:cubicBezTo>
                  <a:pt x="361" y="28"/>
                  <a:pt x="359" y="32"/>
                  <a:pt x="357" y="35"/>
                </a:cubicBezTo>
                <a:cubicBezTo>
                  <a:pt x="356" y="38"/>
                  <a:pt x="354" y="41"/>
                  <a:pt x="354" y="44"/>
                </a:cubicBezTo>
                <a:cubicBezTo>
                  <a:pt x="353" y="46"/>
                  <a:pt x="352" y="49"/>
                  <a:pt x="352" y="51"/>
                </a:cubicBezTo>
                <a:cubicBezTo>
                  <a:pt x="351" y="53"/>
                  <a:pt x="351" y="54"/>
                  <a:pt x="350" y="55"/>
                </a:cubicBezTo>
                <a:cubicBezTo>
                  <a:pt x="350" y="55"/>
                  <a:pt x="349" y="55"/>
                  <a:pt x="349" y="55"/>
                </a:cubicBezTo>
                <a:cubicBezTo>
                  <a:pt x="349" y="56"/>
                  <a:pt x="348" y="55"/>
                  <a:pt x="347" y="55"/>
                </a:cubicBezTo>
                <a:cubicBezTo>
                  <a:pt x="347" y="55"/>
                  <a:pt x="346" y="54"/>
                  <a:pt x="345" y="54"/>
                </a:cubicBezTo>
                <a:cubicBezTo>
                  <a:pt x="344" y="53"/>
                  <a:pt x="344" y="52"/>
                  <a:pt x="343" y="51"/>
                </a:cubicBezTo>
                <a:cubicBezTo>
                  <a:pt x="342" y="51"/>
                  <a:pt x="341" y="50"/>
                  <a:pt x="341" y="49"/>
                </a:cubicBezTo>
                <a:cubicBezTo>
                  <a:pt x="340" y="49"/>
                  <a:pt x="340" y="48"/>
                  <a:pt x="340" y="48"/>
                </a:cubicBezTo>
                <a:cubicBezTo>
                  <a:pt x="339" y="47"/>
                  <a:pt x="339" y="47"/>
                  <a:pt x="339" y="46"/>
                </a:cubicBezTo>
                <a:cubicBezTo>
                  <a:pt x="339" y="46"/>
                  <a:pt x="339" y="45"/>
                  <a:pt x="339" y="44"/>
                </a:cubicBezTo>
                <a:cubicBezTo>
                  <a:pt x="339" y="43"/>
                  <a:pt x="339" y="41"/>
                  <a:pt x="340" y="39"/>
                </a:cubicBezTo>
                <a:cubicBezTo>
                  <a:pt x="340" y="37"/>
                  <a:pt x="341" y="34"/>
                  <a:pt x="343" y="31"/>
                </a:cubicBezTo>
                <a:cubicBezTo>
                  <a:pt x="344" y="28"/>
                  <a:pt x="346" y="25"/>
                  <a:pt x="348" y="22"/>
                </a:cubicBezTo>
                <a:cubicBezTo>
                  <a:pt x="350" y="19"/>
                  <a:pt x="352" y="16"/>
                  <a:pt x="355" y="13"/>
                </a:cubicBezTo>
                <a:cubicBezTo>
                  <a:pt x="359" y="8"/>
                  <a:pt x="364" y="5"/>
                  <a:pt x="368" y="3"/>
                </a:cubicBezTo>
                <a:cubicBezTo>
                  <a:pt x="373" y="1"/>
                  <a:pt x="378" y="0"/>
                  <a:pt x="382" y="0"/>
                </a:cubicBezTo>
                <a:cubicBezTo>
                  <a:pt x="387" y="0"/>
                  <a:pt x="391" y="1"/>
                  <a:pt x="395" y="3"/>
                </a:cubicBezTo>
                <a:cubicBezTo>
                  <a:pt x="399" y="4"/>
                  <a:pt x="402" y="7"/>
                  <a:pt x="406" y="10"/>
                </a:cubicBezTo>
                <a:cubicBezTo>
                  <a:pt x="409" y="13"/>
                  <a:pt x="411" y="16"/>
                  <a:pt x="414" y="20"/>
                </a:cubicBezTo>
                <a:cubicBezTo>
                  <a:pt x="416" y="23"/>
                  <a:pt x="418" y="28"/>
                  <a:pt x="420" y="33"/>
                </a:cubicBezTo>
                <a:cubicBezTo>
                  <a:pt x="422" y="38"/>
                  <a:pt x="423" y="44"/>
                  <a:pt x="424" y="52"/>
                </a:cubicBezTo>
                <a:cubicBezTo>
                  <a:pt x="425" y="59"/>
                  <a:pt x="426" y="68"/>
                  <a:pt x="426" y="79"/>
                </a:cubicBezTo>
                <a:lnTo>
                  <a:pt x="426" y="109"/>
                </a:lnTo>
                <a:lnTo>
                  <a:pt x="467" y="68"/>
                </a:lnTo>
                <a:cubicBezTo>
                  <a:pt x="467" y="68"/>
                  <a:pt x="468" y="68"/>
                  <a:pt x="468" y="68"/>
                </a:cubicBezTo>
                <a:cubicBezTo>
                  <a:pt x="469" y="68"/>
                  <a:pt x="470" y="68"/>
                  <a:pt x="470" y="68"/>
                </a:cubicBezTo>
                <a:cubicBezTo>
                  <a:pt x="471" y="68"/>
                  <a:pt x="472" y="68"/>
                  <a:pt x="472" y="69"/>
                </a:cubicBezTo>
                <a:cubicBezTo>
                  <a:pt x="473" y="69"/>
                  <a:pt x="474" y="70"/>
                  <a:pt x="475" y="7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0" name="Freeform 104"/>
          <p:cNvSpPr>
            <a:spLocks noEditPoints="1"/>
          </p:cNvSpPr>
          <p:nvPr/>
        </p:nvSpPr>
        <p:spPr bwMode="auto">
          <a:xfrm>
            <a:off x="4706938" y="5762626"/>
            <a:ext cx="292100" cy="301625"/>
          </a:xfrm>
          <a:custGeom>
            <a:avLst/>
            <a:gdLst>
              <a:gd name="T0" fmla="*/ 78 w 432"/>
              <a:gd name="T1" fmla="*/ 434 h 448"/>
              <a:gd name="T2" fmla="*/ 51 w 432"/>
              <a:gd name="T3" fmla="*/ 447 h 448"/>
              <a:gd name="T4" fmla="*/ 44 w 432"/>
              <a:gd name="T5" fmla="*/ 437 h 448"/>
              <a:gd name="T6" fmla="*/ 74 w 432"/>
              <a:gd name="T7" fmla="*/ 419 h 448"/>
              <a:gd name="T8" fmla="*/ 59 w 432"/>
              <a:gd name="T9" fmla="*/ 398 h 448"/>
              <a:gd name="T10" fmla="*/ 16 w 432"/>
              <a:gd name="T11" fmla="*/ 407 h 448"/>
              <a:gd name="T12" fmla="*/ 12 w 432"/>
              <a:gd name="T13" fmla="*/ 359 h 448"/>
              <a:gd name="T14" fmla="*/ 34 w 432"/>
              <a:gd name="T15" fmla="*/ 347 h 448"/>
              <a:gd name="T16" fmla="*/ 42 w 432"/>
              <a:gd name="T17" fmla="*/ 355 h 448"/>
              <a:gd name="T18" fmla="*/ 28 w 432"/>
              <a:gd name="T19" fmla="*/ 363 h 448"/>
              <a:gd name="T20" fmla="*/ 18 w 432"/>
              <a:gd name="T21" fmla="*/ 389 h 448"/>
              <a:gd name="T22" fmla="*/ 56 w 432"/>
              <a:gd name="T23" fmla="*/ 383 h 448"/>
              <a:gd name="T24" fmla="*/ 139 w 432"/>
              <a:gd name="T25" fmla="*/ 305 h 448"/>
              <a:gd name="T26" fmla="*/ 128 w 432"/>
              <a:gd name="T27" fmla="*/ 363 h 448"/>
              <a:gd name="T28" fmla="*/ 156 w 432"/>
              <a:gd name="T29" fmla="*/ 328 h 448"/>
              <a:gd name="T30" fmla="*/ 164 w 432"/>
              <a:gd name="T31" fmla="*/ 332 h 448"/>
              <a:gd name="T32" fmla="*/ 161 w 432"/>
              <a:gd name="T33" fmla="*/ 347 h 448"/>
              <a:gd name="T34" fmla="*/ 98 w 432"/>
              <a:gd name="T35" fmla="*/ 376 h 448"/>
              <a:gd name="T36" fmla="*/ 75 w 432"/>
              <a:gd name="T37" fmla="*/ 295 h 448"/>
              <a:gd name="T38" fmla="*/ 136 w 432"/>
              <a:gd name="T39" fmla="*/ 300 h 448"/>
              <a:gd name="T40" fmla="*/ 77 w 432"/>
              <a:gd name="T41" fmla="*/ 325 h 448"/>
              <a:gd name="T42" fmla="*/ 228 w 432"/>
              <a:gd name="T43" fmla="*/ 276 h 448"/>
              <a:gd name="T44" fmla="*/ 220 w 432"/>
              <a:gd name="T45" fmla="*/ 292 h 448"/>
              <a:gd name="T46" fmla="*/ 142 w 432"/>
              <a:gd name="T47" fmla="*/ 251 h 448"/>
              <a:gd name="T48" fmla="*/ 122 w 432"/>
              <a:gd name="T49" fmla="*/ 253 h 448"/>
              <a:gd name="T50" fmla="*/ 116 w 432"/>
              <a:gd name="T51" fmla="*/ 225 h 448"/>
              <a:gd name="T52" fmla="*/ 126 w 432"/>
              <a:gd name="T53" fmla="*/ 214 h 448"/>
              <a:gd name="T54" fmla="*/ 162 w 432"/>
              <a:gd name="T55" fmla="*/ 212 h 448"/>
              <a:gd name="T56" fmla="*/ 170 w 432"/>
              <a:gd name="T57" fmla="*/ 223 h 448"/>
              <a:gd name="T58" fmla="*/ 215 w 432"/>
              <a:gd name="T59" fmla="*/ 277 h 448"/>
              <a:gd name="T60" fmla="*/ 221 w 432"/>
              <a:gd name="T61" fmla="*/ 269 h 448"/>
              <a:gd name="T62" fmla="*/ 261 w 432"/>
              <a:gd name="T63" fmla="*/ 288 h 448"/>
              <a:gd name="T64" fmla="*/ 250 w 432"/>
              <a:gd name="T65" fmla="*/ 296 h 448"/>
              <a:gd name="T66" fmla="*/ 174 w 432"/>
              <a:gd name="T67" fmla="*/ 125 h 448"/>
              <a:gd name="T68" fmla="*/ 185 w 432"/>
              <a:gd name="T69" fmla="*/ 121 h 448"/>
              <a:gd name="T70" fmla="*/ 353 w 432"/>
              <a:gd name="T71" fmla="*/ 156 h 448"/>
              <a:gd name="T72" fmla="*/ 299 w 432"/>
              <a:gd name="T73" fmla="*/ 206 h 448"/>
              <a:gd name="T74" fmla="*/ 294 w 432"/>
              <a:gd name="T75" fmla="*/ 196 h 448"/>
              <a:gd name="T76" fmla="*/ 232 w 432"/>
              <a:gd name="T77" fmla="*/ 139 h 448"/>
              <a:gd name="T78" fmla="*/ 224 w 432"/>
              <a:gd name="T79" fmla="*/ 130 h 448"/>
              <a:gd name="T80" fmla="*/ 234 w 432"/>
              <a:gd name="T81" fmla="*/ 89 h 448"/>
              <a:gd name="T82" fmla="*/ 244 w 432"/>
              <a:gd name="T83" fmla="*/ 83 h 448"/>
              <a:gd name="T84" fmla="*/ 348 w 432"/>
              <a:gd name="T85" fmla="*/ 148 h 448"/>
              <a:gd name="T86" fmla="*/ 432 w 432"/>
              <a:gd name="T87" fmla="*/ 77 h 448"/>
              <a:gd name="T88" fmla="*/ 373 w 432"/>
              <a:gd name="T89" fmla="*/ 131 h 448"/>
              <a:gd name="T90" fmla="*/ 365 w 432"/>
              <a:gd name="T91" fmla="*/ 118 h 448"/>
              <a:gd name="T92" fmla="*/ 349 w 432"/>
              <a:gd name="T93" fmla="*/ 25 h 448"/>
              <a:gd name="T94" fmla="*/ 311 w 432"/>
              <a:gd name="T95" fmla="*/ 35 h 448"/>
              <a:gd name="T96" fmla="*/ 301 w 432"/>
              <a:gd name="T97" fmla="*/ 55 h 448"/>
              <a:gd name="T98" fmla="*/ 293 w 432"/>
              <a:gd name="T99" fmla="*/ 46 h 448"/>
              <a:gd name="T100" fmla="*/ 308 w 432"/>
              <a:gd name="T101" fmla="*/ 13 h 448"/>
              <a:gd name="T102" fmla="*/ 368 w 432"/>
              <a:gd name="T103" fmla="*/ 20 h 448"/>
              <a:gd name="T104" fmla="*/ 421 w 432"/>
              <a:gd name="T105" fmla="*/ 6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2" h="448">
                <a:moveTo>
                  <a:pt x="83" y="388"/>
                </a:moveTo>
                <a:cubicBezTo>
                  <a:pt x="86" y="392"/>
                  <a:pt x="89" y="395"/>
                  <a:pt x="90" y="399"/>
                </a:cubicBezTo>
                <a:cubicBezTo>
                  <a:pt x="91" y="403"/>
                  <a:pt x="92" y="407"/>
                  <a:pt x="91" y="411"/>
                </a:cubicBezTo>
                <a:cubicBezTo>
                  <a:pt x="91" y="415"/>
                  <a:pt x="89" y="419"/>
                  <a:pt x="87" y="423"/>
                </a:cubicBezTo>
                <a:cubicBezTo>
                  <a:pt x="85" y="427"/>
                  <a:pt x="82" y="431"/>
                  <a:pt x="78" y="434"/>
                </a:cubicBezTo>
                <a:cubicBezTo>
                  <a:pt x="76" y="437"/>
                  <a:pt x="74" y="439"/>
                  <a:pt x="71" y="440"/>
                </a:cubicBezTo>
                <a:cubicBezTo>
                  <a:pt x="69" y="442"/>
                  <a:pt x="66" y="444"/>
                  <a:pt x="64" y="445"/>
                </a:cubicBezTo>
                <a:cubicBezTo>
                  <a:pt x="62" y="446"/>
                  <a:pt x="60" y="447"/>
                  <a:pt x="58" y="447"/>
                </a:cubicBezTo>
                <a:cubicBezTo>
                  <a:pt x="57" y="448"/>
                  <a:pt x="55" y="448"/>
                  <a:pt x="54" y="448"/>
                </a:cubicBezTo>
                <a:cubicBezTo>
                  <a:pt x="53" y="448"/>
                  <a:pt x="52" y="448"/>
                  <a:pt x="51" y="447"/>
                </a:cubicBezTo>
                <a:cubicBezTo>
                  <a:pt x="50" y="447"/>
                  <a:pt x="49" y="446"/>
                  <a:pt x="47" y="444"/>
                </a:cubicBezTo>
                <a:cubicBezTo>
                  <a:pt x="46" y="443"/>
                  <a:pt x="45" y="442"/>
                  <a:pt x="45" y="442"/>
                </a:cubicBezTo>
                <a:cubicBezTo>
                  <a:pt x="44" y="441"/>
                  <a:pt x="44" y="440"/>
                  <a:pt x="44" y="440"/>
                </a:cubicBezTo>
                <a:cubicBezTo>
                  <a:pt x="44" y="439"/>
                  <a:pt x="43" y="439"/>
                  <a:pt x="44" y="438"/>
                </a:cubicBezTo>
                <a:cubicBezTo>
                  <a:pt x="44" y="438"/>
                  <a:pt x="44" y="438"/>
                  <a:pt x="44" y="437"/>
                </a:cubicBezTo>
                <a:cubicBezTo>
                  <a:pt x="45" y="437"/>
                  <a:pt x="46" y="436"/>
                  <a:pt x="48" y="436"/>
                </a:cubicBezTo>
                <a:cubicBezTo>
                  <a:pt x="49" y="435"/>
                  <a:pt x="51" y="435"/>
                  <a:pt x="53" y="434"/>
                </a:cubicBezTo>
                <a:cubicBezTo>
                  <a:pt x="56" y="433"/>
                  <a:pt x="58" y="432"/>
                  <a:pt x="61" y="431"/>
                </a:cubicBezTo>
                <a:cubicBezTo>
                  <a:pt x="64" y="429"/>
                  <a:pt x="66" y="427"/>
                  <a:pt x="69" y="425"/>
                </a:cubicBezTo>
                <a:cubicBezTo>
                  <a:pt x="71" y="423"/>
                  <a:pt x="73" y="421"/>
                  <a:pt x="74" y="419"/>
                </a:cubicBezTo>
                <a:cubicBezTo>
                  <a:pt x="75" y="417"/>
                  <a:pt x="76" y="415"/>
                  <a:pt x="76" y="413"/>
                </a:cubicBezTo>
                <a:cubicBezTo>
                  <a:pt x="77" y="410"/>
                  <a:pt x="76" y="408"/>
                  <a:pt x="76" y="407"/>
                </a:cubicBezTo>
                <a:cubicBezTo>
                  <a:pt x="75" y="405"/>
                  <a:pt x="74" y="403"/>
                  <a:pt x="72" y="401"/>
                </a:cubicBezTo>
                <a:cubicBezTo>
                  <a:pt x="70" y="399"/>
                  <a:pt x="68" y="398"/>
                  <a:pt x="66" y="398"/>
                </a:cubicBezTo>
                <a:cubicBezTo>
                  <a:pt x="64" y="397"/>
                  <a:pt x="62" y="398"/>
                  <a:pt x="59" y="398"/>
                </a:cubicBezTo>
                <a:cubicBezTo>
                  <a:pt x="57" y="399"/>
                  <a:pt x="54" y="400"/>
                  <a:pt x="51" y="401"/>
                </a:cubicBezTo>
                <a:cubicBezTo>
                  <a:pt x="49" y="402"/>
                  <a:pt x="46" y="403"/>
                  <a:pt x="43" y="404"/>
                </a:cubicBezTo>
                <a:cubicBezTo>
                  <a:pt x="40" y="406"/>
                  <a:pt x="37" y="407"/>
                  <a:pt x="34" y="408"/>
                </a:cubicBezTo>
                <a:cubicBezTo>
                  <a:pt x="31" y="408"/>
                  <a:pt x="28" y="409"/>
                  <a:pt x="25" y="409"/>
                </a:cubicBezTo>
                <a:cubicBezTo>
                  <a:pt x="22" y="409"/>
                  <a:pt x="19" y="409"/>
                  <a:pt x="16" y="407"/>
                </a:cubicBezTo>
                <a:cubicBezTo>
                  <a:pt x="13" y="406"/>
                  <a:pt x="10" y="404"/>
                  <a:pt x="8" y="401"/>
                </a:cubicBezTo>
                <a:cubicBezTo>
                  <a:pt x="5" y="399"/>
                  <a:pt x="3" y="396"/>
                  <a:pt x="2" y="393"/>
                </a:cubicBezTo>
                <a:cubicBezTo>
                  <a:pt x="0" y="389"/>
                  <a:pt x="0" y="386"/>
                  <a:pt x="0" y="382"/>
                </a:cubicBezTo>
                <a:cubicBezTo>
                  <a:pt x="0" y="378"/>
                  <a:pt x="1" y="375"/>
                  <a:pt x="3" y="371"/>
                </a:cubicBezTo>
                <a:cubicBezTo>
                  <a:pt x="5" y="367"/>
                  <a:pt x="8" y="363"/>
                  <a:pt x="12" y="359"/>
                </a:cubicBezTo>
                <a:cubicBezTo>
                  <a:pt x="14" y="357"/>
                  <a:pt x="16" y="355"/>
                  <a:pt x="18" y="354"/>
                </a:cubicBezTo>
                <a:cubicBezTo>
                  <a:pt x="20" y="352"/>
                  <a:pt x="22" y="351"/>
                  <a:pt x="23" y="350"/>
                </a:cubicBezTo>
                <a:cubicBezTo>
                  <a:pt x="25" y="349"/>
                  <a:pt x="27" y="349"/>
                  <a:pt x="28" y="348"/>
                </a:cubicBezTo>
                <a:cubicBezTo>
                  <a:pt x="30" y="348"/>
                  <a:pt x="31" y="347"/>
                  <a:pt x="32" y="347"/>
                </a:cubicBezTo>
                <a:cubicBezTo>
                  <a:pt x="33" y="347"/>
                  <a:pt x="33" y="347"/>
                  <a:pt x="34" y="347"/>
                </a:cubicBezTo>
                <a:cubicBezTo>
                  <a:pt x="34" y="347"/>
                  <a:pt x="35" y="348"/>
                  <a:pt x="35" y="348"/>
                </a:cubicBezTo>
                <a:cubicBezTo>
                  <a:pt x="36" y="348"/>
                  <a:pt x="36" y="349"/>
                  <a:pt x="37" y="349"/>
                </a:cubicBezTo>
                <a:cubicBezTo>
                  <a:pt x="37" y="349"/>
                  <a:pt x="38" y="350"/>
                  <a:pt x="39" y="351"/>
                </a:cubicBezTo>
                <a:cubicBezTo>
                  <a:pt x="40" y="352"/>
                  <a:pt x="40" y="352"/>
                  <a:pt x="41" y="353"/>
                </a:cubicBezTo>
                <a:cubicBezTo>
                  <a:pt x="41" y="354"/>
                  <a:pt x="42" y="354"/>
                  <a:pt x="42" y="355"/>
                </a:cubicBezTo>
                <a:cubicBezTo>
                  <a:pt x="42" y="355"/>
                  <a:pt x="42" y="356"/>
                  <a:pt x="42" y="356"/>
                </a:cubicBezTo>
                <a:cubicBezTo>
                  <a:pt x="42" y="357"/>
                  <a:pt x="42" y="357"/>
                  <a:pt x="42" y="357"/>
                </a:cubicBezTo>
                <a:cubicBezTo>
                  <a:pt x="41" y="358"/>
                  <a:pt x="40" y="358"/>
                  <a:pt x="39" y="358"/>
                </a:cubicBezTo>
                <a:cubicBezTo>
                  <a:pt x="38" y="359"/>
                  <a:pt x="36" y="359"/>
                  <a:pt x="34" y="360"/>
                </a:cubicBezTo>
                <a:cubicBezTo>
                  <a:pt x="32" y="361"/>
                  <a:pt x="30" y="362"/>
                  <a:pt x="28" y="363"/>
                </a:cubicBezTo>
                <a:cubicBezTo>
                  <a:pt x="26" y="364"/>
                  <a:pt x="23" y="366"/>
                  <a:pt x="21" y="368"/>
                </a:cubicBezTo>
                <a:cubicBezTo>
                  <a:pt x="19" y="370"/>
                  <a:pt x="17" y="372"/>
                  <a:pt x="16" y="374"/>
                </a:cubicBezTo>
                <a:cubicBezTo>
                  <a:pt x="15" y="376"/>
                  <a:pt x="15" y="378"/>
                  <a:pt x="15" y="380"/>
                </a:cubicBezTo>
                <a:cubicBezTo>
                  <a:pt x="14" y="382"/>
                  <a:pt x="15" y="383"/>
                  <a:pt x="15" y="385"/>
                </a:cubicBezTo>
                <a:cubicBezTo>
                  <a:pt x="16" y="387"/>
                  <a:pt x="17" y="388"/>
                  <a:pt x="18" y="389"/>
                </a:cubicBezTo>
                <a:cubicBezTo>
                  <a:pt x="20" y="391"/>
                  <a:pt x="22" y="392"/>
                  <a:pt x="24" y="393"/>
                </a:cubicBezTo>
                <a:cubicBezTo>
                  <a:pt x="27" y="393"/>
                  <a:pt x="29" y="393"/>
                  <a:pt x="32" y="392"/>
                </a:cubicBezTo>
                <a:cubicBezTo>
                  <a:pt x="34" y="392"/>
                  <a:pt x="37" y="391"/>
                  <a:pt x="39" y="390"/>
                </a:cubicBezTo>
                <a:cubicBezTo>
                  <a:pt x="42" y="388"/>
                  <a:pt x="45" y="387"/>
                  <a:pt x="48" y="386"/>
                </a:cubicBezTo>
                <a:cubicBezTo>
                  <a:pt x="51" y="385"/>
                  <a:pt x="53" y="384"/>
                  <a:pt x="56" y="383"/>
                </a:cubicBezTo>
                <a:cubicBezTo>
                  <a:pt x="59" y="382"/>
                  <a:pt x="62" y="381"/>
                  <a:pt x="65" y="381"/>
                </a:cubicBezTo>
                <a:cubicBezTo>
                  <a:pt x="68" y="381"/>
                  <a:pt x="71" y="381"/>
                  <a:pt x="74" y="383"/>
                </a:cubicBezTo>
                <a:cubicBezTo>
                  <a:pt x="77" y="384"/>
                  <a:pt x="80" y="386"/>
                  <a:pt x="83" y="388"/>
                </a:cubicBezTo>
                <a:close/>
                <a:moveTo>
                  <a:pt x="136" y="300"/>
                </a:moveTo>
                <a:cubicBezTo>
                  <a:pt x="138" y="302"/>
                  <a:pt x="139" y="303"/>
                  <a:pt x="139" y="305"/>
                </a:cubicBezTo>
                <a:cubicBezTo>
                  <a:pt x="139" y="307"/>
                  <a:pt x="138" y="308"/>
                  <a:pt x="137" y="309"/>
                </a:cubicBezTo>
                <a:lnTo>
                  <a:pt x="94" y="352"/>
                </a:lnTo>
                <a:cubicBezTo>
                  <a:pt x="98" y="356"/>
                  <a:pt x="102" y="358"/>
                  <a:pt x="105" y="361"/>
                </a:cubicBezTo>
                <a:cubicBezTo>
                  <a:pt x="109" y="363"/>
                  <a:pt x="113" y="364"/>
                  <a:pt x="116" y="364"/>
                </a:cubicBezTo>
                <a:cubicBezTo>
                  <a:pt x="120" y="365"/>
                  <a:pt x="124" y="364"/>
                  <a:pt x="128" y="363"/>
                </a:cubicBezTo>
                <a:cubicBezTo>
                  <a:pt x="131" y="361"/>
                  <a:pt x="135" y="358"/>
                  <a:pt x="139" y="354"/>
                </a:cubicBezTo>
                <a:cubicBezTo>
                  <a:pt x="142" y="351"/>
                  <a:pt x="145" y="348"/>
                  <a:pt x="147" y="345"/>
                </a:cubicBezTo>
                <a:cubicBezTo>
                  <a:pt x="148" y="342"/>
                  <a:pt x="150" y="340"/>
                  <a:pt x="151" y="337"/>
                </a:cubicBezTo>
                <a:cubicBezTo>
                  <a:pt x="152" y="335"/>
                  <a:pt x="153" y="333"/>
                  <a:pt x="154" y="331"/>
                </a:cubicBezTo>
                <a:cubicBezTo>
                  <a:pt x="154" y="330"/>
                  <a:pt x="155" y="329"/>
                  <a:pt x="156" y="328"/>
                </a:cubicBezTo>
                <a:cubicBezTo>
                  <a:pt x="156" y="328"/>
                  <a:pt x="156" y="328"/>
                  <a:pt x="157" y="327"/>
                </a:cubicBezTo>
                <a:cubicBezTo>
                  <a:pt x="157" y="327"/>
                  <a:pt x="158" y="327"/>
                  <a:pt x="158" y="328"/>
                </a:cubicBezTo>
                <a:cubicBezTo>
                  <a:pt x="159" y="328"/>
                  <a:pt x="159" y="328"/>
                  <a:pt x="160" y="329"/>
                </a:cubicBezTo>
                <a:cubicBezTo>
                  <a:pt x="161" y="329"/>
                  <a:pt x="161" y="330"/>
                  <a:pt x="162" y="331"/>
                </a:cubicBezTo>
                <a:cubicBezTo>
                  <a:pt x="163" y="331"/>
                  <a:pt x="163" y="332"/>
                  <a:pt x="164" y="332"/>
                </a:cubicBezTo>
                <a:cubicBezTo>
                  <a:pt x="164" y="333"/>
                  <a:pt x="164" y="333"/>
                  <a:pt x="165" y="334"/>
                </a:cubicBezTo>
                <a:cubicBezTo>
                  <a:pt x="165" y="334"/>
                  <a:pt x="165" y="335"/>
                  <a:pt x="165" y="335"/>
                </a:cubicBezTo>
                <a:cubicBezTo>
                  <a:pt x="165" y="336"/>
                  <a:pt x="166" y="336"/>
                  <a:pt x="166" y="337"/>
                </a:cubicBezTo>
                <a:cubicBezTo>
                  <a:pt x="166" y="337"/>
                  <a:pt x="165" y="338"/>
                  <a:pt x="164" y="340"/>
                </a:cubicBezTo>
                <a:cubicBezTo>
                  <a:pt x="164" y="342"/>
                  <a:pt x="163" y="344"/>
                  <a:pt x="161" y="347"/>
                </a:cubicBezTo>
                <a:cubicBezTo>
                  <a:pt x="160" y="350"/>
                  <a:pt x="158" y="353"/>
                  <a:pt x="156" y="356"/>
                </a:cubicBezTo>
                <a:cubicBezTo>
                  <a:pt x="153" y="359"/>
                  <a:pt x="151" y="362"/>
                  <a:pt x="148" y="365"/>
                </a:cubicBezTo>
                <a:cubicBezTo>
                  <a:pt x="142" y="370"/>
                  <a:pt x="137" y="374"/>
                  <a:pt x="131" y="377"/>
                </a:cubicBezTo>
                <a:cubicBezTo>
                  <a:pt x="126" y="379"/>
                  <a:pt x="120" y="381"/>
                  <a:pt x="115" y="380"/>
                </a:cubicBezTo>
                <a:cubicBezTo>
                  <a:pt x="109" y="380"/>
                  <a:pt x="103" y="379"/>
                  <a:pt x="98" y="376"/>
                </a:cubicBezTo>
                <a:cubicBezTo>
                  <a:pt x="92" y="372"/>
                  <a:pt x="86" y="368"/>
                  <a:pt x="80" y="362"/>
                </a:cubicBezTo>
                <a:cubicBezTo>
                  <a:pt x="75" y="357"/>
                  <a:pt x="70" y="351"/>
                  <a:pt x="67" y="345"/>
                </a:cubicBezTo>
                <a:cubicBezTo>
                  <a:pt x="64" y="339"/>
                  <a:pt x="63" y="333"/>
                  <a:pt x="62" y="328"/>
                </a:cubicBezTo>
                <a:cubicBezTo>
                  <a:pt x="62" y="322"/>
                  <a:pt x="63" y="316"/>
                  <a:pt x="65" y="311"/>
                </a:cubicBezTo>
                <a:cubicBezTo>
                  <a:pt x="67" y="305"/>
                  <a:pt x="71" y="300"/>
                  <a:pt x="75" y="295"/>
                </a:cubicBezTo>
                <a:cubicBezTo>
                  <a:pt x="80" y="290"/>
                  <a:pt x="86" y="287"/>
                  <a:pt x="91" y="285"/>
                </a:cubicBezTo>
                <a:cubicBezTo>
                  <a:pt x="96" y="283"/>
                  <a:pt x="101" y="282"/>
                  <a:pt x="106" y="283"/>
                </a:cubicBezTo>
                <a:cubicBezTo>
                  <a:pt x="111" y="283"/>
                  <a:pt x="116" y="285"/>
                  <a:pt x="121" y="287"/>
                </a:cubicBezTo>
                <a:cubicBezTo>
                  <a:pt x="126" y="290"/>
                  <a:pt x="130" y="293"/>
                  <a:pt x="134" y="298"/>
                </a:cubicBezTo>
                <a:lnTo>
                  <a:pt x="136" y="300"/>
                </a:lnTo>
                <a:close/>
                <a:moveTo>
                  <a:pt x="121" y="308"/>
                </a:moveTo>
                <a:cubicBezTo>
                  <a:pt x="115" y="302"/>
                  <a:pt x="109" y="298"/>
                  <a:pt x="102" y="298"/>
                </a:cubicBezTo>
                <a:cubicBezTo>
                  <a:pt x="96" y="297"/>
                  <a:pt x="90" y="299"/>
                  <a:pt x="84" y="305"/>
                </a:cubicBezTo>
                <a:cubicBezTo>
                  <a:pt x="81" y="308"/>
                  <a:pt x="79" y="311"/>
                  <a:pt x="78" y="315"/>
                </a:cubicBezTo>
                <a:cubicBezTo>
                  <a:pt x="77" y="318"/>
                  <a:pt x="76" y="321"/>
                  <a:pt x="77" y="325"/>
                </a:cubicBezTo>
                <a:cubicBezTo>
                  <a:pt x="77" y="328"/>
                  <a:pt x="78" y="331"/>
                  <a:pt x="80" y="334"/>
                </a:cubicBezTo>
                <a:cubicBezTo>
                  <a:pt x="81" y="338"/>
                  <a:pt x="83" y="341"/>
                  <a:pt x="86" y="343"/>
                </a:cubicBezTo>
                <a:lnTo>
                  <a:pt x="121" y="308"/>
                </a:lnTo>
                <a:close/>
                <a:moveTo>
                  <a:pt x="225" y="272"/>
                </a:moveTo>
                <a:cubicBezTo>
                  <a:pt x="226" y="274"/>
                  <a:pt x="227" y="275"/>
                  <a:pt x="228" y="276"/>
                </a:cubicBezTo>
                <a:cubicBezTo>
                  <a:pt x="228" y="277"/>
                  <a:pt x="228" y="278"/>
                  <a:pt x="228" y="279"/>
                </a:cubicBezTo>
                <a:cubicBezTo>
                  <a:pt x="228" y="279"/>
                  <a:pt x="228" y="280"/>
                  <a:pt x="228" y="281"/>
                </a:cubicBezTo>
                <a:cubicBezTo>
                  <a:pt x="227" y="283"/>
                  <a:pt x="227" y="284"/>
                  <a:pt x="226" y="285"/>
                </a:cubicBezTo>
                <a:cubicBezTo>
                  <a:pt x="225" y="286"/>
                  <a:pt x="224" y="287"/>
                  <a:pt x="223" y="289"/>
                </a:cubicBezTo>
                <a:cubicBezTo>
                  <a:pt x="222" y="290"/>
                  <a:pt x="221" y="291"/>
                  <a:pt x="220" y="292"/>
                </a:cubicBezTo>
                <a:cubicBezTo>
                  <a:pt x="217" y="295"/>
                  <a:pt x="214" y="298"/>
                  <a:pt x="210" y="299"/>
                </a:cubicBezTo>
                <a:cubicBezTo>
                  <a:pt x="207" y="301"/>
                  <a:pt x="204" y="301"/>
                  <a:pt x="201" y="301"/>
                </a:cubicBezTo>
                <a:cubicBezTo>
                  <a:pt x="197" y="301"/>
                  <a:pt x="194" y="300"/>
                  <a:pt x="190" y="298"/>
                </a:cubicBezTo>
                <a:cubicBezTo>
                  <a:pt x="187" y="296"/>
                  <a:pt x="183" y="293"/>
                  <a:pt x="180" y="289"/>
                </a:cubicBezTo>
                <a:lnTo>
                  <a:pt x="142" y="251"/>
                </a:lnTo>
                <a:lnTo>
                  <a:pt x="133" y="260"/>
                </a:lnTo>
                <a:cubicBezTo>
                  <a:pt x="132" y="261"/>
                  <a:pt x="131" y="261"/>
                  <a:pt x="130" y="261"/>
                </a:cubicBezTo>
                <a:cubicBezTo>
                  <a:pt x="129" y="261"/>
                  <a:pt x="127" y="260"/>
                  <a:pt x="125" y="258"/>
                </a:cubicBezTo>
                <a:cubicBezTo>
                  <a:pt x="125" y="257"/>
                  <a:pt x="124" y="256"/>
                  <a:pt x="123" y="255"/>
                </a:cubicBezTo>
                <a:cubicBezTo>
                  <a:pt x="123" y="255"/>
                  <a:pt x="123" y="254"/>
                  <a:pt x="122" y="253"/>
                </a:cubicBezTo>
                <a:cubicBezTo>
                  <a:pt x="122" y="253"/>
                  <a:pt x="122" y="252"/>
                  <a:pt x="122" y="252"/>
                </a:cubicBezTo>
                <a:cubicBezTo>
                  <a:pt x="122" y="251"/>
                  <a:pt x="123" y="251"/>
                  <a:pt x="123" y="250"/>
                </a:cubicBezTo>
                <a:lnTo>
                  <a:pt x="132" y="241"/>
                </a:lnTo>
                <a:lnTo>
                  <a:pt x="117" y="226"/>
                </a:lnTo>
                <a:cubicBezTo>
                  <a:pt x="116" y="226"/>
                  <a:pt x="116" y="225"/>
                  <a:pt x="116" y="225"/>
                </a:cubicBezTo>
                <a:cubicBezTo>
                  <a:pt x="116" y="224"/>
                  <a:pt x="116" y="224"/>
                  <a:pt x="116" y="223"/>
                </a:cubicBezTo>
                <a:cubicBezTo>
                  <a:pt x="116" y="223"/>
                  <a:pt x="117" y="222"/>
                  <a:pt x="117" y="221"/>
                </a:cubicBezTo>
                <a:cubicBezTo>
                  <a:pt x="118" y="220"/>
                  <a:pt x="119" y="219"/>
                  <a:pt x="120" y="218"/>
                </a:cubicBezTo>
                <a:cubicBezTo>
                  <a:pt x="121" y="217"/>
                  <a:pt x="122" y="216"/>
                  <a:pt x="123" y="215"/>
                </a:cubicBezTo>
                <a:cubicBezTo>
                  <a:pt x="124" y="214"/>
                  <a:pt x="125" y="214"/>
                  <a:pt x="126" y="214"/>
                </a:cubicBezTo>
                <a:cubicBezTo>
                  <a:pt x="126" y="214"/>
                  <a:pt x="127" y="213"/>
                  <a:pt x="127" y="214"/>
                </a:cubicBezTo>
                <a:cubicBezTo>
                  <a:pt x="128" y="214"/>
                  <a:pt x="128" y="214"/>
                  <a:pt x="128" y="214"/>
                </a:cubicBezTo>
                <a:lnTo>
                  <a:pt x="144" y="230"/>
                </a:lnTo>
                <a:lnTo>
                  <a:pt x="160" y="213"/>
                </a:lnTo>
                <a:cubicBezTo>
                  <a:pt x="161" y="213"/>
                  <a:pt x="161" y="212"/>
                  <a:pt x="162" y="212"/>
                </a:cubicBezTo>
                <a:cubicBezTo>
                  <a:pt x="162" y="212"/>
                  <a:pt x="163" y="212"/>
                  <a:pt x="163" y="212"/>
                </a:cubicBezTo>
                <a:cubicBezTo>
                  <a:pt x="164" y="213"/>
                  <a:pt x="165" y="213"/>
                  <a:pt x="165" y="213"/>
                </a:cubicBezTo>
                <a:cubicBezTo>
                  <a:pt x="166" y="214"/>
                  <a:pt x="167" y="215"/>
                  <a:pt x="168" y="216"/>
                </a:cubicBezTo>
                <a:cubicBezTo>
                  <a:pt x="169" y="217"/>
                  <a:pt x="170" y="219"/>
                  <a:pt x="171" y="220"/>
                </a:cubicBezTo>
                <a:cubicBezTo>
                  <a:pt x="171" y="221"/>
                  <a:pt x="171" y="222"/>
                  <a:pt x="170" y="223"/>
                </a:cubicBezTo>
                <a:lnTo>
                  <a:pt x="154" y="239"/>
                </a:lnTo>
                <a:lnTo>
                  <a:pt x="190" y="275"/>
                </a:lnTo>
                <a:cubicBezTo>
                  <a:pt x="194" y="280"/>
                  <a:pt x="198" y="283"/>
                  <a:pt x="202" y="284"/>
                </a:cubicBezTo>
                <a:cubicBezTo>
                  <a:pt x="205" y="285"/>
                  <a:pt x="209" y="283"/>
                  <a:pt x="212" y="280"/>
                </a:cubicBezTo>
                <a:cubicBezTo>
                  <a:pt x="213" y="279"/>
                  <a:pt x="214" y="278"/>
                  <a:pt x="215" y="277"/>
                </a:cubicBezTo>
                <a:cubicBezTo>
                  <a:pt x="216" y="276"/>
                  <a:pt x="216" y="275"/>
                  <a:pt x="216" y="274"/>
                </a:cubicBezTo>
                <a:cubicBezTo>
                  <a:pt x="217" y="273"/>
                  <a:pt x="217" y="272"/>
                  <a:pt x="218" y="271"/>
                </a:cubicBezTo>
                <a:cubicBezTo>
                  <a:pt x="218" y="271"/>
                  <a:pt x="218" y="270"/>
                  <a:pt x="218" y="270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20" y="269"/>
                  <a:pt x="220" y="269"/>
                  <a:pt x="221" y="269"/>
                </a:cubicBezTo>
                <a:cubicBezTo>
                  <a:pt x="221" y="270"/>
                  <a:pt x="222" y="270"/>
                  <a:pt x="222" y="270"/>
                </a:cubicBezTo>
                <a:cubicBezTo>
                  <a:pt x="223" y="271"/>
                  <a:pt x="224" y="272"/>
                  <a:pt x="225" y="272"/>
                </a:cubicBezTo>
                <a:close/>
                <a:moveTo>
                  <a:pt x="261" y="284"/>
                </a:moveTo>
                <a:cubicBezTo>
                  <a:pt x="262" y="284"/>
                  <a:pt x="262" y="285"/>
                  <a:pt x="262" y="286"/>
                </a:cubicBezTo>
                <a:cubicBezTo>
                  <a:pt x="262" y="286"/>
                  <a:pt x="262" y="287"/>
                  <a:pt x="261" y="288"/>
                </a:cubicBezTo>
                <a:cubicBezTo>
                  <a:pt x="261" y="288"/>
                  <a:pt x="261" y="289"/>
                  <a:pt x="260" y="290"/>
                </a:cubicBezTo>
                <a:cubicBezTo>
                  <a:pt x="260" y="291"/>
                  <a:pt x="259" y="292"/>
                  <a:pt x="258" y="293"/>
                </a:cubicBezTo>
                <a:cubicBezTo>
                  <a:pt x="257" y="294"/>
                  <a:pt x="255" y="295"/>
                  <a:pt x="254" y="295"/>
                </a:cubicBezTo>
                <a:cubicBezTo>
                  <a:pt x="254" y="296"/>
                  <a:pt x="253" y="296"/>
                  <a:pt x="252" y="296"/>
                </a:cubicBezTo>
                <a:cubicBezTo>
                  <a:pt x="251" y="297"/>
                  <a:pt x="251" y="296"/>
                  <a:pt x="250" y="296"/>
                </a:cubicBezTo>
                <a:cubicBezTo>
                  <a:pt x="249" y="296"/>
                  <a:pt x="249" y="295"/>
                  <a:pt x="249" y="294"/>
                </a:cubicBezTo>
                <a:lnTo>
                  <a:pt x="173" y="132"/>
                </a:lnTo>
                <a:cubicBezTo>
                  <a:pt x="173" y="131"/>
                  <a:pt x="172" y="130"/>
                  <a:pt x="172" y="129"/>
                </a:cubicBezTo>
                <a:cubicBezTo>
                  <a:pt x="172" y="129"/>
                  <a:pt x="172" y="128"/>
                  <a:pt x="173" y="127"/>
                </a:cubicBezTo>
                <a:cubicBezTo>
                  <a:pt x="173" y="127"/>
                  <a:pt x="173" y="126"/>
                  <a:pt x="174" y="125"/>
                </a:cubicBezTo>
                <a:cubicBezTo>
                  <a:pt x="175" y="124"/>
                  <a:pt x="175" y="124"/>
                  <a:pt x="176" y="123"/>
                </a:cubicBezTo>
                <a:cubicBezTo>
                  <a:pt x="178" y="121"/>
                  <a:pt x="179" y="120"/>
                  <a:pt x="180" y="120"/>
                </a:cubicBezTo>
                <a:cubicBezTo>
                  <a:pt x="180" y="119"/>
                  <a:pt x="181" y="119"/>
                  <a:pt x="182" y="119"/>
                </a:cubicBezTo>
                <a:cubicBezTo>
                  <a:pt x="183" y="119"/>
                  <a:pt x="183" y="119"/>
                  <a:pt x="184" y="119"/>
                </a:cubicBezTo>
                <a:cubicBezTo>
                  <a:pt x="185" y="119"/>
                  <a:pt x="185" y="120"/>
                  <a:pt x="185" y="121"/>
                </a:cubicBezTo>
                <a:lnTo>
                  <a:pt x="261" y="284"/>
                </a:lnTo>
                <a:close/>
                <a:moveTo>
                  <a:pt x="350" y="150"/>
                </a:moveTo>
                <a:cubicBezTo>
                  <a:pt x="351" y="151"/>
                  <a:pt x="352" y="152"/>
                  <a:pt x="352" y="153"/>
                </a:cubicBezTo>
                <a:cubicBezTo>
                  <a:pt x="353" y="154"/>
                  <a:pt x="353" y="154"/>
                  <a:pt x="353" y="155"/>
                </a:cubicBezTo>
                <a:cubicBezTo>
                  <a:pt x="353" y="155"/>
                  <a:pt x="353" y="156"/>
                  <a:pt x="353" y="156"/>
                </a:cubicBezTo>
                <a:cubicBezTo>
                  <a:pt x="353" y="157"/>
                  <a:pt x="353" y="157"/>
                  <a:pt x="352" y="158"/>
                </a:cubicBezTo>
                <a:lnTo>
                  <a:pt x="304" y="206"/>
                </a:lnTo>
                <a:cubicBezTo>
                  <a:pt x="303" y="207"/>
                  <a:pt x="303" y="207"/>
                  <a:pt x="303" y="207"/>
                </a:cubicBezTo>
                <a:cubicBezTo>
                  <a:pt x="302" y="207"/>
                  <a:pt x="302" y="207"/>
                  <a:pt x="301" y="207"/>
                </a:cubicBezTo>
                <a:cubicBezTo>
                  <a:pt x="300" y="207"/>
                  <a:pt x="300" y="207"/>
                  <a:pt x="299" y="206"/>
                </a:cubicBezTo>
                <a:cubicBezTo>
                  <a:pt x="298" y="206"/>
                  <a:pt x="297" y="205"/>
                  <a:pt x="296" y="204"/>
                </a:cubicBezTo>
                <a:cubicBezTo>
                  <a:pt x="295" y="203"/>
                  <a:pt x="295" y="202"/>
                  <a:pt x="294" y="202"/>
                </a:cubicBezTo>
                <a:cubicBezTo>
                  <a:pt x="294" y="201"/>
                  <a:pt x="293" y="200"/>
                  <a:pt x="293" y="199"/>
                </a:cubicBezTo>
                <a:cubicBezTo>
                  <a:pt x="293" y="199"/>
                  <a:pt x="293" y="198"/>
                  <a:pt x="293" y="198"/>
                </a:cubicBezTo>
                <a:cubicBezTo>
                  <a:pt x="293" y="197"/>
                  <a:pt x="293" y="197"/>
                  <a:pt x="294" y="196"/>
                </a:cubicBezTo>
                <a:lnTo>
                  <a:pt x="313" y="177"/>
                </a:lnTo>
                <a:lnTo>
                  <a:pt x="243" y="106"/>
                </a:lnTo>
                <a:lnTo>
                  <a:pt x="235" y="135"/>
                </a:lnTo>
                <a:cubicBezTo>
                  <a:pt x="235" y="136"/>
                  <a:pt x="234" y="137"/>
                  <a:pt x="234" y="138"/>
                </a:cubicBezTo>
                <a:cubicBezTo>
                  <a:pt x="234" y="139"/>
                  <a:pt x="233" y="139"/>
                  <a:pt x="232" y="139"/>
                </a:cubicBezTo>
                <a:cubicBezTo>
                  <a:pt x="232" y="139"/>
                  <a:pt x="231" y="139"/>
                  <a:pt x="230" y="138"/>
                </a:cubicBezTo>
                <a:cubicBezTo>
                  <a:pt x="229" y="138"/>
                  <a:pt x="228" y="137"/>
                  <a:pt x="227" y="136"/>
                </a:cubicBezTo>
                <a:cubicBezTo>
                  <a:pt x="226" y="135"/>
                  <a:pt x="226" y="134"/>
                  <a:pt x="225" y="133"/>
                </a:cubicBezTo>
                <a:cubicBezTo>
                  <a:pt x="225" y="133"/>
                  <a:pt x="224" y="132"/>
                  <a:pt x="224" y="132"/>
                </a:cubicBezTo>
                <a:cubicBezTo>
                  <a:pt x="224" y="131"/>
                  <a:pt x="224" y="131"/>
                  <a:pt x="224" y="130"/>
                </a:cubicBezTo>
                <a:cubicBezTo>
                  <a:pt x="224" y="129"/>
                  <a:pt x="224" y="129"/>
                  <a:pt x="224" y="128"/>
                </a:cubicBezTo>
                <a:lnTo>
                  <a:pt x="232" y="93"/>
                </a:lnTo>
                <a:cubicBezTo>
                  <a:pt x="232" y="93"/>
                  <a:pt x="232" y="92"/>
                  <a:pt x="232" y="92"/>
                </a:cubicBezTo>
                <a:cubicBezTo>
                  <a:pt x="232" y="92"/>
                  <a:pt x="232" y="91"/>
                  <a:pt x="233" y="91"/>
                </a:cubicBezTo>
                <a:cubicBezTo>
                  <a:pt x="233" y="90"/>
                  <a:pt x="233" y="89"/>
                  <a:pt x="234" y="89"/>
                </a:cubicBezTo>
                <a:cubicBezTo>
                  <a:pt x="235" y="88"/>
                  <a:pt x="235" y="88"/>
                  <a:pt x="236" y="87"/>
                </a:cubicBezTo>
                <a:cubicBezTo>
                  <a:pt x="237" y="86"/>
                  <a:pt x="238" y="85"/>
                  <a:pt x="239" y="84"/>
                </a:cubicBezTo>
                <a:cubicBezTo>
                  <a:pt x="240" y="83"/>
                  <a:pt x="241" y="83"/>
                  <a:pt x="241" y="83"/>
                </a:cubicBezTo>
                <a:cubicBezTo>
                  <a:pt x="242" y="82"/>
                  <a:pt x="242" y="82"/>
                  <a:pt x="243" y="82"/>
                </a:cubicBezTo>
                <a:cubicBezTo>
                  <a:pt x="243" y="82"/>
                  <a:pt x="244" y="83"/>
                  <a:pt x="244" y="83"/>
                </a:cubicBezTo>
                <a:lnTo>
                  <a:pt x="326" y="165"/>
                </a:lnTo>
                <a:lnTo>
                  <a:pt x="342" y="148"/>
                </a:lnTo>
                <a:cubicBezTo>
                  <a:pt x="343" y="147"/>
                  <a:pt x="343" y="147"/>
                  <a:pt x="344" y="147"/>
                </a:cubicBezTo>
                <a:cubicBezTo>
                  <a:pt x="344" y="147"/>
                  <a:pt x="345" y="147"/>
                  <a:pt x="346" y="147"/>
                </a:cubicBezTo>
                <a:cubicBezTo>
                  <a:pt x="346" y="147"/>
                  <a:pt x="347" y="148"/>
                  <a:pt x="348" y="148"/>
                </a:cubicBezTo>
                <a:cubicBezTo>
                  <a:pt x="348" y="149"/>
                  <a:pt x="349" y="149"/>
                  <a:pt x="350" y="150"/>
                </a:cubicBezTo>
                <a:close/>
                <a:moveTo>
                  <a:pt x="429" y="71"/>
                </a:moveTo>
                <a:cubicBezTo>
                  <a:pt x="429" y="72"/>
                  <a:pt x="430" y="73"/>
                  <a:pt x="431" y="73"/>
                </a:cubicBezTo>
                <a:cubicBezTo>
                  <a:pt x="431" y="74"/>
                  <a:pt x="432" y="75"/>
                  <a:pt x="432" y="76"/>
                </a:cubicBezTo>
                <a:cubicBezTo>
                  <a:pt x="432" y="76"/>
                  <a:pt x="432" y="77"/>
                  <a:pt x="432" y="77"/>
                </a:cubicBezTo>
                <a:cubicBezTo>
                  <a:pt x="432" y="78"/>
                  <a:pt x="432" y="78"/>
                  <a:pt x="431" y="79"/>
                </a:cubicBezTo>
                <a:lnTo>
                  <a:pt x="380" y="130"/>
                </a:lnTo>
                <a:cubicBezTo>
                  <a:pt x="379" y="131"/>
                  <a:pt x="378" y="131"/>
                  <a:pt x="378" y="132"/>
                </a:cubicBezTo>
                <a:cubicBezTo>
                  <a:pt x="377" y="132"/>
                  <a:pt x="376" y="132"/>
                  <a:pt x="376" y="132"/>
                </a:cubicBezTo>
                <a:cubicBezTo>
                  <a:pt x="375" y="132"/>
                  <a:pt x="374" y="132"/>
                  <a:pt x="373" y="131"/>
                </a:cubicBezTo>
                <a:cubicBezTo>
                  <a:pt x="372" y="131"/>
                  <a:pt x="371" y="130"/>
                  <a:pt x="370" y="129"/>
                </a:cubicBezTo>
                <a:cubicBezTo>
                  <a:pt x="369" y="128"/>
                  <a:pt x="369" y="127"/>
                  <a:pt x="368" y="126"/>
                </a:cubicBezTo>
                <a:cubicBezTo>
                  <a:pt x="367" y="126"/>
                  <a:pt x="367" y="125"/>
                  <a:pt x="366" y="124"/>
                </a:cubicBezTo>
                <a:cubicBezTo>
                  <a:pt x="366" y="123"/>
                  <a:pt x="366" y="122"/>
                  <a:pt x="366" y="121"/>
                </a:cubicBezTo>
                <a:cubicBezTo>
                  <a:pt x="366" y="120"/>
                  <a:pt x="365" y="119"/>
                  <a:pt x="365" y="118"/>
                </a:cubicBezTo>
                <a:lnTo>
                  <a:pt x="365" y="80"/>
                </a:lnTo>
                <a:cubicBezTo>
                  <a:pt x="365" y="72"/>
                  <a:pt x="364" y="64"/>
                  <a:pt x="363" y="58"/>
                </a:cubicBezTo>
                <a:cubicBezTo>
                  <a:pt x="362" y="52"/>
                  <a:pt x="361" y="47"/>
                  <a:pt x="360" y="43"/>
                </a:cubicBezTo>
                <a:cubicBezTo>
                  <a:pt x="358" y="38"/>
                  <a:pt x="357" y="35"/>
                  <a:pt x="355" y="32"/>
                </a:cubicBezTo>
                <a:cubicBezTo>
                  <a:pt x="353" y="29"/>
                  <a:pt x="351" y="27"/>
                  <a:pt x="349" y="25"/>
                </a:cubicBezTo>
                <a:cubicBezTo>
                  <a:pt x="347" y="23"/>
                  <a:pt x="344" y="21"/>
                  <a:pt x="342" y="20"/>
                </a:cubicBezTo>
                <a:cubicBezTo>
                  <a:pt x="339" y="19"/>
                  <a:pt x="337" y="18"/>
                  <a:pt x="334" y="18"/>
                </a:cubicBezTo>
                <a:cubicBezTo>
                  <a:pt x="331" y="18"/>
                  <a:pt x="329" y="19"/>
                  <a:pt x="326" y="20"/>
                </a:cubicBezTo>
                <a:cubicBezTo>
                  <a:pt x="323" y="21"/>
                  <a:pt x="320" y="23"/>
                  <a:pt x="318" y="25"/>
                </a:cubicBezTo>
                <a:cubicBezTo>
                  <a:pt x="315" y="28"/>
                  <a:pt x="312" y="32"/>
                  <a:pt x="311" y="35"/>
                </a:cubicBezTo>
                <a:cubicBezTo>
                  <a:pt x="309" y="38"/>
                  <a:pt x="308" y="41"/>
                  <a:pt x="307" y="44"/>
                </a:cubicBezTo>
                <a:cubicBezTo>
                  <a:pt x="306" y="46"/>
                  <a:pt x="306" y="49"/>
                  <a:pt x="305" y="51"/>
                </a:cubicBezTo>
                <a:cubicBezTo>
                  <a:pt x="305" y="53"/>
                  <a:pt x="305" y="54"/>
                  <a:pt x="304" y="55"/>
                </a:cubicBezTo>
                <a:cubicBezTo>
                  <a:pt x="304" y="55"/>
                  <a:pt x="303" y="55"/>
                  <a:pt x="303" y="55"/>
                </a:cubicBezTo>
                <a:cubicBezTo>
                  <a:pt x="302" y="56"/>
                  <a:pt x="302" y="55"/>
                  <a:pt x="301" y="55"/>
                </a:cubicBezTo>
                <a:cubicBezTo>
                  <a:pt x="301" y="55"/>
                  <a:pt x="300" y="54"/>
                  <a:pt x="299" y="54"/>
                </a:cubicBezTo>
                <a:cubicBezTo>
                  <a:pt x="298" y="53"/>
                  <a:pt x="297" y="52"/>
                  <a:pt x="296" y="51"/>
                </a:cubicBezTo>
                <a:cubicBezTo>
                  <a:pt x="296" y="51"/>
                  <a:pt x="295" y="50"/>
                  <a:pt x="294" y="50"/>
                </a:cubicBezTo>
                <a:cubicBezTo>
                  <a:pt x="294" y="49"/>
                  <a:pt x="294" y="48"/>
                  <a:pt x="293" y="48"/>
                </a:cubicBezTo>
                <a:cubicBezTo>
                  <a:pt x="293" y="47"/>
                  <a:pt x="293" y="47"/>
                  <a:pt x="293" y="46"/>
                </a:cubicBezTo>
                <a:cubicBezTo>
                  <a:pt x="293" y="46"/>
                  <a:pt x="293" y="45"/>
                  <a:pt x="293" y="44"/>
                </a:cubicBezTo>
                <a:cubicBezTo>
                  <a:pt x="293" y="43"/>
                  <a:pt x="293" y="41"/>
                  <a:pt x="294" y="39"/>
                </a:cubicBezTo>
                <a:cubicBezTo>
                  <a:pt x="294" y="37"/>
                  <a:pt x="295" y="34"/>
                  <a:pt x="296" y="31"/>
                </a:cubicBezTo>
                <a:cubicBezTo>
                  <a:pt x="298" y="28"/>
                  <a:pt x="299" y="25"/>
                  <a:pt x="301" y="22"/>
                </a:cubicBezTo>
                <a:cubicBezTo>
                  <a:pt x="303" y="19"/>
                  <a:pt x="306" y="16"/>
                  <a:pt x="308" y="13"/>
                </a:cubicBezTo>
                <a:cubicBezTo>
                  <a:pt x="313" y="8"/>
                  <a:pt x="318" y="5"/>
                  <a:pt x="322" y="3"/>
                </a:cubicBezTo>
                <a:cubicBezTo>
                  <a:pt x="327" y="1"/>
                  <a:pt x="331" y="0"/>
                  <a:pt x="336" y="0"/>
                </a:cubicBezTo>
                <a:cubicBezTo>
                  <a:pt x="340" y="0"/>
                  <a:pt x="344" y="1"/>
                  <a:pt x="348" y="3"/>
                </a:cubicBezTo>
                <a:cubicBezTo>
                  <a:pt x="352" y="4"/>
                  <a:pt x="356" y="7"/>
                  <a:pt x="359" y="10"/>
                </a:cubicBezTo>
                <a:cubicBezTo>
                  <a:pt x="362" y="13"/>
                  <a:pt x="365" y="16"/>
                  <a:pt x="368" y="20"/>
                </a:cubicBezTo>
                <a:cubicBezTo>
                  <a:pt x="370" y="23"/>
                  <a:pt x="372" y="28"/>
                  <a:pt x="374" y="33"/>
                </a:cubicBezTo>
                <a:cubicBezTo>
                  <a:pt x="375" y="38"/>
                  <a:pt x="377" y="44"/>
                  <a:pt x="378" y="52"/>
                </a:cubicBezTo>
                <a:cubicBezTo>
                  <a:pt x="379" y="59"/>
                  <a:pt x="379" y="68"/>
                  <a:pt x="379" y="79"/>
                </a:cubicBezTo>
                <a:lnTo>
                  <a:pt x="380" y="109"/>
                </a:lnTo>
                <a:lnTo>
                  <a:pt x="421" y="68"/>
                </a:lnTo>
                <a:cubicBezTo>
                  <a:pt x="421" y="68"/>
                  <a:pt x="421" y="68"/>
                  <a:pt x="422" y="68"/>
                </a:cubicBezTo>
                <a:cubicBezTo>
                  <a:pt x="423" y="68"/>
                  <a:pt x="423" y="68"/>
                  <a:pt x="424" y="68"/>
                </a:cubicBezTo>
                <a:cubicBezTo>
                  <a:pt x="425" y="68"/>
                  <a:pt x="425" y="68"/>
                  <a:pt x="426" y="69"/>
                </a:cubicBezTo>
                <a:cubicBezTo>
                  <a:pt x="427" y="69"/>
                  <a:pt x="428" y="70"/>
                  <a:pt x="429" y="7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1" name="Freeform 105"/>
          <p:cNvSpPr>
            <a:spLocks noEditPoints="1"/>
          </p:cNvSpPr>
          <p:nvPr/>
        </p:nvSpPr>
        <p:spPr bwMode="auto">
          <a:xfrm>
            <a:off x="5018088" y="5762626"/>
            <a:ext cx="304800" cy="311150"/>
          </a:xfrm>
          <a:custGeom>
            <a:avLst/>
            <a:gdLst>
              <a:gd name="T0" fmla="*/ 97 w 450"/>
              <a:gd name="T1" fmla="*/ 428 h 460"/>
              <a:gd name="T2" fmla="*/ 35 w 450"/>
              <a:gd name="T3" fmla="*/ 455 h 460"/>
              <a:gd name="T4" fmla="*/ 4 w 450"/>
              <a:gd name="T5" fmla="*/ 390 h 460"/>
              <a:gd name="T6" fmla="*/ 65 w 450"/>
              <a:gd name="T7" fmla="*/ 364 h 460"/>
              <a:gd name="T8" fmla="*/ 48 w 450"/>
              <a:gd name="T9" fmla="*/ 375 h 460"/>
              <a:gd name="T10" fmla="*/ 17 w 450"/>
              <a:gd name="T11" fmla="*/ 406 h 460"/>
              <a:gd name="T12" fmla="*/ 52 w 450"/>
              <a:gd name="T13" fmla="*/ 443 h 460"/>
              <a:gd name="T14" fmla="*/ 84 w 450"/>
              <a:gd name="T15" fmla="*/ 412 h 460"/>
              <a:gd name="T16" fmla="*/ 190 w 450"/>
              <a:gd name="T17" fmla="*/ 336 h 460"/>
              <a:gd name="T18" fmla="*/ 183 w 450"/>
              <a:gd name="T19" fmla="*/ 345 h 460"/>
              <a:gd name="T20" fmla="*/ 170 w 450"/>
              <a:gd name="T21" fmla="*/ 337 h 460"/>
              <a:gd name="T22" fmla="*/ 134 w 450"/>
              <a:gd name="T23" fmla="*/ 381 h 460"/>
              <a:gd name="T24" fmla="*/ 68 w 450"/>
              <a:gd name="T25" fmla="*/ 325 h 460"/>
              <a:gd name="T26" fmla="*/ 76 w 450"/>
              <a:gd name="T27" fmla="*/ 315 h 460"/>
              <a:gd name="T28" fmla="*/ 119 w 450"/>
              <a:gd name="T29" fmla="*/ 352 h 460"/>
              <a:gd name="T30" fmla="*/ 152 w 450"/>
              <a:gd name="T31" fmla="*/ 358 h 460"/>
              <a:gd name="T32" fmla="*/ 112 w 450"/>
              <a:gd name="T33" fmla="*/ 281 h 460"/>
              <a:gd name="T34" fmla="*/ 120 w 450"/>
              <a:gd name="T35" fmla="*/ 271 h 460"/>
              <a:gd name="T36" fmla="*/ 189 w 450"/>
              <a:gd name="T37" fmla="*/ 335 h 460"/>
              <a:gd name="T38" fmla="*/ 245 w 450"/>
              <a:gd name="T39" fmla="*/ 282 h 460"/>
              <a:gd name="T40" fmla="*/ 228 w 450"/>
              <a:gd name="T41" fmla="*/ 300 h 460"/>
              <a:gd name="T42" fmla="*/ 159 w 450"/>
              <a:gd name="T43" fmla="*/ 251 h 460"/>
              <a:gd name="T44" fmla="*/ 141 w 450"/>
              <a:gd name="T45" fmla="*/ 256 h 460"/>
              <a:gd name="T46" fmla="*/ 149 w 450"/>
              <a:gd name="T47" fmla="*/ 242 h 460"/>
              <a:gd name="T48" fmla="*/ 135 w 450"/>
              <a:gd name="T49" fmla="*/ 221 h 460"/>
              <a:gd name="T50" fmla="*/ 145 w 450"/>
              <a:gd name="T51" fmla="*/ 214 h 460"/>
              <a:gd name="T52" fmla="*/ 179 w 450"/>
              <a:gd name="T53" fmla="*/ 212 h 460"/>
              <a:gd name="T54" fmla="*/ 188 w 450"/>
              <a:gd name="T55" fmla="*/ 220 h 460"/>
              <a:gd name="T56" fmla="*/ 219 w 450"/>
              <a:gd name="T57" fmla="*/ 284 h 460"/>
              <a:gd name="T58" fmla="*/ 235 w 450"/>
              <a:gd name="T59" fmla="*/ 271 h 460"/>
              <a:gd name="T60" fmla="*/ 240 w 450"/>
              <a:gd name="T61" fmla="*/ 271 h 460"/>
              <a:gd name="T62" fmla="*/ 290 w 450"/>
              <a:gd name="T63" fmla="*/ 277 h 460"/>
              <a:gd name="T64" fmla="*/ 281 w 450"/>
              <a:gd name="T65" fmla="*/ 285 h 460"/>
              <a:gd name="T66" fmla="*/ 201 w 450"/>
              <a:gd name="T67" fmla="*/ 118 h 460"/>
              <a:gd name="T68" fmla="*/ 208 w 450"/>
              <a:gd name="T69" fmla="*/ 109 h 460"/>
              <a:gd name="T70" fmla="*/ 290 w 450"/>
              <a:gd name="T71" fmla="*/ 272 h 460"/>
              <a:gd name="T72" fmla="*/ 382 w 450"/>
              <a:gd name="T73" fmla="*/ 145 h 460"/>
              <a:gd name="T74" fmla="*/ 330 w 450"/>
              <a:gd name="T75" fmla="*/ 196 h 460"/>
              <a:gd name="T76" fmla="*/ 322 w 450"/>
              <a:gd name="T77" fmla="*/ 188 h 460"/>
              <a:gd name="T78" fmla="*/ 271 w 450"/>
              <a:gd name="T79" fmla="*/ 95 h 460"/>
              <a:gd name="T80" fmla="*/ 259 w 450"/>
              <a:gd name="T81" fmla="*/ 127 h 460"/>
              <a:gd name="T82" fmla="*/ 253 w 450"/>
              <a:gd name="T83" fmla="*/ 119 h 460"/>
              <a:gd name="T84" fmla="*/ 262 w 450"/>
              <a:gd name="T85" fmla="*/ 79 h 460"/>
              <a:gd name="T86" fmla="*/ 270 w 450"/>
              <a:gd name="T87" fmla="*/ 71 h 460"/>
              <a:gd name="T88" fmla="*/ 371 w 450"/>
              <a:gd name="T89" fmla="*/ 137 h 460"/>
              <a:gd name="T90" fmla="*/ 379 w 450"/>
              <a:gd name="T91" fmla="*/ 139 h 460"/>
              <a:gd name="T92" fmla="*/ 449 w 450"/>
              <a:gd name="T93" fmla="*/ 78 h 460"/>
              <a:gd name="T94" fmla="*/ 393 w 450"/>
              <a:gd name="T95" fmla="*/ 132 h 460"/>
              <a:gd name="T96" fmla="*/ 384 w 450"/>
              <a:gd name="T97" fmla="*/ 124 h 460"/>
              <a:gd name="T98" fmla="*/ 381 w 450"/>
              <a:gd name="T99" fmla="*/ 58 h 460"/>
              <a:gd name="T100" fmla="*/ 359 w 450"/>
              <a:gd name="T101" fmla="*/ 20 h 460"/>
              <a:gd name="T102" fmla="*/ 328 w 450"/>
              <a:gd name="T103" fmla="*/ 35 h 460"/>
              <a:gd name="T104" fmla="*/ 320 w 450"/>
              <a:gd name="T105" fmla="*/ 56 h 460"/>
              <a:gd name="T106" fmla="*/ 312 w 450"/>
              <a:gd name="T107" fmla="*/ 50 h 460"/>
              <a:gd name="T108" fmla="*/ 311 w 450"/>
              <a:gd name="T109" fmla="*/ 39 h 460"/>
              <a:gd name="T110" fmla="*/ 340 w 450"/>
              <a:gd name="T111" fmla="*/ 3 h 460"/>
              <a:gd name="T112" fmla="*/ 385 w 450"/>
              <a:gd name="T113" fmla="*/ 20 h 460"/>
              <a:gd name="T114" fmla="*/ 398 w 450"/>
              <a:gd name="T115" fmla="*/ 109 h 460"/>
              <a:gd name="T116" fmla="*/ 444 w 450"/>
              <a:gd name="T117" fmla="*/ 6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0" h="460">
                <a:moveTo>
                  <a:pt x="82" y="376"/>
                </a:moveTo>
                <a:cubicBezTo>
                  <a:pt x="87" y="381"/>
                  <a:pt x="91" y="387"/>
                  <a:pt x="94" y="393"/>
                </a:cubicBezTo>
                <a:cubicBezTo>
                  <a:pt x="97" y="399"/>
                  <a:pt x="99" y="405"/>
                  <a:pt x="100" y="410"/>
                </a:cubicBezTo>
                <a:cubicBezTo>
                  <a:pt x="100" y="416"/>
                  <a:pt x="99" y="422"/>
                  <a:pt x="97" y="428"/>
                </a:cubicBezTo>
                <a:cubicBezTo>
                  <a:pt x="94" y="434"/>
                  <a:pt x="90" y="440"/>
                  <a:pt x="85" y="445"/>
                </a:cubicBezTo>
                <a:cubicBezTo>
                  <a:pt x="80" y="451"/>
                  <a:pt x="74" y="455"/>
                  <a:pt x="69" y="457"/>
                </a:cubicBezTo>
                <a:cubicBezTo>
                  <a:pt x="63" y="459"/>
                  <a:pt x="58" y="460"/>
                  <a:pt x="52" y="460"/>
                </a:cubicBezTo>
                <a:cubicBezTo>
                  <a:pt x="46" y="460"/>
                  <a:pt x="41" y="458"/>
                  <a:pt x="35" y="455"/>
                </a:cubicBezTo>
                <a:cubicBezTo>
                  <a:pt x="30" y="452"/>
                  <a:pt x="24" y="448"/>
                  <a:pt x="19" y="442"/>
                </a:cubicBezTo>
                <a:cubicBezTo>
                  <a:pt x="13" y="437"/>
                  <a:pt x="9" y="431"/>
                  <a:pt x="6" y="426"/>
                </a:cubicBezTo>
                <a:cubicBezTo>
                  <a:pt x="3" y="420"/>
                  <a:pt x="1" y="414"/>
                  <a:pt x="1" y="408"/>
                </a:cubicBezTo>
                <a:cubicBezTo>
                  <a:pt x="0" y="402"/>
                  <a:pt x="1" y="396"/>
                  <a:pt x="4" y="390"/>
                </a:cubicBezTo>
                <a:cubicBezTo>
                  <a:pt x="6" y="384"/>
                  <a:pt x="10" y="379"/>
                  <a:pt x="15" y="373"/>
                </a:cubicBezTo>
                <a:cubicBezTo>
                  <a:pt x="21" y="368"/>
                  <a:pt x="26" y="364"/>
                  <a:pt x="32" y="361"/>
                </a:cubicBezTo>
                <a:cubicBezTo>
                  <a:pt x="37" y="359"/>
                  <a:pt x="43" y="358"/>
                  <a:pt x="48" y="359"/>
                </a:cubicBezTo>
                <a:cubicBezTo>
                  <a:pt x="54" y="359"/>
                  <a:pt x="60" y="361"/>
                  <a:pt x="65" y="364"/>
                </a:cubicBezTo>
                <a:cubicBezTo>
                  <a:pt x="71" y="367"/>
                  <a:pt x="76" y="371"/>
                  <a:pt x="82" y="376"/>
                </a:cubicBezTo>
                <a:close/>
                <a:moveTo>
                  <a:pt x="70" y="389"/>
                </a:moveTo>
                <a:cubicBezTo>
                  <a:pt x="67" y="386"/>
                  <a:pt x="63" y="383"/>
                  <a:pt x="59" y="380"/>
                </a:cubicBezTo>
                <a:cubicBezTo>
                  <a:pt x="56" y="378"/>
                  <a:pt x="52" y="376"/>
                  <a:pt x="48" y="375"/>
                </a:cubicBezTo>
                <a:cubicBezTo>
                  <a:pt x="44" y="375"/>
                  <a:pt x="40" y="375"/>
                  <a:pt x="36" y="376"/>
                </a:cubicBezTo>
                <a:cubicBezTo>
                  <a:pt x="32" y="377"/>
                  <a:pt x="29" y="380"/>
                  <a:pt x="25" y="383"/>
                </a:cubicBezTo>
                <a:cubicBezTo>
                  <a:pt x="21" y="387"/>
                  <a:pt x="19" y="391"/>
                  <a:pt x="18" y="394"/>
                </a:cubicBezTo>
                <a:cubicBezTo>
                  <a:pt x="16" y="398"/>
                  <a:pt x="16" y="402"/>
                  <a:pt x="17" y="406"/>
                </a:cubicBezTo>
                <a:cubicBezTo>
                  <a:pt x="17" y="410"/>
                  <a:pt x="19" y="414"/>
                  <a:pt x="21" y="418"/>
                </a:cubicBezTo>
                <a:cubicBezTo>
                  <a:pt x="23" y="422"/>
                  <a:pt x="26" y="425"/>
                  <a:pt x="30" y="429"/>
                </a:cubicBezTo>
                <a:cubicBezTo>
                  <a:pt x="34" y="433"/>
                  <a:pt x="37" y="436"/>
                  <a:pt x="41" y="438"/>
                </a:cubicBezTo>
                <a:cubicBezTo>
                  <a:pt x="45" y="440"/>
                  <a:pt x="49" y="442"/>
                  <a:pt x="52" y="443"/>
                </a:cubicBezTo>
                <a:cubicBezTo>
                  <a:pt x="56" y="444"/>
                  <a:pt x="60" y="444"/>
                  <a:pt x="64" y="442"/>
                </a:cubicBezTo>
                <a:cubicBezTo>
                  <a:pt x="68" y="441"/>
                  <a:pt x="72" y="439"/>
                  <a:pt x="76" y="435"/>
                </a:cubicBezTo>
                <a:cubicBezTo>
                  <a:pt x="79" y="431"/>
                  <a:pt x="82" y="428"/>
                  <a:pt x="83" y="424"/>
                </a:cubicBezTo>
                <a:cubicBezTo>
                  <a:pt x="84" y="420"/>
                  <a:pt x="85" y="416"/>
                  <a:pt x="84" y="412"/>
                </a:cubicBezTo>
                <a:cubicBezTo>
                  <a:pt x="83" y="408"/>
                  <a:pt x="82" y="405"/>
                  <a:pt x="79" y="401"/>
                </a:cubicBezTo>
                <a:cubicBezTo>
                  <a:pt x="77" y="397"/>
                  <a:pt x="74" y="393"/>
                  <a:pt x="70" y="389"/>
                </a:cubicBezTo>
                <a:close/>
                <a:moveTo>
                  <a:pt x="189" y="335"/>
                </a:moveTo>
                <a:cubicBezTo>
                  <a:pt x="190" y="335"/>
                  <a:pt x="190" y="336"/>
                  <a:pt x="190" y="336"/>
                </a:cubicBezTo>
                <a:cubicBezTo>
                  <a:pt x="190" y="336"/>
                  <a:pt x="190" y="337"/>
                  <a:pt x="190" y="338"/>
                </a:cubicBezTo>
                <a:cubicBezTo>
                  <a:pt x="190" y="338"/>
                  <a:pt x="189" y="339"/>
                  <a:pt x="189" y="340"/>
                </a:cubicBezTo>
                <a:cubicBezTo>
                  <a:pt x="188" y="340"/>
                  <a:pt x="187" y="341"/>
                  <a:pt x="186" y="342"/>
                </a:cubicBezTo>
                <a:cubicBezTo>
                  <a:pt x="185" y="343"/>
                  <a:pt x="184" y="344"/>
                  <a:pt x="183" y="345"/>
                </a:cubicBezTo>
                <a:cubicBezTo>
                  <a:pt x="183" y="346"/>
                  <a:pt x="182" y="346"/>
                  <a:pt x="181" y="346"/>
                </a:cubicBezTo>
                <a:cubicBezTo>
                  <a:pt x="181" y="346"/>
                  <a:pt x="180" y="346"/>
                  <a:pt x="180" y="346"/>
                </a:cubicBezTo>
                <a:cubicBezTo>
                  <a:pt x="179" y="346"/>
                  <a:pt x="179" y="346"/>
                  <a:pt x="179" y="346"/>
                </a:cubicBezTo>
                <a:lnTo>
                  <a:pt x="170" y="337"/>
                </a:lnTo>
                <a:cubicBezTo>
                  <a:pt x="170" y="345"/>
                  <a:pt x="170" y="351"/>
                  <a:pt x="168" y="357"/>
                </a:cubicBezTo>
                <a:cubicBezTo>
                  <a:pt x="166" y="362"/>
                  <a:pt x="164" y="367"/>
                  <a:pt x="160" y="371"/>
                </a:cubicBezTo>
                <a:cubicBezTo>
                  <a:pt x="156" y="375"/>
                  <a:pt x="151" y="378"/>
                  <a:pt x="147" y="379"/>
                </a:cubicBezTo>
                <a:cubicBezTo>
                  <a:pt x="142" y="381"/>
                  <a:pt x="138" y="381"/>
                  <a:pt x="134" y="381"/>
                </a:cubicBezTo>
                <a:cubicBezTo>
                  <a:pt x="130" y="380"/>
                  <a:pt x="125" y="378"/>
                  <a:pt x="121" y="376"/>
                </a:cubicBezTo>
                <a:cubicBezTo>
                  <a:pt x="117" y="373"/>
                  <a:pt x="113" y="370"/>
                  <a:pt x="108" y="365"/>
                </a:cubicBezTo>
                <a:lnTo>
                  <a:pt x="69" y="326"/>
                </a:lnTo>
                <a:cubicBezTo>
                  <a:pt x="69" y="325"/>
                  <a:pt x="68" y="325"/>
                  <a:pt x="68" y="325"/>
                </a:cubicBezTo>
                <a:cubicBezTo>
                  <a:pt x="68" y="324"/>
                  <a:pt x="68" y="324"/>
                  <a:pt x="69" y="323"/>
                </a:cubicBezTo>
                <a:cubicBezTo>
                  <a:pt x="69" y="322"/>
                  <a:pt x="69" y="321"/>
                  <a:pt x="70" y="321"/>
                </a:cubicBezTo>
                <a:cubicBezTo>
                  <a:pt x="71" y="320"/>
                  <a:pt x="72" y="319"/>
                  <a:pt x="73" y="318"/>
                </a:cubicBezTo>
                <a:cubicBezTo>
                  <a:pt x="74" y="317"/>
                  <a:pt x="75" y="316"/>
                  <a:pt x="76" y="315"/>
                </a:cubicBezTo>
                <a:cubicBezTo>
                  <a:pt x="77" y="314"/>
                  <a:pt x="77" y="314"/>
                  <a:pt x="78" y="313"/>
                </a:cubicBezTo>
                <a:cubicBezTo>
                  <a:pt x="79" y="313"/>
                  <a:pt x="79" y="313"/>
                  <a:pt x="80" y="313"/>
                </a:cubicBezTo>
                <a:cubicBezTo>
                  <a:pt x="80" y="313"/>
                  <a:pt x="81" y="314"/>
                  <a:pt x="81" y="314"/>
                </a:cubicBezTo>
                <a:lnTo>
                  <a:pt x="119" y="352"/>
                </a:lnTo>
                <a:cubicBezTo>
                  <a:pt x="122" y="355"/>
                  <a:pt x="126" y="358"/>
                  <a:pt x="128" y="360"/>
                </a:cubicBezTo>
                <a:cubicBezTo>
                  <a:pt x="131" y="362"/>
                  <a:pt x="134" y="363"/>
                  <a:pt x="137" y="363"/>
                </a:cubicBezTo>
                <a:cubicBezTo>
                  <a:pt x="140" y="364"/>
                  <a:pt x="142" y="363"/>
                  <a:pt x="145" y="363"/>
                </a:cubicBezTo>
                <a:cubicBezTo>
                  <a:pt x="147" y="362"/>
                  <a:pt x="150" y="360"/>
                  <a:pt x="152" y="358"/>
                </a:cubicBezTo>
                <a:cubicBezTo>
                  <a:pt x="155" y="355"/>
                  <a:pt x="157" y="351"/>
                  <a:pt x="158" y="346"/>
                </a:cubicBezTo>
                <a:cubicBezTo>
                  <a:pt x="159" y="341"/>
                  <a:pt x="159" y="335"/>
                  <a:pt x="158" y="327"/>
                </a:cubicBezTo>
                <a:lnTo>
                  <a:pt x="113" y="282"/>
                </a:lnTo>
                <a:cubicBezTo>
                  <a:pt x="112" y="282"/>
                  <a:pt x="112" y="281"/>
                  <a:pt x="112" y="281"/>
                </a:cubicBezTo>
                <a:cubicBezTo>
                  <a:pt x="112" y="280"/>
                  <a:pt x="112" y="280"/>
                  <a:pt x="112" y="279"/>
                </a:cubicBezTo>
                <a:cubicBezTo>
                  <a:pt x="113" y="278"/>
                  <a:pt x="113" y="278"/>
                  <a:pt x="114" y="277"/>
                </a:cubicBezTo>
                <a:cubicBezTo>
                  <a:pt x="114" y="276"/>
                  <a:pt x="115" y="275"/>
                  <a:pt x="117" y="274"/>
                </a:cubicBezTo>
                <a:cubicBezTo>
                  <a:pt x="118" y="273"/>
                  <a:pt x="119" y="272"/>
                  <a:pt x="120" y="271"/>
                </a:cubicBezTo>
                <a:cubicBezTo>
                  <a:pt x="120" y="270"/>
                  <a:pt x="121" y="270"/>
                  <a:pt x="122" y="270"/>
                </a:cubicBezTo>
                <a:cubicBezTo>
                  <a:pt x="122" y="270"/>
                  <a:pt x="123" y="269"/>
                  <a:pt x="123" y="269"/>
                </a:cubicBezTo>
                <a:cubicBezTo>
                  <a:pt x="124" y="270"/>
                  <a:pt x="124" y="270"/>
                  <a:pt x="125" y="270"/>
                </a:cubicBezTo>
                <a:lnTo>
                  <a:pt x="189" y="335"/>
                </a:lnTo>
                <a:close/>
                <a:moveTo>
                  <a:pt x="242" y="273"/>
                </a:moveTo>
                <a:cubicBezTo>
                  <a:pt x="243" y="274"/>
                  <a:pt x="244" y="275"/>
                  <a:pt x="245" y="276"/>
                </a:cubicBezTo>
                <a:cubicBezTo>
                  <a:pt x="246" y="277"/>
                  <a:pt x="246" y="278"/>
                  <a:pt x="246" y="279"/>
                </a:cubicBezTo>
                <a:cubicBezTo>
                  <a:pt x="246" y="280"/>
                  <a:pt x="246" y="281"/>
                  <a:pt x="245" y="282"/>
                </a:cubicBezTo>
                <a:cubicBezTo>
                  <a:pt x="245" y="283"/>
                  <a:pt x="244" y="284"/>
                  <a:pt x="244" y="285"/>
                </a:cubicBezTo>
                <a:cubicBezTo>
                  <a:pt x="243" y="286"/>
                  <a:pt x="242" y="287"/>
                  <a:pt x="241" y="289"/>
                </a:cubicBezTo>
                <a:cubicBezTo>
                  <a:pt x="240" y="290"/>
                  <a:pt x="239" y="291"/>
                  <a:pt x="238" y="292"/>
                </a:cubicBezTo>
                <a:cubicBezTo>
                  <a:pt x="235" y="296"/>
                  <a:pt x="231" y="298"/>
                  <a:pt x="228" y="300"/>
                </a:cubicBezTo>
                <a:cubicBezTo>
                  <a:pt x="225" y="301"/>
                  <a:pt x="221" y="302"/>
                  <a:pt x="218" y="301"/>
                </a:cubicBezTo>
                <a:cubicBezTo>
                  <a:pt x="215" y="301"/>
                  <a:pt x="211" y="300"/>
                  <a:pt x="208" y="298"/>
                </a:cubicBezTo>
                <a:cubicBezTo>
                  <a:pt x="204" y="296"/>
                  <a:pt x="201" y="293"/>
                  <a:pt x="197" y="289"/>
                </a:cubicBezTo>
                <a:lnTo>
                  <a:pt x="159" y="251"/>
                </a:lnTo>
                <a:lnTo>
                  <a:pt x="150" y="261"/>
                </a:lnTo>
                <a:cubicBezTo>
                  <a:pt x="150" y="261"/>
                  <a:pt x="149" y="261"/>
                  <a:pt x="147" y="261"/>
                </a:cubicBezTo>
                <a:cubicBezTo>
                  <a:pt x="146" y="261"/>
                  <a:pt x="145" y="260"/>
                  <a:pt x="143" y="258"/>
                </a:cubicBezTo>
                <a:cubicBezTo>
                  <a:pt x="142" y="257"/>
                  <a:pt x="141" y="256"/>
                  <a:pt x="141" y="256"/>
                </a:cubicBezTo>
                <a:cubicBezTo>
                  <a:pt x="140" y="255"/>
                  <a:pt x="140" y="254"/>
                  <a:pt x="140" y="254"/>
                </a:cubicBezTo>
                <a:cubicBezTo>
                  <a:pt x="140" y="253"/>
                  <a:pt x="140" y="252"/>
                  <a:pt x="140" y="252"/>
                </a:cubicBezTo>
                <a:cubicBezTo>
                  <a:pt x="140" y="251"/>
                  <a:pt x="140" y="251"/>
                  <a:pt x="140" y="251"/>
                </a:cubicBezTo>
                <a:lnTo>
                  <a:pt x="149" y="242"/>
                </a:lnTo>
                <a:lnTo>
                  <a:pt x="134" y="226"/>
                </a:lnTo>
                <a:cubicBezTo>
                  <a:pt x="134" y="226"/>
                  <a:pt x="134" y="226"/>
                  <a:pt x="133" y="225"/>
                </a:cubicBezTo>
                <a:cubicBezTo>
                  <a:pt x="133" y="225"/>
                  <a:pt x="133" y="224"/>
                  <a:pt x="134" y="223"/>
                </a:cubicBezTo>
                <a:cubicBezTo>
                  <a:pt x="134" y="223"/>
                  <a:pt x="134" y="222"/>
                  <a:pt x="135" y="221"/>
                </a:cubicBezTo>
                <a:cubicBezTo>
                  <a:pt x="136" y="220"/>
                  <a:pt x="137" y="219"/>
                  <a:pt x="138" y="218"/>
                </a:cubicBezTo>
                <a:cubicBezTo>
                  <a:pt x="139" y="217"/>
                  <a:pt x="140" y="216"/>
                  <a:pt x="141" y="215"/>
                </a:cubicBezTo>
                <a:cubicBezTo>
                  <a:pt x="142" y="215"/>
                  <a:pt x="142" y="214"/>
                  <a:pt x="143" y="214"/>
                </a:cubicBezTo>
                <a:cubicBezTo>
                  <a:pt x="144" y="214"/>
                  <a:pt x="144" y="214"/>
                  <a:pt x="145" y="214"/>
                </a:cubicBezTo>
                <a:cubicBezTo>
                  <a:pt x="145" y="214"/>
                  <a:pt x="146" y="214"/>
                  <a:pt x="146" y="214"/>
                </a:cubicBezTo>
                <a:lnTo>
                  <a:pt x="161" y="230"/>
                </a:lnTo>
                <a:lnTo>
                  <a:pt x="178" y="213"/>
                </a:lnTo>
                <a:cubicBezTo>
                  <a:pt x="178" y="213"/>
                  <a:pt x="179" y="213"/>
                  <a:pt x="179" y="212"/>
                </a:cubicBezTo>
                <a:cubicBezTo>
                  <a:pt x="180" y="212"/>
                  <a:pt x="180" y="212"/>
                  <a:pt x="181" y="213"/>
                </a:cubicBezTo>
                <a:cubicBezTo>
                  <a:pt x="181" y="213"/>
                  <a:pt x="182" y="213"/>
                  <a:pt x="183" y="214"/>
                </a:cubicBezTo>
                <a:cubicBezTo>
                  <a:pt x="184" y="214"/>
                  <a:pt x="184" y="215"/>
                  <a:pt x="185" y="216"/>
                </a:cubicBezTo>
                <a:cubicBezTo>
                  <a:pt x="187" y="217"/>
                  <a:pt x="188" y="219"/>
                  <a:pt x="188" y="220"/>
                </a:cubicBezTo>
                <a:cubicBezTo>
                  <a:pt x="189" y="221"/>
                  <a:pt x="188" y="222"/>
                  <a:pt x="188" y="223"/>
                </a:cubicBezTo>
                <a:lnTo>
                  <a:pt x="171" y="240"/>
                </a:lnTo>
                <a:lnTo>
                  <a:pt x="207" y="276"/>
                </a:lnTo>
                <a:cubicBezTo>
                  <a:pt x="212" y="280"/>
                  <a:pt x="216" y="283"/>
                  <a:pt x="219" y="284"/>
                </a:cubicBezTo>
                <a:cubicBezTo>
                  <a:pt x="223" y="285"/>
                  <a:pt x="226" y="284"/>
                  <a:pt x="230" y="280"/>
                </a:cubicBezTo>
                <a:cubicBezTo>
                  <a:pt x="231" y="279"/>
                  <a:pt x="232" y="278"/>
                  <a:pt x="232" y="277"/>
                </a:cubicBezTo>
                <a:cubicBezTo>
                  <a:pt x="233" y="276"/>
                  <a:pt x="234" y="275"/>
                  <a:pt x="234" y="274"/>
                </a:cubicBezTo>
                <a:cubicBezTo>
                  <a:pt x="234" y="273"/>
                  <a:pt x="235" y="272"/>
                  <a:pt x="235" y="271"/>
                </a:cubicBezTo>
                <a:cubicBezTo>
                  <a:pt x="235" y="271"/>
                  <a:pt x="236" y="270"/>
                  <a:pt x="236" y="270"/>
                </a:cubicBezTo>
                <a:cubicBezTo>
                  <a:pt x="236" y="270"/>
                  <a:pt x="237" y="269"/>
                  <a:pt x="237" y="269"/>
                </a:cubicBezTo>
                <a:cubicBezTo>
                  <a:pt x="237" y="269"/>
                  <a:pt x="238" y="269"/>
                  <a:pt x="238" y="270"/>
                </a:cubicBezTo>
                <a:cubicBezTo>
                  <a:pt x="239" y="270"/>
                  <a:pt x="239" y="270"/>
                  <a:pt x="240" y="271"/>
                </a:cubicBezTo>
                <a:cubicBezTo>
                  <a:pt x="240" y="271"/>
                  <a:pt x="241" y="272"/>
                  <a:pt x="242" y="273"/>
                </a:cubicBezTo>
                <a:close/>
                <a:moveTo>
                  <a:pt x="290" y="272"/>
                </a:moveTo>
                <a:cubicBezTo>
                  <a:pt x="290" y="273"/>
                  <a:pt x="291" y="274"/>
                  <a:pt x="291" y="275"/>
                </a:cubicBezTo>
                <a:cubicBezTo>
                  <a:pt x="291" y="275"/>
                  <a:pt x="291" y="276"/>
                  <a:pt x="290" y="277"/>
                </a:cubicBezTo>
                <a:cubicBezTo>
                  <a:pt x="290" y="277"/>
                  <a:pt x="290" y="278"/>
                  <a:pt x="289" y="279"/>
                </a:cubicBezTo>
                <a:cubicBezTo>
                  <a:pt x="288" y="280"/>
                  <a:pt x="288" y="281"/>
                  <a:pt x="287" y="282"/>
                </a:cubicBezTo>
                <a:cubicBezTo>
                  <a:pt x="285" y="283"/>
                  <a:pt x="284" y="284"/>
                  <a:pt x="283" y="284"/>
                </a:cubicBezTo>
                <a:cubicBezTo>
                  <a:pt x="282" y="285"/>
                  <a:pt x="282" y="285"/>
                  <a:pt x="281" y="285"/>
                </a:cubicBezTo>
                <a:cubicBezTo>
                  <a:pt x="280" y="285"/>
                  <a:pt x="279" y="285"/>
                  <a:pt x="279" y="285"/>
                </a:cubicBezTo>
                <a:cubicBezTo>
                  <a:pt x="278" y="285"/>
                  <a:pt x="278" y="284"/>
                  <a:pt x="277" y="283"/>
                </a:cubicBezTo>
                <a:lnTo>
                  <a:pt x="202" y="120"/>
                </a:lnTo>
                <a:cubicBezTo>
                  <a:pt x="201" y="120"/>
                  <a:pt x="201" y="119"/>
                  <a:pt x="201" y="118"/>
                </a:cubicBezTo>
                <a:cubicBezTo>
                  <a:pt x="201" y="118"/>
                  <a:pt x="201" y="117"/>
                  <a:pt x="201" y="116"/>
                </a:cubicBezTo>
                <a:cubicBezTo>
                  <a:pt x="202" y="116"/>
                  <a:pt x="202" y="115"/>
                  <a:pt x="203" y="114"/>
                </a:cubicBezTo>
                <a:cubicBezTo>
                  <a:pt x="203" y="113"/>
                  <a:pt x="204" y="112"/>
                  <a:pt x="205" y="111"/>
                </a:cubicBezTo>
                <a:cubicBezTo>
                  <a:pt x="206" y="110"/>
                  <a:pt x="207" y="109"/>
                  <a:pt x="208" y="109"/>
                </a:cubicBezTo>
                <a:cubicBezTo>
                  <a:pt x="209" y="108"/>
                  <a:pt x="210" y="108"/>
                  <a:pt x="211" y="108"/>
                </a:cubicBezTo>
                <a:cubicBezTo>
                  <a:pt x="212" y="107"/>
                  <a:pt x="212" y="108"/>
                  <a:pt x="213" y="108"/>
                </a:cubicBezTo>
                <a:cubicBezTo>
                  <a:pt x="213" y="108"/>
                  <a:pt x="214" y="109"/>
                  <a:pt x="214" y="110"/>
                </a:cubicBezTo>
                <a:lnTo>
                  <a:pt x="290" y="272"/>
                </a:lnTo>
                <a:close/>
                <a:moveTo>
                  <a:pt x="379" y="139"/>
                </a:moveTo>
                <a:cubicBezTo>
                  <a:pt x="380" y="140"/>
                  <a:pt x="380" y="141"/>
                  <a:pt x="381" y="142"/>
                </a:cubicBezTo>
                <a:cubicBezTo>
                  <a:pt x="381" y="142"/>
                  <a:pt x="382" y="143"/>
                  <a:pt x="382" y="144"/>
                </a:cubicBezTo>
                <a:cubicBezTo>
                  <a:pt x="382" y="144"/>
                  <a:pt x="382" y="145"/>
                  <a:pt x="382" y="145"/>
                </a:cubicBezTo>
                <a:cubicBezTo>
                  <a:pt x="382" y="146"/>
                  <a:pt x="381" y="146"/>
                  <a:pt x="381" y="147"/>
                </a:cubicBezTo>
                <a:lnTo>
                  <a:pt x="333" y="195"/>
                </a:lnTo>
                <a:cubicBezTo>
                  <a:pt x="332" y="195"/>
                  <a:pt x="332" y="196"/>
                  <a:pt x="331" y="196"/>
                </a:cubicBezTo>
                <a:cubicBezTo>
                  <a:pt x="331" y="196"/>
                  <a:pt x="330" y="196"/>
                  <a:pt x="330" y="196"/>
                </a:cubicBezTo>
                <a:cubicBezTo>
                  <a:pt x="329" y="196"/>
                  <a:pt x="328" y="195"/>
                  <a:pt x="328" y="195"/>
                </a:cubicBezTo>
                <a:cubicBezTo>
                  <a:pt x="327" y="194"/>
                  <a:pt x="326" y="194"/>
                  <a:pt x="325" y="193"/>
                </a:cubicBezTo>
                <a:cubicBezTo>
                  <a:pt x="324" y="192"/>
                  <a:pt x="324" y="191"/>
                  <a:pt x="323" y="190"/>
                </a:cubicBezTo>
                <a:cubicBezTo>
                  <a:pt x="323" y="190"/>
                  <a:pt x="322" y="189"/>
                  <a:pt x="322" y="188"/>
                </a:cubicBezTo>
                <a:cubicBezTo>
                  <a:pt x="322" y="188"/>
                  <a:pt x="322" y="187"/>
                  <a:pt x="322" y="187"/>
                </a:cubicBezTo>
                <a:cubicBezTo>
                  <a:pt x="322" y="186"/>
                  <a:pt x="322" y="186"/>
                  <a:pt x="323" y="185"/>
                </a:cubicBezTo>
                <a:lnTo>
                  <a:pt x="342" y="166"/>
                </a:lnTo>
                <a:lnTo>
                  <a:pt x="271" y="95"/>
                </a:lnTo>
                <a:lnTo>
                  <a:pt x="264" y="124"/>
                </a:lnTo>
                <a:cubicBezTo>
                  <a:pt x="264" y="125"/>
                  <a:pt x="263" y="126"/>
                  <a:pt x="263" y="127"/>
                </a:cubicBezTo>
                <a:cubicBezTo>
                  <a:pt x="262" y="128"/>
                  <a:pt x="262" y="128"/>
                  <a:pt x="261" y="128"/>
                </a:cubicBezTo>
                <a:cubicBezTo>
                  <a:pt x="260" y="128"/>
                  <a:pt x="260" y="128"/>
                  <a:pt x="259" y="127"/>
                </a:cubicBezTo>
                <a:cubicBezTo>
                  <a:pt x="258" y="126"/>
                  <a:pt x="257" y="126"/>
                  <a:pt x="256" y="124"/>
                </a:cubicBezTo>
                <a:cubicBezTo>
                  <a:pt x="255" y="124"/>
                  <a:pt x="255" y="123"/>
                  <a:pt x="254" y="122"/>
                </a:cubicBezTo>
                <a:cubicBezTo>
                  <a:pt x="254" y="122"/>
                  <a:pt x="253" y="121"/>
                  <a:pt x="253" y="121"/>
                </a:cubicBezTo>
                <a:cubicBezTo>
                  <a:pt x="253" y="120"/>
                  <a:pt x="253" y="119"/>
                  <a:pt x="253" y="119"/>
                </a:cubicBezTo>
                <a:cubicBezTo>
                  <a:pt x="252" y="118"/>
                  <a:pt x="253" y="118"/>
                  <a:pt x="253" y="117"/>
                </a:cubicBezTo>
                <a:lnTo>
                  <a:pt x="260" y="82"/>
                </a:lnTo>
                <a:cubicBezTo>
                  <a:pt x="260" y="82"/>
                  <a:pt x="261" y="81"/>
                  <a:pt x="261" y="81"/>
                </a:cubicBezTo>
                <a:cubicBezTo>
                  <a:pt x="261" y="80"/>
                  <a:pt x="261" y="80"/>
                  <a:pt x="262" y="79"/>
                </a:cubicBezTo>
                <a:cubicBezTo>
                  <a:pt x="262" y="79"/>
                  <a:pt x="262" y="78"/>
                  <a:pt x="263" y="78"/>
                </a:cubicBezTo>
                <a:cubicBezTo>
                  <a:pt x="263" y="77"/>
                  <a:pt x="264" y="76"/>
                  <a:pt x="265" y="76"/>
                </a:cubicBezTo>
                <a:cubicBezTo>
                  <a:pt x="266" y="74"/>
                  <a:pt x="267" y="74"/>
                  <a:pt x="268" y="73"/>
                </a:cubicBezTo>
                <a:cubicBezTo>
                  <a:pt x="269" y="72"/>
                  <a:pt x="270" y="72"/>
                  <a:pt x="270" y="71"/>
                </a:cubicBezTo>
                <a:cubicBezTo>
                  <a:pt x="271" y="71"/>
                  <a:pt x="271" y="71"/>
                  <a:pt x="272" y="71"/>
                </a:cubicBezTo>
                <a:cubicBezTo>
                  <a:pt x="272" y="71"/>
                  <a:pt x="272" y="72"/>
                  <a:pt x="273" y="72"/>
                </a:cubicBezTo>
                <a:lnTo>
                  <a:pt x="354" y="153"/>
                </a:lnTo>
                <a:lnTo>
                  <a:pt x="371" y="137"/>
                </a:lnTo>
                <a:cubicBezTo>
                  <a:pt x="372" y="136"/>
                  <a:pt x="372" y="136"/>
                  <a:pt x="373" y="136"/>
                </a:cubicBezTo>
                <a:cubicBezTo>
                  <a:pt x="373" y="136"/>
                  <a:pt x="374" y="136"/>
                  <a:pt x="374" y="136"/>
                </a:cubicBezTo>
                <a:cubicBezTo>
                  <a:pt x="375" y="136"/>
                  <a:pt x="376" y="137"/>
                  <a:pt x="376" y="137"/>
                </a:cubicBezTo>
                <a:cubicBezTo>
                  <a:pt x="377" y="138"/>
                  <a:pt x="378" y="138"/>
                  <a:pt x="379" y="139"/>
                </a:cubicBezTo>
                <a:close/>
                <a:moveTo>
                  <a:pt x="446" y="71"/>
                </a:moveTo>
                <a:cubicBezTo>
                  <a:pt x="447" y="72"/>
                  <a:pt x="448" y="73"/>
                  <a:pt x="448" y="73"/>
                </a:cubicBezTo>
                <a:cubicBezTo>
                  <a:pt x="449" y="74"/>
                  <a:pt x="449" y="75"/>
                  <a:pt x="449" y="76"/>
                </a:cubicBezTo>
                <a:cubicBezTo>
                  <a:pt x="450" y="76"/>
                  <a:pt x="450" y="77"/>
                  <a:pt x="449" y="78"/>
                </a:cubicBezTo>
                <a:cubicBezTo>
                  <a:pt x="449" y="78"/>
                  <a:pt x="449" y="79"/>
                  <a:pt x="449" y="79"/>
                </a:cubicBezTo>
                <a:lnTo>
                  <a:pt x="397" y="130"/>
                </a:lnTo>
                <a:cubicBezTo>
                  <a:pt x="397" y="131"/>
                  <a:pt x="396" y="132"/>
                  <a:pt x="395" y="132"/>
                </a:cubicBezTo>
                <a:cubicBezTo>
                  <a:pt x="395" y="132"/>
                  <a:pt x="394" y="132"/>
                  <a:pt x="393" y="132"/>
                </a:cubicBezTo>
                <a:cubicBezTo>
                  <a:pt x="392" y="132"/>
                  <a:pt x="392" y="132"/>
                  <a:pt x="391" y="132"/>
                </a:cubicBezTo>
                <a:cubicBezTo>
                  <a:pt x="390" y="131"/>
                  <a:pt x="389" y="130"/>
                  <a:pt x="388" y="129"/>
                </a:cubicBezTo>
                <a:cubicBezTo>
                  <a:pt x="387" y="128"/>
                  <a:pt x="386" y="127"/>
                  <a:pt x="385" y="126"/>
                </a:cubicBezTo>
                <a:cubicBezTo>
                  <a:pt x="385" y="126"/>
                  <a:pt x="384" y="125"/>
                  <a:pt x="384" y="124"/>
                </a:cubicBezTo>
                <a:cubicBezTo>
                  <a:pt x="384" y="123"/>
                  <a:pt x="383" y="122"/>
                  <a:pt x="383" y="122"/>
                </a:cubicBezTo>
                <a:cubicBezTo>
                  <a:pt x="383" y="121"/>
                  <a:pt x="383" y="120"/>
                  <a:pt x="383" y="118"/>
                </a:cubicBezTo>
                <a:lnTo>
                  <a:pt x="382" y="81"/>
                </a:lnTo>
                <a:cubicBezTo>
                  <a:pt x="382" y="72"/>
                  <a:pt x="382" y="65"/>
                  <a:pt x="381" y="58"/>
                </a:cubicBezTo>
                <a:cubicBezTo>
                  <a:pt x="380" y="52"/>
                  <a:pt x="379" y="47"/>
                  <a:pt x="377" y="43"/>
                </a:cubicBezTo>
                <a:cubicBezTo>
                  <a:pt x="376" y="39"/>
                  <a:pt x="374" y="35"/>
                  <a:pt x="372" y="32"/>
                </a:cubicBezTo>
                <a:cubicBezTo>
                  <a:pt x="370" y="30"/>
                  <a:pt x="368" y="27"/>
                  <a:pt x="366" y="25"/>
                </a:cubicBezTo>
                <a:cubicBezTo>
                  <a:pt x="364" y="23"/>
                  <a:pt x="362" y="21"/>
                  <a:pt x="359" y="20"/>
                </a:cubicBezTo>
                <a:cubicBezTo>
                  <a:pt x="357" y="19"/>
                  <a:pt x="354" y="18"/>
                  <a:pt x="352" y="18"/>
                </a:cubicBezTo>
                <a:cubicBezTo>
                  <a:pt x="349" y="18"/>
                  <a:pt x="346" y="19"/>
                  <a:pt x="343" y="20"/>
                </a:cubicBezTo>
                <a:cubicBezTo>
                  <a:pt x="341" y="21"/>
                  <a:pt x="338" y="23"/>
                  <a:pt x="335" y="26"/>
                </a:cubicBezTo>
                <a:cubicBezTo>
                  <a:pt x="332" y="29"/>
                  <a:pt x="330" y="32"/>
                  <a:pt x="328" y="35"/>
                </a:cubicBezTo>
                <a:cubicBezTo>
                  <a:pt x="327" y="38"/>
                  <a:pt x="326" y="41"/>
                  <a:pt x="325" y="44"/>
                </a:cubicBezTo>
                <a:cubicBezTo>
                  <a:pt x="324" y="47"/>
                  <a:pt x="323" y="49"/>
                  <a:pt x="323" y="51"/>
                </a:cubicBezTo>
                <a:cubicBezTo>
                  <a:pt x="323" y="53"/>
                  <a:pt x="322" y="54"/>
                  <a:pt x="321" y="55"/>
                </a:cubicBezTo>
                <a:cubicBezTo>
                  <a:pt x="321" y="55"/>
                  <a:pt x="321" y="56"/>
                  <a:pt x="320" y="56"/>
                </a:cubicBezTo>
                <a:cubicBezTo>
                  <a:pt x="320" y="56"/>
                  <a:pt x="319" y="56"/>
                  <a:pt x="319" y="55"/>
                </a:cubicBezTo>
                <a:cubicBezTo>
                  <a:pt x="318" y="55"/>
                  <a:pt x="317" y="55"/>
                  <a:pt x="316" y="54"/>
                </a:cubicBezTo>
                <a:cubicBezTo>
                  <a:pt x="316" y="53"/>
                  <a:pt x="315" y="53"/>
                  <a:pt x="314" y="52"/>
                </a:cubicBezTo>
                <a:cubicBezTo>
                  <a:pt x="313" y="51"/>
                  <a:pt x="312" y="50"/>
                  <a:pt x="312" y="50"/>
                </a:cubicBezTo>
                <a:cubicBezTo>
                  <a:pt x="311" y="49"/>
                  <a:pt x="311" y="49"/>
                  <a:pt x="311" y="48"/>
                </a:cubicBezTo>
                <a:cubicBezTo>
                  <a:pt x="311" y="48"/>
                  <a:pt x="310" y="47"/>
                  <a:pt x="310" y="47"/>
                </a:cubicBezTo>
                <a:cubicBezTo>
                  <a:pt x="310" y="46"/>
                  <a:pt x="310" y="45"/>
                  <a:pt x="310" y="44"/>
                </a:cubicBezTo>
                <a:cubicBezTo>
                  <a:pt x="310" y="43"/>
                  <a:pt x="311" y="41"/>
                  <a:pt x="311" y="39"/>
                </a:cubicBezTo>
                <a:cubicBezTo>
                  <a:pt x="312" y="37"/>
                  <a:pt x="313" y="34"/>
                  <a:pt x="314" y="31"/>
                </a:cubicBezTo>
                <a:cubicBezTo>
                  <a:pt x="315" y="28"/>
                  <a:pt x="317" y="25"/>
                  <a:pt x="319" y="22"/>
                </a:cubicBezTo>
                <a:cubicBezTo>
                  <a:pt x="321" y="19"/>
                  <a:pt x="323" y="16"/>
                  <a:pt x="326" y="13"/>
                </a:cubicBezTo>
                <a:cubicBezTo>
                  <a:pt x="330" y="9"/>
                  <a:pt x="335" y="5"/>
                  <a:pt x="340" y="3"/>
                </a:cubicBezTo>
                <a:cubicBezTo>
                  <a:pt x="344" y="1"/>
                  <a:pt x="349" y="0"/>
                  <a:pt x="353" y="0"/>
                </a:cubicBezTo>
                <a:cubicBezTo>
                  <a:pt x="358" y="0"/>
                  <a:pt x="362" y="1"/>
                  <a:pt x="366" y="3"/>
                </a:cubicBezTo>
                <a:cubicBezTo>
                  <a:pt x="370" y="5"/>
                  <a:pt x="374" y="7"/>
                  <a:pt x="377" y="10"/>
                </a:cubicBezTo>
                <a:cubicBezTo>
                  <a:pt x="380" y="13"/>
                  <a:pt x="383" y="17"/>
                  <a:pt x="385" y="20"/>
                </a:cubicBezTo>
                <a:cubicBezTo>
                  <a:pt x="387" y="24"/>
                  <a:pt x="390" y="28"/>
                  <a:pt x="391" y="33"/>
                </a:cubicBezTo>
                <a:cubicBezTo>
                  <a:pt x="393" y="38"/>
                  <a:pt x="394" y="44"/>
                  <a:pt x="395" y="52"/>
                </a:cubicBezTo>
                <a:cubicBezTo>
                  <a:pt x="396" y="59"/>
                  <a:pt x="397" y="68"/>
                  <a:pt x="397" y="79"/>
                </a:cubicBezTo>
                <a:lnTo>
                  <a:pt x="398" y="109"/>
                </a:lnTo>
                <a:lnTo>
                  <a:pt x="438" y="69"/>
                </a:lnTo>
                <a:cubicBezTo>
                  <a:pt x="438" y="68"/>
                  <a:pt x="439" y="68"/>
                  <a:pt x="440" y="68"/>
                </a:cubicBezTo>
                <a:cubicBezTo>
                  <a:pt x="440" y="68"/>
                  <a:pt x="441" y="68"/>
                  <a:pt x="441" y="68"/>
                </a:cubicBezTo>
                <a:cubicBezTo>
                  <a:pt x="442" y="68"/>
                  <a:pt x="443" y="68"/>
                  <a:pt x="444" y="69"/>
                </a:cubicBezTo>
                <a:cubicBezTo>
                  <a:pt x="444" y="69"/>
                  <a:pt x="445" y="70"/>
                  <a:pt x="446" y="7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2" name="Freeform 106"/>
          <p:cNvSpPr>
            <a:spLocks noEditPoints="1"/>
          </p:cNvSpPr>
          <p:nvPr/>
        </p:nvSpPr>
        <p:spPr bwMode="auto">
          <a:xfrm>
            <a:off x="5322888" y="5759451"/>
            <a:ext cx="327025" cy="333375"/>
          </a:xfrm>
          <a:custGeom>
            <a:avLst/>
            <a:gdLst>
              <a:gd name="T0" fmla="*/ 121 w 483"/>
              <a:gd name="T1" fmla="*/ 441 h 493"/>
              <a:gd name="T2" fmla="*/ 111 w 483"/>
              <a:gd name="T3" fmla="*/ 449 h 493"/>
              <a:gd name="T4" fmla="*/ 54 w 483"/>
              <a:gd name="T5" fmla="*/ 399 h 493"/>
              <a:gd name="T6" fmla="*/ 33 w 483"/>
              <a:gd name="T7" fmla="*/ 435 h 493"/>
              <a:gd name="T8" fmla="*/ 77 w 483"/>
              <a:gd name="T9" fmla="*/ 485 h 493"/>
              <a:gd name="T10" fmla="*/ 67 w 483"/>
              <a:gd name="T11" fmla="*/ 493 h 493"/>
              <a:gd name="T12" fmla="*/ 1 w 483"/>
              <a:gd name="T13" fmla="*/ 424 h 493"/>
              <a:gd name="T14" fmla="*/ 9 w 483"/>
              <a:gd name="T15" fmla="*/ 416 h 493"/>
              <a:gd name="T16" fmla="*/ 22 w 483"/>
              <a:gd name="T17" fmla="*/ 405 h 493"/>
              <a:gd name="T18" fmla="*/ 69 w 483"/>
              <a:gd name="T19" fmla="*/ 386 h 493"/>
              <a:gd name="T20" fmla="*/ 185 w 483"/>
              <a:gd name="T21" fmla="*/ 336 h 493"/>
              <a:gd name="T22" fmla="*/ 159 w 483"/>
              <a:gd name="T23" fmla="*/ 400 h 493"/>
              <a:gd name="T24" fmla="*/ 96 w 483"/>
              <a:gd name="T25" fmla="*/ 369 h 493"/>
              <a:gd name="T26" fmla="*/ 122 w 483"/>
              <a:gd name="T27" fmla="*/ 305 h 493"/>
              <a:gd name="T28" fmla="*/ 161 w 483"/>
              <a:gd name="T29" fmla="*/ 333 h 493"/>
              <a:gd name="T30" fmla="*/ 115 w 483"/>
              <a:gd name="T31" fmla="*/ 327 h 493"/>
              <a:gd name="T32" fmla="*/ 120 w 483"/>
              <a:gd name="T33" fmla="*/ 372 h 493"/>
              <a:gd name="T34" fmla="*/ 166 w 483"/>
              <a:gd name="T35" fmla="*/ 378 h 493"/>
              <a:gd name="T36" fmla="*/ 161 w 483"/>
              <a:gd name="T37" fmla="*/ 333 h 493"/>
              <a:gd name="T38" fmla="*/ 214 w 483"/>
              <a:gd name="T39" fmla="*/ 218 h 493"/>
              <a:gd name="T40" fmla="*/ 254 w 483"/>
              <a:gd name="T41" fmla="*/ 307 h 493"/>
              <a:gd name="T42" fmla="*/ 242 w 483"/>
              <a:gd name="T43" fmla="*/ 319 h 493"/>
              <a:gd name="T44" fmla="*/ 153 w 483"/>
              <a:gd name="T45" fmla="*/ 279 h 493"/>
              <a:gd name="T46" fmla="*/ 151 w 483"/>
              <a:gd name="T47" fmla="*/ 274 h 493"/>
              <a:gd name="T48" fmla="*/ 161 w 483"/>
              <a:gd name="T49" fmla="*/ 265 h 493"/>
              <a:gd name="T50" fmla="*/ 237 w 483"/>
              <a:gd name="T51" fmla="*/ 300 h 493"/>
              <a:gd name="T52" fmla="*/ 200 w 483"/>
              <a:gd name="T53" fmla="*/ 225 h 493"/>
              <a:gd name="T54" fmla="*/ 210 w 483"/>
              <a:gd name="T55" fmla="*/ 215 h 493"/>
              <a:gd name="T56" fmla="*/ 313 w 483"/>
              <a:gd name="T57" fmla="*/ 286 h 493"/>
              <a:gd name="T58" fmla="*/ 306 w 483"/>
              <a:gd name="T59" fmla="*/ 295 h 493"/>
              <a:gd name="T60" fmla="*/ 224 w 483"/>
              <a:gd name="T61" fmla="*/ 132 h 493"/>
              <a:gd name="T62" fmla="*/ 228 w 483"/>
              <a:gd name="T63" fmla="*/ 123 h 493"/>
              <a:gd name="T64" fmla="*/ 237 w 483"/>
              <a:gd name="T65" fmla="*/ 121 h 493"/>
              <a:gd name="T66" fmla="*/ 404 w 483"/>
              <a:gd name="T67" fmla="*/ 155 h 493"/>
              <a:gd name="T68" fmla="*/ 354 w 483"/>
              <a:gd name="T69" fmla="*/ 207 h 493"/>
              <a:gd name="T70" fmla="*/ 346 w 483"/>
              <a:gd name="T71" fmla="*/ 202 h 493"/>
              <a:gd name="T72" fmla="*/ 364 w 483"/>
              <a:gd name="T73" fmla="*/ 177 h 493"/>
              <a:gd name="T74" fmla="*/ 284 w 483"/>
              <a:gd name="T75" fmla="*/ 139 h 493"/>
              <a:gd name="T76" fmla="*/ 275 w 483"/>
              <a:gd name="T77" fmla="*/ 132 h 493"/>
              <a:gd name="T78" fmla="*/ 283 w 483"/>
              <a:gd name="T79" fmla="*/ 92 h 493"/>
              <a:gd name="T80" fmla="*/ 290 w 483"/>
              <a:gd name="T81" fmla="*/ 84 h 493"/>
              <a:gd name="T82" fmla="*/ 377 w 483"/>
              <a:gd name="T83" fmla="*/ 165 h 493"/>
              <a:gd name="T84" fmla="*/ 399 w 483"/>
              <a:gd name="T85" fmla="*/ 148 h 493"/>
              <a:gd name="T86" fmla="*/ 483 w 483"/>
              <a:gd name="T87" fmla="*/ 76 h 493"/>
              <a:gd name="T88" fmla="*/ 429 w 483"/>
              <a:gd name="T89" fmla="*/ 132 h 493"/>
              <a:gd name="T90" fmla="*/ 419 w 483"/>
              <a:gd name="T91" fmla="*/ 126 h 493"/>
              <a:gd name="T92" fmla="*/ 416 w 483"/>
              <a:gd name="T93" fmla="*/ 81 h 493"/>
              <a:gd name="T94" fmla="*/ 400 w 483"/>
              <a:gd name="T95" fmla="*/ 25 h 493"/>
              <a:gd name="T96" fmla="*/ 369 w 483"/>
              <a:gd name="T97" fmla="*/ 26 h 493"/>
              <a:gd name="T98" fmla="*/ 355 w 483"/>
              <a:gd name="T99" fmla="*/ 55 h 493"/>
              <a:gd name="T100" fmla="*/ 348 w 483"/>
              <a:gd name="T101" fmla="*/ 52 h 493"/>
              <a:gd name="T102" fmla="*/ 344 w 483"/>
              <a:gd name="T103" fmla="*/ 44 h 493"/>
              <a:gd name="T104" fmla="*/ 360 w 483"/>
              <a:gd name="T105" fmla="*/ 13 h 493"/>
              <a:gd name="T106" fmla="*/ 411 w 483"/>
              <a:gd name="T107" fmla="*/ 10 h 493"/>
              <a:gd name="T108" fmla="*/ 431 w 483"/>
              <a:gd name="T109" fmla="*/ 79 h 493"/>
              <a:gd name="T110" fmla="*/ 475 w 483"/>
              <a:gd name="T111" fmla="*/ 68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3" h="493">
                <a:moveTo>
                  <a:pt x="122" y="436"/>
                </a:moveTo>
                <a:cubicBezTo>
                  <a:pt x="122" y="437"/>
                  <a:pt x="122" y="437"/>
                  <a:pt x="122" y="437"/>
                </a:cubicBezTo>
                <a:cubicBezTo>
                  <a:pt x="122" y="438"/>
                  <a:pt x="122" y="438"/>
                  <a:pt x="122" y="439"/>
                </a:cubicBezTo>
                <a:cubicBezTo>
                  <a:pt x="122" y="440"/>
                  <a:pt x="121" y="440"/>
                  <a:pt x="121" y="441"/>
                </a:cubicBezTo>
                <a:cubicBezTo>
                  <a:pt x="120" y="442"/>
                  <a:pt x="119" y="443"/>
                  <a:pt x="118" y="444"/>
                </a:cubicBezTo>
                <a:cubicBezTo>
                  <a:pt x="117" y="446"/>
                  <a:pt x="116" y="446"/>
                  <a:pt x="115" y="447"/>
                </a:cubicBezTo>
                <a:cubicBezTo>
                  <a:pt x="114" y="448"/>
                  <a:pt x="113" y="448"/>
                  <a:pt x="113" y="449"/>
                </a:cubicBezTo>
                <a:cubicBezTo>
                  <a:pt x="112" y="449"/>
                  <a:pt x="111" y="449"/>
                  <a:pt x="111" y="449"/>
                </a:cubicBezTo>
                <a:cubicBezTo>
                  <a:pt x="111" y="449"/>
                  <a:pt x="110" y="448"/>
                  <a:pt x="110" y="448"/>
                </a:cubicBezTo>
                <a:lnTo>
                  <a:pt x="72" y="410"/>
                </a:lnTo>
                <a:cubicBezTo>
                  <a:pt x="68" y="407"/>
                  <a:pt x="65" y="404"/>
                  <a:pt x="62" y="402"/>
                </a:cubicBezTo>
                <a:cubicBezTo>
                  <a:pt x="59" y="401"/>
                  <a:pt x="57" y="399"/>
                  <a:pt x="54" y="399"/>
                </a:cubicBezTo>
                <a:cubicBezTo>
                  <a:pt x="51" y="398"/>
                  <a:pt x="48" y="399"/>
                  <a:pt x="46" y="399"/>
                </a:cubicBezTo>
                <a:cubicBezTo>
                  <a:pt x="43" y="400"/>
                  <a:pt x="41" y="402"/>
                  <a:pt x="38" y="404"/>
                </a:cubicBezTo>
                <a:cubicBezTo>
                  <a:pt x="35" y="407"/>
                  <a:pt x="34" y="411"/>
                  <a:pt x="33" y="416"/>
                </a:cubicBezTo>
                <a:cubicBezTo>
                  <a:pt x="32" y="421"/>
                  <a:pt x="32" y="428"/>
                  <a:pt x="33" y="435"/>
                </a:cubicBezTo>
                <a:lnTo>
                  <a:pt x="78" y="480"/>
                </a:lnTo>
                <a:cubicBezTo>
                  <a:pt x="78" y="480"/>
                  <a:pt x="78" y="481"/>
                  <a:pt x="78" y="481"/>
                </a:cubicBezTo>
                <a:cubicBezTo>
                  <a:pt x="79" y="482"/>
                  <a:pt x="78" y="482"/>
                  <a:pt x="78" y="483"/>
                </a:cubicBezTo>
                <a:cubicBezTo>
                  <a:pt x="78" y="484"/>
                  <a:pt x="78" y="484"/>
                  <a:pt x="77" y="485"/>
                </a:cubicBezTo>
                <a:cubicBezTo>
                  <a:pt x="76" y="486"/>
                  <a:pt x="75" y="487"/>
                  <a:pt x="74" y="488"/>
                </a:cubicBezTo>
                <a:cubicBezTo>
                  <a:pt x="73" y="489"/>
                  <a:pt x="72" y="490"/>
                  <a:pt x="71" y="491"/>
                </a:cubicBezTo>
                <a:cubicBezTo>
                  <a:pt x="70" y="492"/>
                  <a:pt x="69" y="492"/>
                  <a:pt x="69" y="492"/>
                </a:cubicBezTo>
                <a:cubicBezTo>
                  <a:pt x="68" y="493"/>
                  <a:pt x="68" y="493"/>
                  <a:pt x="67" y="493"/>
                </a:cubicBezTo>
                <a:cubicBezTo>
                  <a:pt x="67" y="493"/>
                  <a:pt x="66" y="492"/>
                  <a:pt x="66" y="492"/>
                </a:cubicBezTo>
                <a:lnTo>
                  <a:pt x="1" y="427"/>
                </a:lnTo>
                <a:cubicBezTo>
                  <a:pt x="1" y="427"/>
                  <a:pt x="1" y="426"/>
                  <a:pt x="1" y="426"/>
                </a:cubicBezTo>
                <a:cubicBezTo>
                  <a:pt x="0" y="426"/>
                  <a:pt x="0" y="425"/>
                  <a:pt x="1" y="424"/>
                </a:cubicBezTo>
                <a:cubicBezTo>
                  <a:pt x="1" y="424"/>
                  <a:pt x="1" y="423"/>
                  <a:pt x="2" y="422"/>
                </a:cubicBezTo>
                <a:cubicBezTo>
                  <a:pt x="2" y="422"/>
                  <a:pt x="3" y="421"/>
                  <a:pt x="4" y="420"/>
                </a:cubicBezTo>
                <a:cubicBezTo>
                  <a:pt x="5" y="419"/>
                  <a:pt x="6" y="418"/>
                  <a:pt x="7" y="417"/>
                </a:cubicBezTo>
                <a:cubicBezTo>
                  <a:pt x="8" y="417"/>
                  <a:pt x="9" y="416"/>
                  <a:pt x="9" y="416"/>
                </a:cubicBezTo>
                <a:cubicBezTo>
                  <a:pt x="10" y="416"/>
                  <a:pt x="10" y="416"/>
                  <a:pt x="11" y="416"/>
                </a:cubicBezTo>
                <a:cubicBezTo>
                  <a:pt x="11" y="416"/>
                  <a:pt x="12" y="416"/>
                  <a:pt x="12" y="417"/>
                </a:cubicBezTo>
                <a:lnTo>
                  <a:pt x="21" y="425"/>
                </a:lnTo>
                <a:cubicBezTo>
                  <a:pt x="20" y="417"/>
                  <a:pt x="21" y="411"/>
                  <a:pt x="22" y="405"/>
                </a:cubicBezTo>
                <a:cubicBezTo>
                  <a:pt x="24" y="400"/>
                  <a:pt x="27" y="395"/>
                  <a:pt x="31" y="391"/>
                </a:cubicBezTo>
                <a:cubicBezTo>
                  <a:pt x="35" y="387"/>
                  <a:pt x="39" y="384"/>
                  <a:pt x="44" y="383"/>
                </a:cubicBezTo>
                <a:cubicBezTo>
                  <a:pt x="48" y="381"/>
                  <a:pt x="52" y="381"/>
                  <a:pt x="57" y="382"/>
                </a:cubicBezTo>
                <a:cubicBezTo>
                  <a:pt x="61" y="382"/>
                  <a:pt x="65" y="384"/>
                  <a:pt x="69" y="386"/>
                </a:cubicBezTo>
                <a:cubicBezTo>
                  <a:pt x="73" y="389"/>
                  <a:pt x="78" y="392"/>
                  <a:pt x="82" y="397"/>
                </a:cubicBezTo>
                <a:lnTo>
                  <a:pt x="122" y="436"/>
                </a:lnTo>
                <a:close/>
                <a:moveTo>
                  <a:pt x="172" y="320"/>
                </a:moveTo>
                <a:cubicBezTo>
                  <a:pt x="177" y="325"/>
                  <a:pt x="182" y="330"/>
                  <a:pt x="185" y="336"/>
                </a:cubicBezTo>
                <a:cubicBezTo>
                  <a:pt x="188" y="342"/>
                  <a:pt x="189" y="348"/>
                  <a:pt x="190" y="354"/>
                </a:cubicBezTo>
                <a:cubicBezTo>
                  <a:pt x="190" y="360"/>
                  <a:pt x="189" y="366"/>
                  <a:pt x="187" y="372"/>
                </a:cubicBezTo>
                <a:cubicBezTo>
                  <a:pt x="185" y="378"/>
                  <a:pt x="181" y="383"/>
                  <a:pt x="175" y="389"/>
                </a:cubicBezTo>
                <a:cubicBezTo>
                  <a:pt x="170" y="394"/>
                  <a:pt x="165" y="398"/>
                  <a:pt x="159" y="400"/>
                </a:cubicBezTo>
                <a:cubicBezTo>
                  <a:pt x="154" y="403"/>
                  <a:pt x="148" y="404"/>
                  <a:pt x="142" y="403"/>
                </a:cubicBezTo>
                <a:cubicBezTo>
                  <a:pt x="137" y="403"/>
                  <a:pt x="131" y="401"/>
                  <a:pt x="125" y="398"/>
                </a:cubicBezTo>
                <a:cubicBezTo>
                  <a:pt x="120" y="395"/>
                  <a:pt x="114" y="391"/>
                  <a:pt x="109" y="385"/>
                </a:cubicBezTo>
                <a:cubicBezTo>
                  <a:pt x="104" y="380"/>
                  <a:pt x="99" y="375"/>
                  <a:pt x="96" y="369"/>
                </a:cubicBezTo>
                <a:cubicBezTo>
                  <a:pt x="93" y="363"/>
                  <a:pt x="92" y="357"/>
                  <a:pt x="91" y="351"/>
                </a:cubicBezTo>
                <a:cubicBezTo>
                  <a:pt x="91" y="345"/>
                  <a:pt x="92" y="339"/>
                  <a:pt x="94" y="333"/>
                </a:cubicBezTo>
                <a:cubicBezTo>
                  <a:pt x="96" y="328"/>
                  <a:pt x="100" y="322"/>
                  <a:pt x="106" y="316"/>
                </a:cubicBezTo>
                <a:cubicBezTo>
                  <a:pt x="111" y="311"/>
                  <a:pt x="116" y="307"/>
                  <a:pt x="122" y="305"/>
                </a:cubicBezTo>
                <a:cubicBezTo>
                  <a:pt x="127" y="302"/>
                  <a:pt x="133" y="302"/>
                  <a:pt x="139" y="302"/>
                </a:cubicBezTo>
                <a:cubicBezTo>
                  <a:pt x="144" y="302"/>
                  <a:pt x="150" y="304"/>
                  <a:pt x="156" y="307"/>
                </a:cubicBezTo>
                <a:cubicBezTo>
                  <a:pt x="161" y="310"/>
                  <a:pt x="167" y="314"/>
                  <a:pt x="172" y="320"/>
                </a:cubicBezTo>
                <a:close/>
                <a:moveTo>
                  <a:pt x="161" y="333"/>
                </a:moveTo>
                <a:cubicBezTo>
                  <a:pt x="157" y="329"/>
                  <a:pt x="154" y="326"/>
                  <a:pt x="150" y="324"/>
                </a:cubicBezTo>
                <a:cubicBezTo>
                  <a:pt x="146" y="321"/>
                  <a:pt x="142" y="320"/>
                  <a:pt x="138" y="319"/>
                </a:cubicBezTo>
                <a:cubicBezTo>
                  <a:pt x="135" y="318"/>
                  <a:pt x="131" y="318"/>
                  <a:pt x="127" y="319"/>
                </a:cubicBezTo>
                <a:cubicBezTo>
                  <a:pt x="123" y="320"/>
                  <a:pt x="119" y="323"/>
                  <a:pt x="115" y="327"/>
                </a:cubicBezTo>
                <a:cubicBezTo>
                  <a:pt x="112" y="330"/>
                  <a:pt x="109" y="334"/>
                  <a:pt x="108" y="338"/>
                </a:cubicBezTo>
                <a:cubicBezTo>
                  <a:pt x="107" y="342"/>
                  <a:pt x="106" y="345"/>
                  <a:pt x="107" y="349"/>
                </a:cubicBezTo>
                <a:cubicBezTo>
                  <a:pt x="108" y="353"/>
                  <a:pt x="109" y="357"/>
                  <a:pt x="111" y="361"/>
                </a:cubicBezTo>
                <a:cubicBezTo>
                  <a:pt x="114" y="365"/>
                  <a:pt x="117" y="369"/>
                  <a:pt x="120" y="372"/>
                </a:cubicBezTo>
                <a:cubicBezTo>
                  <a:pt x="124" y="376"/>
                  <a:pt x="128" y="379"/>
                  <a:pt x="131" y="381"/>
                </a:cubicBezTo>
                <a:cubicBezTo>
                  <a:pt x="135" y="384"/>
                  <a:pt x="139" y="386"/>
                  <a:pt x="143" y="386"/>
                </a:cubicBezTo>
                <a:cubicBezTo>
                  <a:pt x="147" y="387"/>
                  <a:pt x="150" y="387"/>
                  <a:pt x="154" y="386"/>
                </a:cubicBezTo>
                <a:cubicBezTo>
                  <a:pt x="158" y="385"/>
                  <a:pt x="162" y="382"/>
                  <a:pt x="166" y="378"/>
                </a:cubicBezTo>
                <a:cubicBezTo>
                  <a:pt x="169" y="375"/>
                  <a:pt x="172" y="371"/>
                  <a:pt x="173" y="367"/>
                </a:cubicBezTo>
                <a:cubicBezTo>
                  <a:pt x="174" y="363"/>
                  <a:pt x="175" y="360"/>
                  <a:pt x="174" y="356"/>
                </a:cubicBezTo>
                <a:cubicBezTo>
                  <a:pt x="174" y="352"/>
                  <a:pt x="172" y="348"/>
                  <a:pt x="170" y="344"/>
                </a:cubicBezTo>
                <a:cubicBezTo>
                  <a:pt x="167" y="340"/>
                  <a:pt x="164" y="336"/>
                  <a:pt x="161" y="333"/>
                </a:cubicBezTo>
                <a:close/>
                <a:moveTo>
                  <a:pt x="213" y="216"/>
                </a:moveTo>
                <a:cubicBezTo>
                  <a:pt x="213" y="216"/>
                  <a:pt x="213" y="216"/>
                  <a:pt x="213" y="216"/>
                </a:cubicBezTo>
                <a:cubicBezTo>
                  <a:pt x="213" y="217"/>
                  <a:pt x="213" y="217"/>
                  <a:pt x="214" y="217"/>
                </a:cubicBezTo>
                <a:cubicBezTo>
                  <a:pt x="214" y="217"/>
                  <a:pt x="214" y="218"/>
                  <a:pt x="214" y="218"/>
                </a:cubicBezTo>
                <a:cubicBezTo>
                  <a:pt x="215" y="218"/>
                  <a:pt x="215" y="219"/>
                  <a:pt x="215" y="219"/>
                </a:cubicBezTo>
                <a:lnTo>
                  <a:pt x="254" y="303"/>
                </a:lnTo>
                <a:cubicBezTo>
                  <a:pt x="255" y="303"/>
                  <a:pt x="255" y="304"/>
                  <a:pt x="255" y="305"/>
                </a:cubicBezTo>
                <a:cubicBezTo>
                  <a:pt x="255" y="305"/>
                  <a:pt x="255" y="306"/>
                  <a:pt x="254" y="307"/>
                </a:cubicBezTo>
                <a:cubicBezTo>
                  <a:pt x="254" y="308"/>
                  <a:pt x="253" y="309"/>
                  <a:pt x="252" y="310"/>
                </a:cubicBezTo>
                <a:cubicBezTo>
                  <a:pt x="251" y="311"/>
                  <a:pt x="250" y="312"/>
                  <a:pt x="249" y="313"/>
                </a:cubicBezTo>
                <a:cubicBezTo>
                  <a:pt x="247" y="315"/>
                  <a:pt x="246" y="316"/>
                  <a:pt x="245" y="317"/>
                </a:cubicBezTo>
                <a:cubicBezTo>
                  <a:pt x="244" y="318"/>
                  <a:pt x="243" y="318"/>
                  <a:pt x="242" y="319"/>
                </a:cubicBezTo>
                <a:cubicBezTo>
                  <a:pt x="242" y="319"/>
                  <a:pt x="241" y="319"/>
                  <a:pt x="240" y="319"/>
                </a:cubicBezTo>
                <a:cubicBezTo>
                  <a:pt x="239" y="319"/>
                  <a:pt x="239" y="319"/>
                  <a:pt x="238" y="319"/>
                </a:cubicBezTo>
                <a:lnTo>
                  <a:pt x="155" y="280"/>
                </a:lnTo>
                <a:cubicBezTo>
                  <a:pt x="154" y="279"/>
                  <a:pt x="153" y="279"/>
                  <a:pt x="153" y="279"/>
                </a:cubicBezTo>
                <a:cubicBezTo>
                  <a:pt x="152" y="278"/>
                  <a:pt x="152" y="278"/>
                  <a:pt x="152" y="278"/>
                </a:cubicBezTo>
                <a:cubicBezTo>
                  <a:pt x="151" y="278"/>
                  <a:pt x="151" y="277"/>
                  <a:pt x="151" y="277"/>
                </a:cubicBezTo>
                <a:cubicBezTo>
                  <a:pt x="151" y="277"/>
                  <a:pt x="150" y="276"/>
                  <a:pt x="150" y="276"/>
                </a:cubicBezTo>
                <a:cubicBezTo>
                  <a:pt x="150" y="276"/>
                  <a:pt x="150" y="275"/>
                  <a:pt x="151" y="274"/>
                </a:cubicBezTo>
                <a:cubicBezTo>
                  <a:pt x="151" y="274"/>
                  <a:pt x="151" y="273"/>
                  <a:pt x="152" y="272"/>
                </a:cubicBezTo>
                <a:cubicBezTo>
                  <a:pt x="153" y="271"/>
                  <a:pt x="154" y="270"/>
                  <a:pt x="155" y="269"/>
                </a:cubicBezTo>
                <a:cubicBezTo>
                  <a:pt x="156" y="268"/>
                  <a:pt x="157" y="267"/>
                  <a:pt x="158" y="266"/>
                </a:cubicBezTo>
                <a:cubicBezTo>
                  <a:pt x="159" y="265"/>
                  <a:pt x="160" y="265"/>
                  <a:pt x="161" y="265"/>
                </a:cubicBezTo>
                <a:cubicBezTo>
                  <a:pt x="161" y="264"/>
                  <a:pt x="162" y="264"/>
                  <a:pt x="162" y="264"/>
                </a:cubicBezTo>
                <a:cubicBezTo>
                  <a:pt x="163" y="264"/>
                  <a:pt x="163" y="265"/>
                  <a:pt x="164" y="265"/>
                </a:cubicBezTo>
                <a:lnTo>
                  <a:pt x="235" y="300"/>
                </a:lnTo>
                <a:lnTo>
                  <a:pt x="237" y="300"/>
                </a:lnTo>
                <a:lnTo>
                  <a:pt x="236" y="299"/>
                </a:lnTo>
                <a:lnTo>
                  <a:pt x="201" y="228"/>
                </a:lnTo>
                <a:cubicBezTo>
                  <a:pt x="200" y="227"/>
                  <a:pt x="200" y="227"/>
                  <a:pt x="200" y="226"/>
                </a:cubicBezTo>
                <a:cubicBezTo>
                  <a:pt x="200" y="226"/>
                  <a:pt x="200" y="225"/>
                  <a:pt x="200" y="225"/>
                </a:cubicBezTo>
                <a:cubicBezTo>
                  <a:pt x="201" y="224"/>
                  <a:pt x="201" y="223"/>
                  <a:pt x="202" y="222"/>
                </a:cubicBezTo>
                <a:cubicBezTo>
                  <a:pt x="203" y="222"/>
                  <a:pt x="204" y="220"/>
                  <a:pt x="205" y="219"/>
                </a:cubicBezTo>
                <a:cubicBezTo>
                  <a:pt x="206" y="218"/>
                  <a:pt x="207" y="217"/>
                  <a:pt x="208" y="217"/>
                </a:cubicBezTo>
                <a:cubicBezTo>
                  <a:pt x="208" y="216"/>
                  <a:pt x="209" y="215"/>
                  <a:pt x="210" y="215"/>
                </a:cubicBezTo>
                <a:cubicBezTo>
                  <a:pt x="210" y="215"/>
                  <a:pt x="211" y="215"/>
                  <a:pt x="211" y="215"/>
                </a:cubicBezTo>
                <a:cubicBezTo>
                  <a:pt x="212" y="215"/>
                  <a:pt x="212" y="215"/>
                  <a:pt x="213" y="216"/>
                </a:cubicBezTo>
                <a:close/>
                <a:moveTo>
                  <a:pt x="312" y="284"/>
                </a:moveTo>
                <a:cubicBezTo>
                  <a:pt x="313" y="284"/>
                  <a:pt x="313" y="285"/>
                  <a:pt x="313" y="286"/>
                </a:cubicBezTo>
                <a:cubicBezTo>
                  <a:pt x="313" y="287"/>
                  <a:pt x="313" y="287"/>
                  <a:pt x="313" y="288"/>
                </a:cubicBezTo>
                <a:cubicBezTo>
                  <a:pt x="312" y="289"/>
                  <a:pt x="312" y="289"/>
                  <a:pt x="311" y="290"/>
                </a:cubicBezTo>
                <a:cubicBezTo>
                  <a:pt x="311" y="291"/>
                  <a:pt x="310" y="292"/>
                  <a:pt x="309" y="293"/>
                </a:cubicBezTo>
                <a:cubicBezTo>
                  <a:pt x="308" y="294"/>
                  <a:pt x="307" y="295"/>
                  <a:pt x="306" y="295"/>
                </a:cubicBezTo>
                <a:cubicBezTo>
                  <a:pt x="305" y="296"/>
                  <a:pt x="304" y="296"/>
                  <a:pt x="303" y="297"/>
                </a:cubicBezTo>
                <a:cubicBezTo>
                  <a:pt x="302" y="297"/>
                  <a:pt x="302" y="297"/>
                  <a:pt x="301" y="296"/>
                </a:cubicBezTo>
                <a:cubicBezTo>
                  <a:pt x="301" y="296"/>
                  <a:pt x="300" y="295"/>
                  <a:pt x="300" y="294"/>
                </a:cubicBezTo>
                <a:lnTo>
                  <a:pt x="224" y="132"/>
                </a:lnTo>
                <a:cubicBezTo>
                  <a:pt x="224" y="131"/>
                  <a:pt x="224" y="130"/>
                  <a:pt x="224" y="130"/>
                </a:cubicBezTo>
                <a:cubicBezTo>
                  <a:pt x="223" y="129"/>
                  <a:pt x="224" y="128"/>
                  <a:pt x="224" y="128"/>
                </a:cubicBezTo>
                <a:cubicBezTo>
                  <a:pt x="224" y="127"/>
                  <a:pt x="225" y="126"/>
                  <a:pt x="225" y="125"/>
                </a:cubicBezTo>
                <a:cubicBezTo>
                  <a:pt x="226" y="125"/>
                  <a:pt x="227" y="124"/>
                  <a:pt x="228" y="123"/>
                </a:cubicBezTo>
                <a:cubicBezTo>
                  <a:pt x="229" y="121"/>
                  <a:pt x="230" y="121"/>
                  <a:pt x="231" y="120"/>
                </a:cubicBezTo>
                <a:cubicBezTo>
                  <a:pt x="232" y="119"/>
                  <a:pt x="233" y="119"/>
                  <a:pt x="233" y="119"/>
                </a:cubicBezTo>
                <a:cubicBezTo>
                  <a:pt x="234" y="119"/>
                  <a:pt x="235" y="119"/>
                  <a:pt x="235" y="119"/>
                </a:cubicBezTo>
                <a:cubicBezTo>
                  <a:pt x="236" y="120"/>
                  <a:pt x="236" y="120"/>
                  <a:pt x="237" y="121"/>
                </a:cubicBezTo>
                <a:lnTo>
                  <a:pt x="312" y="284"/>
                </a:lnTo>
                <a:close/>
                <a:moveTo>
                  <a:pt x="401" y="150"/>
                </a:moveTo>
                <a:cubicBezTo>
                  <a:pt x="402" y="151"/>
                  <a:pt x="403" y="152"/>
                  <a:pt x="403" y="153"/>
                </a:cubicBezTo>
                <a:cubicBezTo>
                  <a:pt x="404" y="154"/>
                  <a:pt x="404" y="154"/>
                  <a:pt x="404" y="155"/>
                </a:cubicBezTo>
                <a:cubicBezTo>
                  <a:pt x="404" y="156"/>
                  <a:pt x="404" y="156"/>
                  <a:pt x="404" y="157"/>
                </a:cubicBezTo>
                <a:cubicBezTo>
                  <a:pt x="404" y="157"/>
                  <a:pt x="404" y="158"/>
                  <a:pt x="404" y="158"/>
                </a:cubicBezTo>
                <a:lnTo>
                  <a:pt x="355" y="206"/>
                </a:lnTo>
                <a:cubicBezTo>
                  <a:pt x="355" y="207"/>
                  <a:pt x="354" y="207"/>
                  <a:pt x="354" y="207"/>
                </a:cubicBezTo>
                <a:cubicBezTo>
                  <a:pt x="353" y="207"/>
                  <a:pt x="353" y="207"/>
                  <a:pt x="352" y="207"/>
                </a:cubicBezTo>
                <a:cubicBezTo>
                  <a:pt x="352" y="207"/>
                  <a:pt x="351" y="207"/>
                  <a:pt x="350" y="206"/>
                </a:cubicBezTo>
                <a:cubicBezTo>
                  <a:pt x="349" y="206"/>
                  <a:pt x="348" y="205"/>
                  <a:pt x="348" y="204"/>
                </a:cubicBezTo>
                <a:cubicBezTo>
                  <a:pt x="347" y="203"/>
                  <a:pt x="346" y="202"/>
                  <a:pt x="346" y="202"/>
                </a:cubicBezTo>
                <a:cubicBezTo>
                  <a:pt x="345" y="201"/>
                  <a:pt x="345" y="200"/>
                  <a:pt x="345" y="200"/>
                </a:cubicBezTo>
                <a:cubicBezTo>
                  <a:pt x="344" y="199"/>
                  <a:pt x="344" y="198"/>
                  <a:pt x="344" y="198"/>
                </a:cubicBezTo>
                <a:cubicBezTo>
                  <a:pt x="344" y="197"/>
                  <a:pt x="345" y="197"/>
                  <a:pt x="345" y="196"/>
                </a:cubicBezTo>
                <a:lnTo>
                  <a:pt x="364" y="177"/>
                </a:lnTo>
                <a:lnTo>
                  <a:pt x="294" y="106"/>
                </a:lnTo>
                <a:lnTo>
                  <a:pt x="287" y="135"/>
                </a:lnTo>
                <a:cubicBezTo>
                  <a:pt x="286" y="136"/>
                  <a:pt x="286" y="137"/>
                  <a:pt x="285" y="138"/>
                </a:cubicBezTo>
                <a:cubicBezTo>
                  <a:pt x="285" y="139"/>
                  <a:pt x="284" y="139"/>
                  <a:pt x="284" y="139"/>
                </a:cubicBezTo>
                <a:cubicBezTo>
                  <a:pt x="283" y="139"/>
                  <a:pt x="282" y="139"/>
                  <a:pt x="281" y="138"/>
                </a:cubicBezTo>
                <a:cubicBezTo>
                  <a:pt x="281" y="138"/>
                  <a:pt x="280" y="137"/>
                  <a:pt x="278" y="136"/>
                </a:cubicBezTo>
                <a:cubicBezTo>
                  <a:pt x="278" y="135"/>
                  <a:pt x="277" y="134"/>
                  <a:pt x="276" y="134"/>
                </a:cubicBezTo>
                <a:cubicBezTo>
                  <a:pt x="276" y="133"/>
                  <a:pt x="276" y="132"/>
                  <a:pt x="275" y="132"/>
                </a:cubicBezTo>
                <a:cubicBezTo>
                  <a:pt x="275" y="131"/>
                  <a:pt x="275" y="131"/>
                  <a:pt x="275" y="130"/>
                </a:cubicBezTo>
                <a:cubicBezTo>
                  <a:pt x="275" y="130"/>
                  <a:pt x="275" y="129"/>
                  <a:pt x="275" y="128"/>
                </a:cubicBezTo>
                <a:lnTo>
                  <a:pt x="283" y="93"/>
                </a:lnTo>
                <a:cubicBezTo>
                  <a:pt x="283" y="93"/>
                  <a:pt x="283" y="92"/>
                  <a:pt x="283" y="92"/>
                </a:cubicBezTo>
                <a:cubicBezTo>
                  <a:pt x="283" y="92"/>
                  <a:pt x="284" y="91"/>
                  <a:pt x="284" y="91"/>
                </a:cubicBezTo>
                <a:cubicBezTo>
                  <a:pt x="284" y="90"/>
                  <a:pt x="285" y="90"/>
                  <a:pt x="285" y="89"/>
                </a:cubicBezTo>
                <a:cubicBezTo>
                  <a:pt x="286" y="88"/>
                  <a:pt x="287" y="88"/>
                  <a:pt x="287" y="87"/>
                </a:cubicBezTo>
                <a:cubicBezTo>
                  <a:pt x="289" y="86"/>
                  <a:pt x="290" y="85"/>
                  <a:pt x="290" y="84"/>
                </a:cubicBezTo>
                <a:cubicBezTo>
                  <a:pt x="291" y="83"/>
                  <a:pt x="292" y="83"/>
                  <a:pt x="293" y="83"/>
                </a:cubicBezTo>
                <a:cubicBezTo>
                  <a:pt x="293" y="82"/>
                  <a:pt x="294" y="82"/>
                  <a:pt x="294" y="82"/>
                </a:cubicBezTo>
                <a:cubicBezTo>
                  <a:pt x="295" y="83"/>
                  <a:pt x="295" y="83"/>
                  <a:pt x="295" y="83"/>
                </a:cubicBezTo>
                <a:lnTo>
                  <a:pt x="377" y="165"/>
                </a:lnTo>
                <a:lnTo>
                  <a:pt x="394" y="148"/>
                </a:lnTo>
                <a:cubicBezTo>
                  <a:pt x="394" y="148"/>
                  <a:pt x="394" y="147"/>
                  <a:pt x="395" y="147"/>
                </a:cubicBezTo>
                <a:cubicBezTo>
                  <a:pt x="396" y="147"/>
                  <a:pt x="396" y="147"/>
                  <a:pt x="397" y="147"/>
                </a:cubicBezTo>
                <a:cubicBezTo>
                  <a:pt x="397" y="147"/>
                  <a:pt x="398" y="148"/>
                  <a:pt x="399" y="148"/>
                </a:cubicBezTo>
                <a:cubicBezTo>
                  <a:pt x="400" y="149"/>
                  <a:pt x="400" y="150"/>
                  <a:pt x="401" y="150"/>
                </a:cubicBezTo>
                <a:close/>
                <a:moveTo>
                  <a:pt x="480" y="71"/>
                </a:moveTo>
                <a:cubicBezTo>
                  <a:pt x="481" y="72"/>
                  <a:pt x="481" y="73"/>
                  <a:pt x="482" y="73"/>
                </a:cubicBezTo>
                <a:cubicBezTo>
                  <a:pt x="482" y="74"/>
                  <a:pt x="483" y="75"/>
                  <a:pt x="483" y="76"/>
                </a:cubicBezTo>
                <a:cubicBezTo>
                  <a:pt x="483" y="76"/>
                  <a:pt x="483" y="77"/>
                  <a:pt x="483" y="78"/>
                </a:cubicBezTo>
                <a:cubicBezTo>
                  <a:pt x="483" y="78"/>
                  <a:pt x="483" y="79"/>
                  <a:pt x="482" y="79"/>
                </a:cubicBezTo>
                <a:lnTo>
                  <a:pt x="431" y="130"/>
                </a:lnTo>
                <a:cubicBezTo>
                  <a:pt x="430" y="131"/>
                  <a:pt x="430" y="132"/>
                  <a:pt x="429" y="132"/>
                </a:cubicBezTo>
                <a:cubicBezTo>
                  <a:pt x="428" y="132"/>
                  <a:pt x="428" y="132"/>
                  <a:pt x="427" y="132"/>
                </a:cubicBezTo>
                <a:cubicBezTo>
                  <a:pt x="426" y="132"/>
                  <a:pt x="425" y="132"/>
                  <a:pt x="424" y="131"/>
                </a:cubicBezTo>
                <a:cubicBezTo>
                  <a:pt x="424" y="131"/>
                  <a:pt x="423" y="130"/>
                  <a:pt x="422" y="129"/>
                </a:cubicBezTo>
                <a:cubicBezTo>
                  <a:pt x="421" y="128"/>
                  <a:pt x="420" y="127"/>
                  <a:pt x="419" y="126"/>
                </a:cubicBezTo>
                <a:cubicBezTo>
                  <a:pt x="419" y="126"/>
                  <a:pt x="418" y="125"/>
                  <a:pt x="418" y="124"/>
                </a:cubicBezTo>
                <a:cubicBezTo>
                  <a:pt x="417" y="123"/>
                  <a:pt x="417" y="122"/>
                  <a:pt x="417" y="121"/>
                </a:cubicBezTo>
                <a:cubicBezTo>
                  <a:pt x="417" y="121"/>
                  <a:pt x="417" y="119"/>
                  <a:pt x="417" y="118"/>
                </a:cubicBezTo>
                <a:lnTo>
                  <a:pt x="416" y="81"/>
                </a:lnTo>
                <a:cubicBezTo>
                  <a:pt x="416" y="72"/>
                  <a:pt x="416" y="65"/>
                  <a:pt x="415" y="58"/>
                </a:cubicBezTo>
                <a:cubicBezTo>
                  <a:pt x="414" y="52"/>
                  <a:pt x="413" y="47"/>
                  <a:pt x="411" y="43"/>
                </a:cubicBezTo>
                <a:cubicBezTo>
                  <a:pt x="410" y="39"/>
                  <a:pt x="408" y="35"/>
                  <a:pt x="406" y="32"/>
                </a:cubicBezTo>
                <a:cubicBezTo>
                  <a:pt x="404" y="29"/>
                  <a:pt x="402" y="27"/>
                  <a:pt x="400" y="25"/>
                </a:cubicBezTo>
                <a:cubicBezTo>
                  <a:pt x="398" y="23"/>
                  <a:pt x="396" y="21"/>
                  <a:pt x="393" y="20"/>
                </a:cubicBezTo>
                <a:cubicBezTo>
                  <a:pt x="391" y="19"/>
                  <a:pt x="388" y="18"/>
                  <a:pt x="385" y="18"/>
                </a:cubicBezTo>
                <a:cubicBezTo>
                  <a:pt x="383" y="18"/>
                  <a:pt x="380" y="19"/>
                  <a:pt x="377" y="20"/>
                </a:cubicBezTo>
                <a:cubicBezTo>
                  <a:pt x="374" y="21"/>
                  <a:pt x="372" y="23"/>
                  <a:pt x="369" y="26"/>
                </a:cubicBezTo>
                <a:cubicBezTo>
                  <a:pt x="366" y="29"/>
                  <a:pt x="364" y="32"/>
                  <a:pt x="362" y="35"/>
                </a:cubicBezTo>
                <a:cubicBezTo>
                  <a:pt x="361" y="38"/>
                  <a:pt x="359" y="41"/>
                  <a:pt x="359" y="44"/>
                </a:cubicBezTo>
                <a:cubicBezTo>
                  <a:pt x="358" y="47"/>
                  <a:pt x="357" y="49"/>
                  <a:pt x="357" y="51"/>
                </a:cubicBezTo>
                <a:cubicBezTo>
                  <a:pt x="356" y="53"/>
                  <a:pt x="356" y="54"/>
                  <a:pt x="355" y="55"/>
                </a:cubicBezTo>
                <a:cubicBezTo>
                  <a:pt x="355" y="55"/>
                  <a:pt x="354" y="56"/>
                  <a:pt x="354" y="56"/>
                </a:cubicBezTo>
                <a:cubicBezTo>
                  <a:pt x="354" y="56"/>
                  <a:pt x="353" y="56"/>
                  <a:pt x="352" y="55"/>
                </a:cubicBezTo>
                <a:cubicBezTo>
                  <a:pt x="352" y="55"/>
                  <a:pt x="351" y="55"/>
                  <a:pt x="350" y="54"/>
                </a:cubicBezTo>
                <a:cubicBezTo>
                  <a:pt x="349" y="53"/>
                  <a:pt x="349" y="53"/>
                  <a:pt x="348" y="52"/>
                </a:cubicBezTo>
                <a:cubicBezTo>
                  <a:pt x="347" y="51"/>
                  <a:pt x="346" y="50"/>
                  <a:pt x="346" y="50"/>
                </a:cubicBezTo>
                <a:cubicBezTo>
                  <a:pt x="345" y="49"/>
                  <a:pt x="345" y="49"/>
                  <a:pt x="345" y="48"/>
                </a:cubicBezTo>
                <a:cubicBezTo>
                  <a:pt x="344" y="48"/>
                  <a:pt x="344" y="47"/>
                  <a:pt x="344" y="46"/>
                </a:cubicBezTo>
                <a:cubicBezTo>
                  <a:pt x="344" y="46"/>
                  <a:pt x="344" y="45"/>
                  <a:pt x="344" y="44"/>
                </a:cubicBezTo>
                <a:cubicBezTo>
                  <a:pt x="344" y="43"/>
                  <a:pt x="344" y="41"/>
                  <a:pt x="345" y="39"/>
                </a:cubicBezTo>
                <a:cubicBezTo>
                  <a:pt x="345" y="37"/>
                  <a:pt x="346" y="34"/>
                  <a:pt x="348" y="31"/>
                </a:cubicBezTo>
                <a:cubicBezTo>
                  <a:pt x="349" y="28"/>
                  <a:pt x="351" y="25"/>
                  <a:pt x="353" y="22"/>
                </a:cubicBezTo>
                <a:cubicBezTo>
                  <a:pt x="355" y="19"/>
                  <a:pt x="357" y="16"/>
                  <a:pt x="360" y="13"/>
                </a:cubicBezTo>
                <a:cubicBezTo>
                  <a:pt x="364" y="9"/>
                  <a:pt x="369" y="5"/>
                  <a:pt x="373" y="3"/>
                </a:cubicBezTo>
                <a:cubicBezTo>
                  <a:pt x="378" y="1"/>
                  <a:pt x="383" y="0"/>
                  <a:pt x="387" y="0"/>
                </a:cubicBezTo>
                <a:cubicBezTo>
                  <a:pt x="391" y="0"/>
                  <a:pt x="396" y="1"/>
                  <a:pt x="400" y="3"/>
                </a:cubicBezTo>
                <a:cubicBezTo>
                  <a:pt x="404" y="4"/>
                  <a:pt x="407" y="7"/>
                  <a:pt x="411" y="10"/>
                </a:cubicBezTo>
                <a:cubicBezTo>
                  <a:pt x="414" y="13"/>
                  <a:pt x="416" y="17"/>
                  <a:pt x="419" y="20"/>
                </a:cubicBezTo>
                <a:cubicBezTo>
                  <a:pt x="421" y="23"/>
                  <a:pt x="423" y="28"/>
                  <a:pt x="425" y="33"/>
                </a:cubicBezTo>
                <a:cubicBezTo>
                  <a:pt x="427" y="38"/>
                  <a:pt x="428" y="44"/>
                  <a:pt x="429" y="52"/>
                </a:cubicBezTo>
                <a:cubicBezTo>
                  <a:pt x="430" y="59"/>
                  <a:pt x="431" y="68"/>
                  <a:pt x="431" y="79"/>
                </a:cubicBezTo>
                <a:lnTo>
                  <a:pt x="431" y="109"/>
                </a:lnTo>
                <a:lnTo>
                  <a:pt x="472" y="69"/>
                </a:lnTo>
                <a:cubicBezTo>
                  <a:pt x="472" y="68"/>
                  <a:pt x="473" y="68"/>
                  <a:pt x="473" y="68"/>
                </a:cubicBezTo>
                <a:cubicBezTo>
                  <a:pt x="474" y="68"/>
                  <a:pt x="474" y="68"/>
                  <a:pt x="475" y="68"/>
                </a:cubicBezTo>
                <a:cubicBezTo>
                  <a:pt x="476" y="68"/>
                  <a:pt x="477" y="68"/>
                  <a:pt x="477" y="69"/>
                </a:cubicBezTo>
                <a:cubicBezTo>
                  <a:pt x="478" y="69"/>
                  <a:pt x="479" y="70"/>
                  <a:pt x="480" y="7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3" name="Freeform 107"/>
          <p:cNvSpPr>
            <a:spLocks noEditPoints="1"/>
          </p:cNvSpPr>
          <p:nvPr/>
        </p:nvSpPr>
        <p:spPr bwMode="auto">
          <a:xfrm>
            <a:off x="5664201" y="5757863"/>
            <a:ext cx="311150" cy="320675"/>
          </a:xfrm>
          <a:custGeom>
            <a:avLst/>
            <a:gdLst>
              <a:gd name="T0" fmla="*/ 110 w 462"/>
              <a:gd name="T1" fmla="*/ 430 h 473"/>
              <a:gd name="T2" fmla="*/ 102 w 462"/>
              <a:gd name="T3" fmla="*/ 437 h 473"/>
              <a:gd name="T4" fmla="*/ 81 w 462"/>
              <a:gd name="T5" fmla="*/ 462 h 473"/>
              <a:gd name="T6" fmla="*/ 20 w 462"/>
              <a:gd name="T7" fmla="*/ 453 h 473"/>
              <a:gd name="T8" fmla="*/ 12 w 462"/>
              <a:gd name="T9" fmla="*/ 389 h 473"/>
              <a:gd name="T10" fmla="*/ 3 w 462"/>
              <a:gd name="T11" fmla="*/ 341 h 473"/>
              <a:gd name="T12" fmla="*/ 10 w 462"/>
              <a:gd name="T13" fmla="*/ 331 h 473"/>
              <a:gd name="T14" fmla="*/ 111 w 462"/>
              <a:gd name="T15" fmla="*/ 425 h 473"/>
              <a:gd name="T16" fmla="*/ 17 w 462"/>
              <a:gd name="T17" fmla="*/ 408 h 473"/>
              <a:gd name="T18" fmla="*/ 41 w 462"/>
              <a:gd name="T19" fmla="*/ 449 h 473"/>
              <a:gd name="T20" fmla="*/ 77 w 462"/>
              <a:gd name="T21" fmla="*/ 444 h 473"/>
              <a:gd name="T22" fmla="*/ 54 w 462"/>
              <a:gd name="T23" fmla="*/ 392 h 473"/>
              <a:gd name="T24" fmla="*/ 113 w 462"/>
              <a:gd name="T25" fmla="*/ 364 h 473"/>
              <a:gd name="T26" fmla="*/ 158 w 462"/>
              <a:gd name="T27" fmla="*/ 366 h 473"/>
              <a:gd name="T28" fmla="*/ 174 w 462"/>
              <a:gd name="T29" fmla="*/ 340 h 473"/>
              <a:gd name="T30" fmla="*/ 181 w 462"/>
              <a:gd name="T31" fmla="*/ 342 h 473"/>
              <a:gd name="T32" fmla="*/ 184 w 462"/>
              <a:gd name="T33" fmla="*/ 348 h 473"/>
              <a:gd name="T34" fmla="*/ 166 w 462"/>
              <a:gd name="T35" fmla="*/ 377 h 473"/>
              <a:gd name="T36" fmla="*/ 99 w 462"/>
              <a:gd name="T37" fmla="*/ 374 h 473"/>
              <a:gd name="T38" fmla="*/ 94 w 462"/>
              <a:gd name="T39" fmla="*/ 307 h 473"/>
              <a:gd name="T40" fmla="*/ 153 w 462"/>
              <a:gd name="T41" fmla="*/ 309 h 473"/>
              <a:gd name="T42" fmla="*/ 102 w 462"/>
              <a:gd name="T43" fmla="*/ 317 h 473"/>
              <a:gd name="T44" fmla="*/ 104 w 462"/>
              <a:gd name="T45" fmla="*/ 355 h 473"/>
              <a:gd name="T46" fmla="*/ 255 w 462"/>
              <a:gd name="T47" fmla="*/ 283 h 473"/>
              <a:gd name="T48" fmla="*/ 211 w 462"/>
              <a:gd name="T49" fmla="*/ 327 h 473"/>
              <a:gd name="T50" fmla="*/ 202 w 462"/>
              <a:gd name="T51" fmla="*/ 318 h 473"/>
              <a:gd name="T52" fmla="*/ 156 w 462"/>
              <a:gd name="T53" fmla="*/ 267 h 473"/>
              <a:gd name="T54" fmla="*/ 146 w 462"/>
              <a:gd name="T55" fmla="*/ 260 h 473"/>
              <a:gd name="T56" fmla="*/ 185 w 462"/>
              <a:gd name="T57" fmla="*/ 219 h 473"/>
              <a:gd name="T58" fmla="*/ 193 w 462"/>
              <a:gd name="T59" fmla="*/ 223 h 473"/>
              <a:gd name="T60" fmla="*/ 198 w 462"/>
              <a:gd name="T61" fmla="*/ 233 h 473"/>
              <a:gd name="T62" fmla="*/ 247 w 462"/>
              <a:gd name="T63" fmla="*/ 275 h 473"/>
              <a:gd name="T64" fmla="*/ 292 w 462"/>
              <a:gd name="T65" fmla="*/ 286 h 473"/>
              <a:gd name="T66" fmla="*/ 284 w 462"/>
              <a:gd name="T67" fmla="*/ 296 h 473"/>
              <a:gd name="T68" fmla="*/ 203 w 462"/>
              <a:gd name="T69" fmla="*/ 132 h 473"/>
              <a:gd name="T70" fmla="*/ 206 w 462"/>
              <a:gd name="T71" fmla="*/ 123 h 473"/>
              <a:gd name="T72" fmla="*/ 215 w 462"/>
              <a:gd name="T73" fmla="*/ 121 h 473"/>
              <a:gd name="T74" fmla="*/ 383 w 462"/>
              <a:gd name="T75" fmla="*/ 155 h 473"/>
              <a:gd name="T76" fmla="*/ 332 w 462"/>
              <a:gd name="T77" fmla="*/ 207 h 473"/>
              <a:gd name="T78" fmla="*/ 324 w 462"/>
              <a:gd name="T79" fmla="*/ 202 h 473"/>
              <a:gd name="T80" fmla="*/ 343 w 462"/>
              <a:gd name="T81" fmla="*/ 177 h 473"/>
              <a:gd name="T82" fmla="*/ 262 w 462"/>
              <a:gd name="T83" fmla="*/ 139 h 473"/>
              <a:gd name="T84" fmla="*/ 254 w 462"/>
              <a:gd name="T85" fmla="*/ 132 h 473"/>
              <a:gd name="T86" fmla="*/ 262 w 462"/>
              <a:gd name="T87" fmla="*/ 92 h 473"/>
              <a:gd name="T88" fmla="*/ 269 w 462"/>
              <a:gd name="T89" fmla="*/ 84 h 473"/>
              <a:gd name="T90" fmla="*/ 355 w 462"/>
              <a:gd name="T91" fmla="*/ 165 h 473"/>
              <a:gd name="T92" fmla="*/ 377 w 462"/>
              <a:gd name="T93" fmla="*/ 149 h 473"/>
              <a:gd name="T94" fmla="*/ 462 w 462"/>
              <a:gd name="T95" fmla="*/ 76 h 473"/>
              <a:gd name="T96" fmla="*/ 407 w 462"/>
              <a:gd name="T97" fmla="*/ 132 h 473"/>
              <a:gd name="T98" fmla="*/ 398 w 462"/>
              <a:gd name="T99" fmla="*/ 127 h 473"/>
              <a:gd name="T100" fmla="*/ 395 w 462"/>
              <a:gd name="T101" fmla="*/ 81 h 473"/>
              <a:gd name="T102" fmla="*/ 379 w 462"/>
              <a:gd name="T103" fmla="*/ 25 h 473"/>
              <a:gd name="T104" fmla="*/ 348 w 462"/>
              <a:gd name="T105" fmla="*/ 26 h 473"/>
              <a:gd name="T106" fmla="*/ 334 w 462"/>
              <a:gd name="T107" fmla="*/ 55 h 473"/>
              <a:gd name="T108" fmla="*/ 326 w 462"/>
              <a:gd name="T109" fmla="*/ 52 h 473"/>
              <a:gd name="T110" fmla="*/ 322 w 462"/>
              <a:gd name="T111" fmla="*/ 44 h 473"/>
              <a:gd name="T112" fmla="*/ 338 w 462"/>
              <a:gd name="T113" fmla="*/ 13 h 473"/>
              <a:gd name="T114" fmla="*/ 389 w 462"/>
              <a:gd name="T115" fmla="*/ 11 h 473"/>
              <a:gd name="T116" fmla="*/ 409 w 462"/>
              <a:gd name="T117" fmla="*/ 79 h 473"/>
              <a:gd name="T118" fmla="*/ 454 w 462"/>
              <a:gd name="T119" fmla="*/ 68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2" h="473">
                <a:moveTo>
                  <a:pt x="111" y="425"/>
                </a:moveTo>
                <a:cubicBezTo>
                  <a:pt x="111" y="426"/>
                  <a:pt x="112" y="426"/>
                  <a:pt x="112" y="427"/>
                </a:cubicBezTo>
                <a:cubicBezTo>
                  <a:pt x="112" y="427"/>
                  <a:pt x="112" y="428"/>
                  <a:pt x="112" y="428"/>
                </a:cubicBezTo>
                <a:cubicBezTo>
                  <a:pt x="111" y="429"/>
                  <a:pt x="111" y="430"/>
                  <a:pt x="110" y="430"/>
                </a:cubicBezTo>
                <a:cubicBezTo>
                  <a:pt x="110" y="431"/>
                  <a:pt x="109" y="432"/>
                  <a:pt x="108" y="433"/>
                </a:cubicBezTo>
                <a:cubicBezTo>
                  <a:pt x="107" y="434"/>
                  <a:pt x="106" y="435"/>
                  <a:pt x="105" y="435"/>
                </a:cubicBezTo>
                <a:cubicBezTo>
                  <a:pt x="105" y="436"/>
                  <a:pt x="104" y="436"/>
                  <a:pt x="103" y="437"/>
                </a:cubicBezTo>
                <a:cubicBezTo>
                  <a:pt x="103" y="437"/>
                  <a:pt x="102" y="437"/>
                  <a:pt x="102" y="437"/>
                </a:cubicBezTo>
                <a:cubicBezTo>
                  <a:pt x="101" y="437"/>
                  <a:pt x="101" y="436"/>
                  <a:pt x="100" y="436"/>
                </a:cubicBezTo>
                <a:lnTo>
                  <a:pt x="92" y="427"/>
                </a:lnTo>
                <a:cubicBezTo>
                  <a:pt x="92" y="435"/>
                  <a:pt x="92" y="441"/>
                  <a:pt x="90" y="447"/>
                </a:cubicBezTo>
                <a:cubicBezTo>
                  <a:pt x="88" y="452"/>
                  <a:pt x="85" y="457"/>
                  <a:pt x="81" y="462"/>
                </a:cubicBezTo>
                <a:cubicBezTo>
                  <a:pt x="76" y="467"/>
                  <a:pt x="71" y="470"/>
                  <a:pt x="66" y="471"/>
                </a:cubicBezTo>
                <a:cubicBezTo>
                  <a:pt x="61" y="473"/>
                  <a:pt x="56" y="473"/>
                  <a:pt x="51" y="472"/>
                </a:cubicBezTo>
                <a:cubicBezTo>
                  <a:pt x="45" y="471"/>
                  <a:pt x="40" y="469"/>
                  <a:pt x="35" y="465"/>
                </a:cubicBezTo>
                <a:cubicBezTo>
                  <a:pt x="30" y="462"/>
                  <a:pt x="25" y="458"/>
                  <a:pt x="20" y="453"/>
                </a:cubicBezTo>
                <a:cubicBezTo>
                  <a:pt x="15" y="448"/>
                  <a:pt x="10" y="442"/>
                  <a:pt x="7" y="437"/>
                </a:cubicBezTo>
                <a:cubicBezTo>
                  <a:pt x="4" y="431"/>
                  <a:pt x="1" y="425"/>
                  <a:pt x="1" y="420"/>
                </a:cubicBezTo>
                <a:cubicBezTo>
                  <a:pt x="0" y="414"/>
                  <a:pt x="0" y="409"/>
                  <a:pt x="2" y="404"/>
                </a:cubicBezTo>
                <a:cubicBezTo>
                  <a:pt x="4" y="399"/>
                  <a:pt x="7" y="394"/>
                  <a:pt x="12" y="389"/>
                </a:cubicBezTo>
                <a:cubicBezTo>
                  <a:pt x="15" y="385"/>
                  <a:pt x="20" y="383"/>
                  <a:pt x="24" y="381"/>
                </a:cubicBezTo>
                <a:cubicBezTo>
                  <a:pt x="29" y="380"/>
                  <a:pt x="35" y="379"/>
                  <a:pt x="41" y="379"/>
                </a:cubicBezTo>
                <a:lnTo>
                  <a:pt x="3" y="342"/>
                </a:lnTo>
                <a:cubicBezTo>
                  <a:pt x="3" y="341"/>
                  <a:pt x="3" y="341"/>
                  <a:pt x="3" y="341"/>
                </a:cubicBezTo>
                <a:cubicBezTo>
                  <a:pt x="3" y="340"/>
                  <a:pt x="3" y="339"/>
                  <a:pt x="3" y="339"/>
                </a:cubicBezTo>
                <a:cubicBezTo>
                  <a:pt x="3" y="338"/>
                  <a:pt x="4" y="337"/>
                  <a:pt x="4" y="337"/>
                </a:cubicBezTo>
                <a:cubicBezTo>
                  <a:pt x="5" y="336"/>
                  <a:pt x="6" y="335"/>
                  <a:pt x="7" y="334"/>
                </a:cubicBezTo>
                <a:cubicBezTo>
                  <a:pt x="8" y="332"/>
                  <a:pt x="9" y="331"/>
                  <a:pt x="10" y="331"/>
                </a:cubicBezTo>
                <a:cubicBezTo>
                  <a:pt x="11" y="330"/>
                  <a:pt x="12" y="330"/>
                  <a:pt x="12" y="329"/>
                </a:cubicBezTo>
                <a:cubicBezTo>
                  <a:pt x="13" y="329"/>
                  <a:pt x="14" y="329"/>
                  <a:pt x="14" y="329"/>
                </a:cubicBezTo>
                <a:cubicBezTo>
                  <a:pt x="15" y="329"/>
                  <a:pt x="15" y="329"/>
                  <a:pt x="15" y="330"/>
                </a:cubicBezTo>
                <a:lnTo>
                  <a:pt x="111" y="425"/>
                </a:lnTo>
                <a:close/>
                <a:moveTo>
                  <a:pt x="54" y="392"/>
                </a:moveTo>
                <a:cubicBezTo>
                  <a:pt x="46" y="391"/>
                  <a:pt x="40" y="391"/>
                  <a:pt x="35" y="392"/>
                </a:cubicBezTo>
                <a:cubicBezTo>
                  <a:pt x="30" y="393"/>
                  <a:pt x="26" y="395"/>
                  <a:pt x="23" y="398"/>
                </a:cubicBezTo>
                <a:cubicBezTo>
                  <a:pt x="20" y="401"/>
                  <a:pt x="18" y="405"/>
                  <a:pt x="17" y="408"/>
                </a:cubicBezTo>
                <a:cubicBezTo>
                  <a:pt x="17" y="412"/>
                  <a:pt x="17" y="415"/>
                  <a:pt x="18" y="419"/>
                </a:cubicBezTo>
                <a:cubicBezTo>
                  <a:pt x="19" y="423"/>
                  <a:pt x="21" y="426"/>
                  <a:pt x="23" y="430"/>
                </a:cubicBezTo>
                <a:cubicBezTo>
                  <a:pt x="25" y="433"/>
                  <a:pt x="28" y="437"/>
                  <a:pt x="31" y="440"/>
                </a:cubicBezTo>
                <a:cubicBezTo>
                  <a:pt x="34" y="443"/>
                  <a:pt x="38" y="446"/>
                  <a:pt x="41" y="449"/>
                </a:cubicBezTo>
                <a:cubicBezTo>
                  <a:pt x="45" y="451"/>
                  <a:pt x="49" y="453"/>
                  <a:pt x="52" y="454"/>
                </a:cubicBezTo>
                <a:cubicBezTo>
                  <a:pt x="56" y="455"/>
                  <a:pt x="60" y="456"/>
                  <a:pt x="63" y="455"/>
                </a:cubicBezTo>
                <a:cubicBezTo>
                  <a:pt x="67" y="455"/>
                  <a:pt x="70" y="453"/>
                  <a:pt x="73" y="450"/>
                </a:cubicBezTo>
                <a:cubicBezTo>
                  <a:pt x="75" y="448"/>
                  <a:pt x="76" y="446"/>
                  <a:pt x="77" y="444"/>
                </a:cubicBezTo>
                <a:cubicBezTo>
                  <a:pt x="78" y="443"/>
                  <a:pt x="79" y="440"/>
                  <a:pt x="79" y="438"/>
                </a:cubicBezTo>
                <a:cubicBezTo>
                  <a:pt x="80" y="435"/>
                  <a:pt x="80" y="432"/>
                  <a:pt x="80" y="429"/>
                </a:cubicBezTo>
                <a:cubicBezTo>
                  <a:pt x="80" y="426"/>
                  <a:pt x="80" y="422"/>
                  <a:pt x="80" y="418"/>
                </a:cubicBezTo>
                <a:lnTo>
                  <a:pt x="54" y="392"/>
                </a:lnTo>
                <a:close/>
                <a:moveTo>
                  <a:pt x="155" y="311"/>
                </a:moveTo>
                <a:cubicBezTo>
                  <a:pt x="157" y="313"/>
                  <a:pt x="158" y="315"/>
                  <a:pt x="157" y="317"/>
                </a:cubicBezTo>
                <a:cubicBezTo>
                  <a:pt x="157" y="318"/>
                  <a:pt x="157" y="320"/>
                  <a:pt x="155" y="321"/>
                </a:cubicBezTo>
                <a:lnTo>
                  <a:pt x="113" y="364"/>
                </a:lnTo>
                <a:cubicBezTo>
                  <a:pt x="116" y="367"/>
                  <a:pt x="120" y="370"/>
                  <a:pt x="124" y="372"/>
                </a:cubicBezTo>
                <a:cubicBezTo>
                  <a:pt x="127" y="374"/>
                  <a:pt x="131" y="376"/>
                  <a:pt x="135" y="376"/>
                </a:cubicBezTo>
                <a:cubicBezTo>
                  <a:pt x="138" y="377"/>
                  <a:pt x="142" y="376"/>
                  <a:pt x="146" y="374"/>
                </a:cubicBezTo>
                <a:cubicBezTo>
                  <a:pt x="150" y="373"/>
                  <a:pt x="154" y="370"/>
                  <a:pt x="158" y="366"/>
                </a:cubicBezTo>
                <a:cubicBezTo>
                  <a:pt x="161" y="363"/>
                  <a:pt x="163" y="360"/>
                  <a:pt x="165" y="357"/>
                </a:cubicBezTo>
                <a:cubicBezTo>
                  <a:pt x="167" y="354"/>
                  <a:pt x="168" y="352"/>
                  <a:pt x="170" y="349"/>
                </a:cubicBezTo>
                <a:cubicBezTo>
                  <a:pt x="171" y="347"/>
                  <a:pt x="172" y="345"/>
                  <a:pt x="172" y="343"/>
                </a:cubicBezTo>
                <a:cubicBezTo>
                  <a:pt x="173" y="342"/>
                  <a:pt x="173" y="340"/>
                  <a:pt x="174" y="340"/>
                </a:cubicBezTo>
                <a:cubicBezTo>
                  <a:pt x="174" y="339"/>
                  <a:pt x="175" y="339"/>
                  <a:pt x="175" y="339"/>
                </a:cubicBezTo>
                <a:cubicBezTo>
                  <a:pt x="176" y="339"/>
                  <a:pt x="176" y="339"/>
                  <a:pt x="177" y="339"/>
                </a:cubicBezTo>
                <a:cubicBezTo>
                  <a:pt x="177" y="340"/>
                  <a:pt x="178" y="340"/>
                  <a:pt x="178" y="340"/>
                </a:cubicBezTo>
                <a:cubicBezTo>
                  <a:pt x="179" y="341"/>
                  <a:pt x="180" y="342"/>
                  <a:pt x="181" y="342"/>
                </a:cubicBezTo>
                <a:cubicBezTo>
                  <a:pt x="181" y="343"/>
                  <a:pt x="182" y="344"/>
                  <a:pt x="182" y="344"/>
                </a:cubicBezTo>
                <a:cubicBezTo>
                  <a:pt x="182" y="345"/>
                  <a:pt x="183" y="345"/>
                  <a:pt x="183" y="346"/>
                </a:cubicBezTo>
                <a:cubicBezTo>
                  <a:pt x="183" y="346"/>
                  <a:pt x="184" y="346"/>
                  <a:pt x="184" y="347"/>
                </a:cubicBezTo>
                <a:cubicBezTo>
                  <a:pt x="184" y="347"/>
                  <a:pt x="184" y="348"/>
                  <a:pt x="184" y="348"/>
                </a:cubicBezTo>
                <a:cubicBezTo>
                  <a:pt x="184" y="349"/>
                  <a:pt x="184" y="350"/>
                  <a:pt x="183" y="352"/>
                </a:cubicBezTo>
                <a:cubicBezTo>
                  <a:pt x="182" y="354"/>
                  <a:pt x="181" y="356"/>
                  <a:pt x="180" y="359"/>
                </a:cubicBezTo>
                <a:cubicBezTo>
                  <a:pt x="178" y="361"/>
                  <a:pt x="176" y="364"/>
                  <a:pt x="174" y="367"/>
                </a:cubicBezTo>
                <a:cubicBezTo>
                  <a:pt x="172" y="371"/>
                  <a:pt x="169" y="374"/>
                  <a:pt x="166" y="377"/>
                </a:cubicBezTo>
                <a:cubicBezTo>
                  <a:pt x="161" y="382"/>
                  <a:pt x="155" y="386"/>
                  <a:pt x="150" y="389"/>
                </a:cubicBezTo>
                <a:cubicBezTo>
                  <a:pt x="144" y="391"/>
                  <a:pt x="139" y="392"/>
                  <a:pt x="133" y="392"/>
                </a:cubicBezTo>
                <a:cubicBezTo>
                  <a:pt x="127" y="392"/>
                  <a:pt x="122" y="390"/>
                  <a:pt x="116" y="387"/>
                </a:cubicBezTo>
                <a:cubicBezTo>
                  <a:pt x="110" y="384"/>
                  <a:pt x="104" y="380"/>
                  <a:pt x="99" y="374"/>
                </a:cubicBezTo>
                <a:cubicBezTo>
                  <a:pt x="93" y="368"/>
                  <a:pt x="89" y="363"/>
                  <a:pt x="86" y="357"/>
                </a:cubicBezTo>
                <a:cubicBezTo>
                  <a:pt x="83" y="351"/>
                  <a:pt x="81" y="345"/>
                  <a:pt x="81" y="339"/>
                </a:cubicBezTo>
                <a:cubicBezTo>
                  <a:pt x="80" y="334"/>
                  <a:pt x="81" y="328"/>
                  <a:pt x="83" y="322"/>
                </a:cubicBezTo>
                <a:cubicBezTo>
                  <a:pt x="86" y="317"/>
                  <a:pt x="89" y="312"/>
                  <a:pt x="94" y="307"/>
                </a:cubicBezTo>
                <a:cubicBezTo>
                  <a:pt x="99" y="302"/>
                  <a:pt x="104" y="298"/>
                  <a:pt x="109" y="297"/>
                </a:cubicBezTo>
                <a:cubicBezTo>
                  <a:pt x="114" y="295"/>
                  <a:pt x="119" y="294"/>
                  <a:pt x="124" y="294"/>
                </a:cubicBezTo>
                <a:cubicBezTo>
                  <a:pt x="130" y="295"/>
                  <a:pt x="134" y="296"/>
                  <a:pt x="139" y="299"/>
                </a:cubicBezTo>
                <a:cubicBezTo>
                  <a:pt x="144" y="302"/>
                  <a:pt x="149" y="305"/>
                  <a:pt x="153" y="309"/>
                </a:cubicBezTo>
                <a:lnTo>
                  <a:pt x="155" y="311"/>
                </a:lnTo>
                <a:close/>
                <a:moveTo>
                  <a:pt x="139" y="320"/>
                </a:moveTo>
                <a:cubicBezTo>
                  <a:pt x="133" y="313"/>
                  <a:pt x="127" y="310"/>
                  <a:pt x="121" y="309"/>
                </a:cubicBezTo>
                <a:cubicBezTo>
                  <a:pt x="114" y="309"/>
                  <a:pt x="108" y="311"/>
                  <a:pt x="102" y="317"/>
                </a:cubicBezTo>
                <a:cubicBezTo>
                  <a:pt x="99" y="320"/>
                  <a:pt x="97" y="323"/>
                  <a:pt x="96" y="326"/>
                </a:cubicBezTo>
                <a:cubicBezTo>
                  <a:pt x="95" y="330"/>
                  <a:pt x="95" y="333"/>
                  <a:pt x="95" y="336"/>
                </a:cubicBezTo>
                <a:cubicBezTo>
                  <a:pt x="95" y="340"/>
                  <a:pt x="96" y="343"/>
                  <a:pt x="98" y="346"/>
                </a:cubicBezTo>
                <a:cubicBezTo>
                  <a:pt x="100" y="349"/>
                  <a:pt x="102" y="352"/>
                  <a:pt x="104" y="355"/>
                </a:cubicBezTo>
                <a:lnTo>
                  <a:pt x="139" y="320"/>
                </a:lnTo>
                <a:close/>
                <a:moveTo>
                  <a:pt x="252" y="278"/>
                </a:moveTo>
                <a:cubicBezTo>
                  <a:pt x="253" y="279"/>
                  <a:pt x="254" y="280"/>
                  <a:pt x="254" y="281"/>
                </a:cubicBezTo>
                <a:cubicBezTo>
                  <a:pt x="255" y="281"/>
                  <a:pt x="255" y="282"/>
                  <a:pt x="255" y="283"/>
                </a:cubicBezTo>
                <a:cubicBezTo>
                  <a:pt x="255" y="283"/>
                  <a:pt x="255" y="284"/>
                  <a:pt x="255" y="284"/>
                </a:cubicBezTo>
                <a:cubicBezTo>
                  <a:pt x="255" y="285"/>
                  <a:pt x="255" y="285"/>
                  <a:pt x="255" y="286"/>
                </a:cubicBezTo>
                <a:lnTo>
                  <a:pt x="215" y="325"/>
                </a:lnTo>
                <a:cubicBezTo>
                  <a:pt x="214" y="326"/>
                  <a:pt x="213" y="327"/>
                  <a:pt x="211" y="327"/>
                </a:cubicBezTo>
                <a:cubicBezTo>
                  <a:pt x="210" y="327"/>
                  <a:pt x="208" y="326"/>
                  <a:pt x="207" y="324"/>
                </a:cubicBezTo>
                <a:lnTo>
                  <a:pt x="204" y="322"/>
                </a:lnTo>
                <a:cubicBezTo>
                  <a:pt x="204" y="321"/>
                  <a:pt x="203" y="321"/>
                  <a:pt x="203" y="320"/>
                </a:cubicBezTo>
                <a:cubicBezTo>
                  <a:pt x="202" y="319"/>
                  <a:pt x="202" y="319"/>
                  <a:pt x="202" y="318"/>
                </a:cubicBezTo>
                <a:cubicBezTo>
                  <a:pt x="201" y="317"/>
                  <a:pt x="201" y="317"/>
                  <a:pt x="201" y="316"/>
                </a:cubicBezTo>
                <a:cubicBezTo>
                  <a:pt x="200" y="315"/>
                  <a:pt x="200" y="314"/>
                  <a:pt x="200" y="312"/>
                </a:cubicBezTo>
                <a:lnTo>
                  <a:pt x="184" y="239"/>
                </a:lnTo>
                <a:lnTo>
                  <a:pt x="156" y="267"/>
                </a:lnTo>
                <a:cubicBezTo>
                  <a:pt x="156" y="268"/>
                  <a:pt x="155" y="268"/>
                  <a:pt x="153" y="268"/>
                </a:cubicBezTo>
                <a:cubicBezTo>
                  <a:pt x="152" y="267"/>
                  <a:pt x="151" y="266"/>
                  <a:pt x="149" y="265"/>
                </a:cubicBezTo>
                <a:cubicBezTo>
                  <a:pt x="148" y="264"/>
                  <a:pt x="147" y="263"/>
                  <a:pt x="147" y="262"/>
                </a:cubicBezTo>
                <a:cubicBezTo>
                  <a:pt x="146" y="261"/>
                  <a:pt x="146" y="261"/>
                  <a:pt x="146" y="260"/>
                </a:cubicBezTo>
                <a:cubicBezTo>
                  <a:pt x="145" y="259"/>
                  <a:pt x="145" y="259"/>
                  <a:pt x="146" y="258"/>
                </a:cubicBezTo>
                <a:cubicBezTo>
                  <a:pt x="146" y="258"/>
                  <a:pt x="146" y="258"/>
                  <a:pt x="146" y="257"/>
                </a:cubicBezTo>
                <a:lnTo>
                  <a:pt x="183" y="220"/>
                </a:lnTo>
                <a:cubicBezTo>
                  <a:pt x="184" y="220"/>
                  <a:pt x="185" y="219"/>
                  <a:pt x="185" y="219"/>
                </a:cubicBezTo>
                <a:cubicBezTo>
                  <a:pt x="186" y="219"/>
                  <a:pt x="186" y="218"/>
                  <a:pt x="187" y="219"/>
                </a:cubicBezTo>
                <a:cubicBezTo>
                  <a:pt x="187" y="219"/>
                  <a:pt x="188" y="219"/>
                  <a:pt x="189" y="219"/>
                </a:cubicBezTo>
                <a:cubicBezTo>
                  <a:pt x="190" y="220"/>
                  <a:pt x="190" y="220"/>
                  <a:pt x="191" y="221"/>
                </a:cubicBezTo>
                <a:lnTo>
                  <a:pt x="193" y="223"/>
                </a:lnTo>
                <a:cubicBezTo>
                  <a:pt x="194" y="224"/>
                  <a:pt x="195" y="225"/>
                  <a:pt x="195" y="225"/>
                </a:cubicBezTo>
                <a:cubicBezTo>
                  <a:pt x="196" y="226"/>
                  <a:pt x="196" y="227"/>
                  <a:pt x="196" y="227"/>
                </a:cubicBezTo>
                <a:cubicBezTo>
                  <a:pt x="197" y="228"/>
                  <a:pt x="197" y="229"/>
                  <a:pt x="197" y="230"/>
                </a:cubicBezTo>
                <a:cubicBezTo>
                  <a:pt x="198" y="231"/>
                  <a:pt x="198" y="232"/>
                  <a:pt x="198" y="233"/>
                </a:cubicBezTo>
                <a:lnTo>
                  <a:pt x="214" y="306"/>
                </a:lnTo>
                <a:lnTo>
                  <a:pt x="245" y="276"/>
                </a:lnTo>
                <a:cubicBezTo>
                  <a:pt x="245" y="275"/>
                  <a:pt x="245" y="275"/>
                  <a:pt x="246" y="275"/>
                </a:cubicBezTo>
                <a:cubicBezTo>
                  <a:pt x="246" y="275"/>
                  <a:pt x="247" y="275"/>
                  <a:pt x="247" y="275"/>
                </a:cubicBezTo>
                <a:cubicBezTo>
                  <a:pt x="248" y="275"/>
                  <a:pt x="249" y="275"/>
                  <a:pt x="250" y="276"/>
                </a:cubicBezTo>
                <a:cubicBezTo>
                  <a:pt x="250" y="276"/>
                  <a:pt x="251" y="277"/>
                  <a:pt x="252" y="278"/>
                </a:cubicBezTo>
                <a:close/>
                <a:moveTo>
                  <a:pt x="291" y="284"/>
                </a:moveTo>
                <a:cubicBezTo>
                  <a:pt x="291" y="285"/>
                  <a:pt x="291" y="285"/>
                  <a:pt x="292" y="286"/>
                </a:cubicBezTo>
                <a:cubicBezTo>
                  <a:pt x="292" y="287"/>
                  <a:pt x="291" y="287"/>
                  <a:pt x="291" y="288"/>
                </a:cubicBezTo>
                <a:cubicBezTo>
                  <a:pt x="291" y="289"/>
                  <a:pt x="290" y="290"/>
                  <a:pt x="290" y="290"/>
                </a:cubicBezTo>
                <a:cubicBezTo>
                  <a:pt x="289" y="291"/>
                  <a:pt x="288" y="292"/>
                  <a:pt x="287" y="293"/>
                </a:cubicBezTo>
                <a:cubicBezTo>
                  <a:pt x="286" y="294"/>
                  <a:pt x="285" y="295"/>
                  <a:pt x="284" y="296"/>
                </a:cubicBezTo>
                <a:cubicBezTo>
                  <a:pt x="283" y="296"/>
                  <a:pt x="282" y="297"/>
                  <a:pt x="282" y="297"/>
                </a:cubicBezTo>
                <a:cubicBezTo>
                  <a:pt x="281" y="297"/>
                  <a:pt x="280" y="297"/>
                  <a:pt x="280" y="297"/>
                </a:cubicBezTo>
                <a:cubicBezTo>
                  <a:pt x="279" y="296"/>
                  <a:pt x="279" y="296"/>
                  <a:pt x="278" y="295"/>
                </a:cubicBezTo>
                <a:lnTo>
                  <a:pt x="203" y="132"/>
                </a:lnTo>
                <a:cubicBezTo>
                  <a:pt x="202" y="131"/>
                  <a:pt x="202" y="130"/>
                  <a:pt x="202" y="130"/>
                </a:cubicBezTo>
                <a:cubicBezTo>
                  <a:pt x="202" y="129"/>
                  <a:pt x="202" y="128"/>
                  <a:pt x="202" y="128"/>
                </a:cubicBezTo>
                <a:cubicBezTo>
                  <a:pt x="203" y="127"/>
                  <a:pt x="203" y="126"/>
                  <a:pt x="204" y="126"/>
                </a:cubicBezTo>
                <a:cubicBezTo>
                  <a:pt x="204" y="125"/>
                  <a:pt x="205" y="124"/>
                  <a:pt x="206" y="123"/>
                </a:cubicBezTo>
                <a:cubicBezTo>
                  <a:pt x="207" y="122"/>
                  <a:pt x="208" y="121"/>
                  <a:pt x="209" y="120"/>
                </a:cubicBezTo>
                <a:cubicBezTo>
                  <a:pt x="210" y="120"/>
                  <a:pt x="211" y="119"/>
                  <a:pt x="212" y="119"/>
                </a:cubicBezTo>
                <a:cubicBezTo>
                  <a:pt x="212" y="119"/>
                  <a:pt x="213" y="119"/>
                  <a:pt x="214" y="119"/>
                </a:cubicBezTo>
                <a:cubicBezTo>
                  <a:pt x="214" y="120"/>
                  <a:pt x="215" y="120"/>
                  <a:pt x="215" y="121"/>
                </a:cubicBezTo>
                <a:lnTo>
                  <a:pt x="291" y="284"/>
                </a:lnTo>
                <a:close/>
                <a:moveTo>
                  <a:pt x="380" y="151"/>
                </a:moveTo>
                <a:cubicBezTo>
                  <a:pt x="381" y="152"/>
                  <a:pt x="381" y="152"/>
                  <a:pt x="382" y="153"/>
                </a:cubicBezTo>
                <a:cubicBezTo>
                  <a:pt x="382" y="154"/>
                  <a:pt x="383" y="155"/>
                  <a:pt x="383" y="155"/>
                </a:cubicBezTo>
                <a:cubicBezTo>
                  <a:pt x="383" y="156"/>
                  <a:pt x="383" y="156"/>
                  <a:pt x="383" y="157"/>
                </a:cubicBezTo>
                <a:cubicBezTo>
                  <a:pt x="383" y="157"/>
                  <a:pt x="382" y="158"/>
                  <a:pt x="382" y="158"/>
                </a:cubicBezTo>
                <a:lnTo>
                  <a:pt x="333" y="207"/>
                </a:lnTo>
                <a:cubicBezTo>
                  <a:pt x="333" y="207"/>
                  <a:pt x="333" y="207"/>
                  <a:pt x="332" y="207"/>
                </a:cubicBezTo>
                <a:cubicBezTo>
                  <a:pt x="332" y="207"/>
                  <a:pt x="331" y="207"/>
                  <a:pt x="331" y="207"/>
                </a:cubicBezTo>
                <a:cubicBezTo>
                  <a:pt x="330" y="207"/>
                  <a:pt x="329" y="207"/>
                  <a:pt x="328" y="206"/>
                </a:cubicBezTo>
                <a:cubicBezTo>
                  <a:pt x="328" y="206"/>
                  <a:pt x="327" y="205"/>
                  <a:pt x="326" y="204"/>
                </a:cubicBezTo>
                <a:cubicBezTo>
                  <a:pt x="325" y="204"/>
                  <a:pt x="324" y="203"/>
                  <a:pt x="324" y="202"/>
                </a:cubicBezTo>
                <a:cubicBezTo>
                  <a:pt x="323" y="201"/>
                  <a:pt x="323" y="200"/>
                  <a:pt x="323" y="200"/>
                </a:cubicBezTo>
                <a:cubicBezTo>
                  <a:pt x="323" y="199"/>
                  <a:pt x="323" y="199"/>
                  <a:pt x="323" y="198"/>
                </a:cubicBezTo>
                <a:cubicBezTo>
                  <a:pt x="323" y="198"/>
                  <a:pt x="323" y="197"/>
                  <a:pt x="324" y="197"/>
                </a:cubicBezTo>
                <a:lnTo>
                  <a:pt x="343" y="177"/>
                </a:lnTo>
                <a:lnTo>
                  <a:pt x="272" y="107"/>
                </a:lnTo>
                <a:lnTo>
                  <a:pt x="265" y="135"/>
                </a:lnTo>
                <a:cubicBezTo>
                  <a:pt x="265" y="137"/>
                  <a:pt x="264" y="138"/>
                  <a:pt x="264" y="138"/>
                </a:cubicBezTo>
                <a:cubicBezTo>
                  <a:pt x="263" y="139"/>
                  <a:pt x="263" y="139"/>
                  <a:pt x="262" y="139"/>
                </a:cubicBezTo>
                <a:cubicBezTo>
                  <a:pt x="261" y="139"/>
                  <a:pt x="261" y="139"/>
                  <a:pt x="260" y="139"/>
                </a:cubicBezTo>
                <a:cubicBezTo>
                  <a:pt x="259" y="138"/>
                  <a:pt x="258" y="137"/>
                  <a:pt x="257" y="136"/>
                </a:cubicBezTo>
                <a:cubicBezTo>
                  <a:pt x="256" y="135"/>
                  <a:pt x="255" y="134"/>
                  <a:pt x="255" y="134"/>
                </a:cubicBezTo>
                <a:cubicBezTo>
                  <a:pt x="254" y="133"/>
                  <a:pt x="254" y="133"/>
                  <a:pt x="254" y="132"/>
                </a:cubicBezTo>
                <a:cubicBezTo>
                  <a:pt x="254" y="132"/>
                  <a:pt x="253" y="131"/>
                  <a:pt x="253" y="130"/>
                </a:cubicBezTo>
                <a:cubicBezTo>
                  <a:pt x="253" y="130"/>
                  <a:pt x="253" y="129"/>
                  <a:pt x="254" y="129"/>
                </a:cubicBezTo>
                <a:lnTo>
                  <a:pt x="261" y="93"/>
                </a:lnTo>
                <a:cubicBezTo>
                  <a:pt x="261" y="93"/>
                  <a:pt x="261" y="93"/>
                  <a:pt x="262" y="92"/>
                </a:cubicBezTo>
                <a:cubicBezTo>
                  <a:pt x="262" y="92"/>
                  <a:pt x="262" y="91"/>
                  <a:pt x="262" y="91"/>
                </a:cubicBezTo>
                <a:cubicBezTo>
                  <a:pt x="263" y="90"/>
                  <a:pt x="263" y="90"/>
                  <a:pt x="264" y="89"/>
                </a:cubicBezTo>
                <a:cubicBezTo>
                  <a:pt x="264" y="89"/>
                  <a:pt x="265" y="88"/>
                  <a:pt x="266" y="87"/>
                </a:cubicBezTo>
                <a:cubicBezTo>
                  <a:pt x="267" y="86"/>
                  <a:pt x="268" y="85"/>
                  <a:pt x="269" y="84"/>
                </a:cubicBezTo>
                <a:cubicBezTo>
                  <a:pt x="270" y="84"/>
                  <a:pt x="270" y="83"/>
                  <a:pt x="271" y="83"/>
                </a:cubicBezTo>
                <a:cubicBezTo>
                  <a:pt x="272" y="83"/>
                  <a:pt x="272" y="83"/>
                  <a:pt x="273" y="83"/>
                </a:cubicBezTo>
                <a:cubicBezTo>
                  <a:pt x="273" y="83"/>
                  <a:pt x="273" y="83"/>
                  <a:pt x="274" y="83"/>
                </a:cubicBezTo>
                <a:lnTo>
                  <a:pt x="355" y="165"/>
                </a:lnTo>
                <a:lnTo>
                  <a:pt x="372" y="148"/>
                </a:lnTo>
                <a:cubicBezTo>
                  <a:pt x="372" y="148"/>
                  <a:pt x="373" y="148"/>
                  <a:pt x="373" y="147"/>
                </a:cubicBezTo>
                <a:cubicBezTo>
                  <a:pt x="374" y="147"/>
                  <a:pt x="375" y="147"/>
                  <a:pt x="375" y="148"/>
                </a:cubicBezTo>
                <a:cubicBezTo>
                  <a:pt x="376" y="148"/>
                  <a:pt x="377" y="148"/>
                  <a:pt x="377" y="149"/>
                </a:cubicBezTo>
                <a:cubicBezTo>
                  <a:pt x="378" y="149"/>
                  <a:pt x="379" y="150"/>
                  <a:pt x="380" y="151"/>
                </a:cubicBezTo>
                <a:close/>
                <a:moveTo>
                  <a:pt x="458" y="71"/>
                </a:moveTo>
                <a:cubicBezTo>
                  <a:pt x="459" y="72"/>
                  <a:pt x="460" y="73"/>
                  <a:pt x="460" y="74"/>
                </a:cubicBezTo>
                <a:cubicBezTo>
                  <a:pt x="461" y="75"/>
                  <a:pt x="461" y="75"/>
                  <a:pt x="462" y="76"/>
                </a:cubicBezTo>
                <a:cubicBezTo>
                  <a:pt x="462" y="77"/>
                  <a:pt x="462" y="77"/>
                  <a:pt x="462" y="78"/>
                </a:cubicBezTo>
                <a:cubicBezTo>
                  <a:pt x="462" y="78"/>
                  <a:pt x="461" y="79"/>
                  <a:pt x="461" y="79"/>
                </a:cubicBezTo>
                <a:lnTo>
                  <a:pt x="409" y="131"/>
                </a:lnTo>
                <a:cubicBezTo>
                  <a:pt x="409" y="131"/>
                  <a:pt x="408" y="132"/>
                  <a:pt x="407" y="132"/>
                </a:cubicBezTo>
                <a:cubicBezTo>
                  <a:pt x="407" y="132"/>
                  <a:pt x="406" y="133"/>
                  <a:pt x="405" y="133"/>
                </a:cubicBezTo>
                <a:cubicBezTo>
                  <a:pt x="405" y="133"/>
                  <a:pt x="404" y="132"/>
                  <a:pt x="403" y="132"/>
                </a:cubicBezTo>
                <a:cubicBezTo>
                  <a:pt x="402" y="131"/>
                  <a:pt x="401" y="130"/>
                  <a:pt x="400" y="129"/>
                </a:cubicBezTo>
                <a:cubicBezTo>
                  <a:pt x="399" y="128"/>
                  <a:pt x="398" y="127"/>
                  <a:pt x="398" y="127"/>
                </a:cubicBezTo>
                <a:cubicBezTo>
                  <a:pt x="397" y="126"/>
                  <a:pt x="396" y="125"/>
                  <a:pt x="396" y="124"/>
                </a:cubicBezTo>
                <a:cubicBezTo>
                  <a:pt x="396" y="124"/>
                  <a:pt x="396" y="123"/>
                  <a:pt x="395" y="122"/>
                </a:cubicBezTo>
                <a:cubicBezTo>
                  <a:pt x="395" y="121"/>
                  <a:pt x="395" y="120"/>
                  <a:pt x="395" y="119"/>
                </a:cubicBezTo>
                <a:lnTo>
                  <a:pt x="395" y="81"/>
                </a:lnTo>
                <a:cubicBezTo>
                  <a:pt x="395" y="72"/>
                  <a:pt x="394" y="65"/>
                  <a:pt x="393" y="59"/>
                </a:cubicBezTo>
                <a:cubicBezTo>
                  <a:pt x="392" y="53"/>
                  <a:pt x="391" y="47"/>
                  <a:pt x="390" y="43"/>
                </a:cubicBezTo>
                <a:cubicBezTo>
                  <a:pt x="388" y="39"/>
                  <a:pt x="386" y="35"/>
                  <a:pt x="384" y="33"/>
                </a:cubicBezTo>
                <a:cubicBezTo>
                  <a:pt x="383" y="30"/>
                  <a:pt x="381" y="27"/>
                  <a:pt x="379" y="25"/>
                </a:cubicBezTo>
                <a:cubicBezTo>
                  <a:pt x="376" y="23"/>
                  <a:pt x="374" y="22"/>
                  <a:pt x="372" y="20"/>
                </a:cubicBezTo>
                <a:cubicBezTo>
                  <a:pt x="369" y="19"/>
                  <a:pt x="366" y="19"/>
                  <a:pt x="364" y="19"/>
                </a:cubicBezTo>
                <a:cubicBezTo>
                  <a:pt x="361" y="19"/>
                  <a:pt x="358" y="19"/>
                  <a:pt x="356" y="20"/>
                </a:cubicBezTo>
                <a:cubicBezTo>
                  <a:pt x="353" y="21"/>
                  <a:pt x="350" y="23"/>
                  <a:pt x="348" y="26"/>
                </a:cubicBezTo>
                <a:cubicBezTo>
                  <a:pt x="345" y="29"/>
                  <a:pt x="342" y="32"/>
                  <a:pt x="341" y="35"/>
                </a:cubicBezTo>
                <a:cubicBezTo>
                  <a:pt x="339" y="38"/>
                  <a:pt x="338" y="41"/>
                  <a:pt x="337" y="44"/>
                </a:cubicBezTo>
                <a:cubicBezTo>
                  <a:pt x="336" y="47"/>
                  <a:pt x="336" y="49"/>
                  <a:pt x="335" y="51"/>
                </a:cubicBezTo>
                <a:cubicBezTo>
                  <a:pt x="335" y="53"/>
                  <a:pt x="334" y="55"/>
                  <a:pt x="334" y="55"/>
                </a:cubicBezTo>
                <a:cubicBezTo>
                  <a:pt x="333" y="56"/>
                  <a:pt x="333" y="56"/>
                  <a:pt x="332" y="56"/>
                </a:cubicBezTo>
                <a:cubicBezTo>
                  <a:pt x="332" y="56"/>
                  <a:pt x="331" y="56"/>
                  <a:pt x="331" y="56"/>
                </a:cubicBezTo>
                <a:cubicBezTo>
                  <a:pt x="330" y="55"/>
                  <a:pt x="330" y="55"/>
                  <a:pt x="329" y="54"/>
                </a:cubicBezTo>
                <a:cubicBezTo>
                  <a:pt x="328" y="54"/>
                  <a:pt x="327" y="53"/>
                  <a:pt x="326" y="52"/>
                </a:cubicBezTo>
                <a:cubicBezTo>
                  <a:pt x="325" y="51"/>
                  <a:pt x="325" y="50"/>
                  <a:pt x="324" y="50"/>
                </a:cubicBezTo>
                <a:cubicBezTo>
                  <a:pt x="324" y="49"/>
                  <a:pt x="323" y="49"/>
                  <a:pt x="323" y="48"/>
                </a:cubicBezTo>
                <a:cubicBezTo>
                  <a:pt x="323" y="48"/>
                  <a:pt x="323" y="47"/>
                  <a:pt x="322" y="47"/>
                </a:cubicBezTo>
                <a:cubicBezTo>
                  <a:pt x="322" y="46"/>
                  <a:pt x="322" y="45"/>
                  <a:pt x="322" y="44"/>
                </a:cubicBezTo>
                <a:cubicBezTo>
                  <a:pt x="322" y="43"/>
                  <a:pt x="323" y="42"/>
                  <a:pt x="323" y="39"/>
                </a:cubicBezTo>
                <a:cubicBezTo>
                  <a:pt x="324" y="37"/>
                  <a:pt x="325" y="34"/>
                  <a:pt x="326" y="31"/>
                </a:cubicBezTo>
                <a:cubicBezTo>
                  <a:pt x="327" y="28"/>
                  <a:pt x="329" y="25"/>
                  <a:pt x="331" y="22"/>
                </a:cubicBezTo>
                <a:cubicBezTo>
                  <a:pt x="333" y="19"/>
                  <a:pt x="335" y="16"/>
                  <a:pt x="338" y="13"/>
                </a:cubicBezTo>
                <a:cubicBezTo>
                  <a:pt x="343" y="9"/>
                  <a:pt x="347" y="6"/>
                  <a:pt x="352" y="3"/>
                </a:cubicBezTo>
                <a:cubicBezTo>
                  <a:pt x="357" y="1"/>
                  <a:pt x="361" y="0"/>
                  <a:pt x="366" y="0"/>
                </a:cubicBezTo>
                <a:cubicBezTo>
                  <a:pt x="370" y="0"/>
                  <a:pt x="374" y="1"/>
                  <a:pt x="378" y="3"/>
                </a:cubicBezTo>
                <a:cubicBezTo>
                  <a:pt x="382" y="5"/>
                  <a:pt x="386" y="7"/>
                  <a:pt x="389" y="11"/>
                </a:cubicBezTo>
                <a:cubicBezTo>
                  <a:pt x="392" y="14"/>
                  <a:pt x="395" y="17"/>
                  <a:pt x="397" y="20"/>
                </a:cubicBezTo>
                <a:cubicBezTo>
                  <a:pt x="400" y="24"/>
                  <a:pt x="402" y="28"/>
                  <a:pt x="403" y="33"/>
                </a:cubicBezTo>
                <a:cubicBezTo>
                  <a:pt x="405" y="38"/>
                  <a:pt x="407" y="45"/>
                  <a:pt x="408" y="52"/>
                </a:cubicBezTo>
                <a:cubicBezTo>
                  <a:pt x="408" y="59"/>
                  <a:pt x="409" y="68"/>
                  <a:pt x="409" y="79"/>
                </a:cubicBezTo>
                <a:lnTo>
                  <a:pt x="410" y="109"/>
                </a:lnTo>
                <a:lnTo>
                  <a:pt x="450" y="69"/>
                </a:lnTo>
                <a:cubicBezTo>
                  <a:pt x="451" y="68"/>
                  <a:pt x="451" y="68"/>
                  <a:pt x="452" y="68"/>
                </a:cubicBezTo>
                <a:cubicBezTo>
                  <a:pt x="452" y="68"/>
                  <a:pt x="453" y="68"/>
                  <a:pt x="454" y="68"/>
                </a:cubicBezTo>
                <a:cubicBezTo>
                  <a:pt x="454" y="68"/>
                  <a:pt x="455" y="69"/>
                  <a:pt x="456" y="69"/>
                </a:cubicBezTo>
                <a:cubicBezTo>
                  <a:pt x="457" y="70"/>
                  <a:pt x="457" y="70"/>
                  <a:pt x="458" y="7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4" name="Freeform 108"/>
          <p:cNvSpPr>
            <a:spLocks noEditPoints="1"/>
          </p:cNvSpPr>
          <p:nvPr/>
        </p:nvSpPr>
        <p:spPr bwMode="auto">
          <a:xfrm>
            <a:off x="5981701" y="5764213"/>
            <a:ext cx="304800" cy="328613"/>
          </a:xfrm>
          <a:custGeom>
            <a:avLst/>
            <a:gdLst>
              <a:gd name="T0" fmla="*/ 113 w 449"/>
              <a:gd name="T1" fmla="*/ 480 h 486"/>
              <a:gd name="T2" fmla="*/ 101 w 449"/>
              <a:gd name="T3" fmla="*/ 485 h 486"/>
              <a:gd name="T4" fmla="*/ 96 w 449"/>
              <a:gd name="T5" fmla="*/ 476 h 486"/>
              <a:gd name="T6" fmla="*/ 102 w 449"/>
              <a:gd name="T7" fmla="*/ 456 h 486"/>
              <a:gd name="T8" fmla="*/ 28 w 449"/>
              <a:gd name="T9" fmla="*/ 376 h 486"/>
              <a:gd name="T10" fmla="*/ 39 w 449"/>
              <a:gd name="T11" fmla="*/ 369 h 486"/>
              <a:gd name="T12" fmla="*/ 11 w 449"/>
              <a:gd name="T13" fmla="*/ 364 h 486"/>
              <a:gd name="T14" fmla="*/ 19 w 449"/>
              <a:gd name="T15" fmla="*/ 346 h 486"/>
              <a:gd name="T16" fmla="*/ 167 w 449"/>
              <a:gd name="T17" fmla="*/ 374 h 486"/>
              <a:gd name="T18" fmla="*/ 146 w 449"/>
              <a:gd name="T19" fmla="*/ 398 h 486"/>
              <a:gd name="T20" fmla="*/ 96 w 449"/>
              <a:gd name="T21" fmla="*/ 389 h 486"/>
              <a:gd name="T22" fmla="*/ 118 w 449"/>
              <a:gd name="T23" fmla="*/ 333 h 486"/>
              <a:gd name="T24" fmla="*/ 82 w 449"/>
              <a:gd name="T25" fmla="*/ 341 h 486"/>
              <a:gd name="T26" fmla="*/ 71 w 449"/>
              <a:gd name="T27" fmla="*/ 361 h 486"/>
              <a:gd name="T28" fmla="*/ 65 w 449"/>
              <a:gd name="T29" fmla="*/ 346 h 486"/>
              <a:gd name="T30" fmla="*/ 106 w 449"/>
              <a:gd name="T31" fmla="*/ 308 h 486"/>
              <a:gd name="T32" fmla="*/ 122 w 449"/>
              <a:gd name="T33" fmla="*/ 356 h 486"/>
              <a:gd name="T34" fmla="*/ 126 w 449"/>
              <a:gd name="T35" fmla="*/ 393 h 486"/>
              <a:gd name="T36" fmla="*/ 259 w 449"/>
              <a:gd name="T37" fmla="*/ 278 h 486"/>
              <a:gd name="T38" fmla="*/ 253 w 449"/>
              <a:gd name="T39" fmla="*/ 289 h 486"/>
              <a:gd name="T40" fmla="*/ 200 w 449"/>
              <a:gd name="T41" fmla="*/ 244 h 486"/>
              <a:gd name="T42" fmla="*/ 170 w 449"/>
              <a:gd name="T43" fmla="*/ 276 h 486"/>
              <a:gd name="T44" fmla="*/ 212 w 449"/>
              <a:gd name="T45" fmla="*/ 330 h 486"/>
              <a:gd name="T46" fmla="*/ 139 w 449"/>
              <a:gd name="T47" fmla="*/ 269 h 486"/>
              <a:gd name="T48" fmla="*/ 145 w 449"/>
              <a:gd name="T49" fmla="*/ 259 h 486"/>
              <a:gd name="T50" fmla="*/ 160 w 449"/>
              <a:gd name="T51" fmla="*/ 247 h 486"/>
              <a:gd name="T52" fmla="*/ 220 w 449"/>
              <a:gd name="T53" fmla="*/ 238 h 486"/>
              <a:gd name="T54" fmla="*/ 302 w 449"/>
              <a:gd name="T55" fmla="*/ 279 h 486"/>
              <a:gd name="T56" fmla="*/ 291 w 449"/>
              <a:gd name="T57" fmla="*/ 283 h 486"/>
              <a:gd name="T58" fmla="*/ 218 w 449"/>
              <a:gd name="T59" fmla="*/ 111 h 486"/>
              <a:gd name="T60" fmla="*/ 303 w 449"/>
              <a:gd name="T61" fmla="*/ 272 h 486"/>
              <a:gd name="T62" fmla="*/ 394 w 449"/>
              <a:gd name="T63" fmla="*/ 146 h 486"/>
              <a:gd name="T64" fmla="*/ 338 w 449"/>
              <a:gd name="T65" fmla="*/ 193 h 486"/>
              <a:gd name="T66" fmla="*/ 355 w 449"/>
              <a:gd name="T67" fmla="*/ 166 h 486"/>
              <a:gd name="T68" fmla="*/ 272 w 449"/>
              <a:gd name="T69" fmla="*/ 127 h 486"/>
              <a:gd name="T70" fmla="*/ 266 w 449"/>
              <a:gd name="T71" fmla="*/ 117 h 486"/>
              <a:gd name="T72" fmla="*/ 278 w 449"/>
              <a:gd name="T73" fmla="*/ 75 h 486"/>
              <a:gd name="T74" fmla="*/ 368 w 449"/>
              <a:gd name="T75" fmla="*/ 153 h 486"/>
              <a:gd name="T76" fmla="*/ 392 w 449"/>
              <a:gd name="T77" fmla="*/ 139 h 486"/>
              <a:gd name="T78" fmla="*/ 433 w 449"/>
              <a:gd name="T79" fmla="*/ 111 h 486"/>
              <a:gd name="T80" fmla="*/ 401 w 449"/>
              <a:gd name="T81" fmla="*/ 128 h 486"/>
              <a:gd name="T82" fmla="*/ 392 w 449"/>
              <a:gd name="T83" fmla="*/ 117 h 486"/>
              <a:gd name="T84" fmla="*/ 430 w 449"/>
              <a:gd name="T85" fmla="*/ 91 h 486"/>
              <a:gd name="T86" fmla="*/ 407 w 449"/>
              <a:gd name="T87" fmla="*/ 58 h 486"/>
              <a:gd name="T88" fmla="*/ 372 w 449"/>
              <a:gd name="T89" fmla="*/ 81 h 486"/>
              <a:gd name="T90" fmla="*/ 365 w 449"/>
              <a:gd name="T91" fmla="*/ 72 h 486"/>
              <a:gd name="T92" fmla="*/ 382 w 449"/>
              <a:gd name="T93" fmla="*/ 33 h 486"/>
              <a:gd name="T94" fmla="*/ 347 w 449"/>
              <a:gd name="T95" fmla="*/ 26 h 486"/>
              <a:gd name="T96" fmla="*/ 333 w 449"/>
              <a:gd name="T97" fmla="*/ 55 h 486"/>
              <a:gd name="T98" fmla="*/ 324 w 449"/>
              <a:gd name="T99" fmla="*/ 48 h 486"/>
              <a:gd name="T100" fmla="*/ 332 w 449"/>
              <a:gd name="T101" fmla="*/ 22 h 486"/>
              <a:gd name="T102" fmla="*/ 388 w 449"/>
              <a:gd name="T103" fmla="*/ 10 h 486"/>
              <a:gd name="T104" fmla="*/ 393 w 449"/>
              <a:gd name="T105" fmla="*/ 5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9" h="486">
                <a:moveTo>
                  <a:pt x="107" y="436"/>
                </a:moveTo>
                <a:cubicBezTo>
                  <a:pt x="112" y="441"/>
                  <a:pt x="115" y="445"/>
                  <a:pt x="117" y="449"/>
                </a:cubicBezTo>
                <a:cubicBezTo>
                  <a:pt x="119" y="453"/>
                  <a:pt x="121" y="456"/>
                  <a:pt x="121" y="460"/>
                </a:cubicBezTo>
                <a:cubicBezTo>
                  <a:pt x="122" y="463"/>
                  <a:pt x="121" y="467"/>
                  <a:pt x="120" y="470"/>
                </a:cubicBezTo>
                <a:cubicBezTo>
                  <a:pt x="119" y="474"/>
                  <a:pt x="116" y="477"/>
                  <a:pt x="113" y="480"/>
                </a:cubicBezTo>
                <a:cubicBezTo>
                  <a:pt x="111" y="482"/>
                  <a:pt x="110" y="483"/>
                  <a:pt x="109" y="484"/>
                </a:cubicBezTo>
                <a:cubicBezTo>
                  <a:pt x="107" y="485"/>
                  <a:pt x="106" y="486"/>
                  <a:pt x="106" y="486"/>
                </a:cubicBezTo>
                <a:cubicBezTo>
                  <a:pt x="105" y="486"/>
                  <a:pt x="104" y="486"/>
                  <a:pt x="103" y="486"/>
                </a:cubicBezTo>
                <a:cubicBezTo>
                  <a:pt x="103" y="486"/>
                  <a:pt x="102" y="486"/>
                  <a:pt x="102" y="486"/>
                </a:cubicBezTo>
                <a:cubicBezTo>
                  <a:pt x="101" y="485"/>
                  <a:pt x="101" y="485"/>
                  <a:pt x="101" y="485"/>
                </a:cubicBezTo>
                <a:cubicBezTo>
                  <a:pt x="100" y="484"/>
                  <a:pt x="100" y="484"/>
                  <a:pt x="99" y="483"/>
                </a:cubicBezTo>
                <a:cubicBezTo>
                  <a:pt x="98" y="482"/>
                  <a:pt x="97" y="481"/>
                  <a:pt x="97" y="481"/>
                </a:cubicBezTo>
                <a:cubicBezTo>
                  <a:pt x="96" y="480"/>
                  <a:pt x="96" y="479"/>
                  <a:pt x="96" y="479"/>
                </a:cubicBezTo>
                <a:cubicBezTo>
                  <a:pt x="95" y="478"/>
                  <a:pt x="95" y="478"/>
                  <a:pt x="95" y="477"/>
                </a:cubicBezTo>
                <a:cubicBezTo>
                  <a:pt x="95" y="477"/>
                  <a:pt x="96" y="477"/>
                  <a:pt x="96" y="476"/>
                </a:cubicBezTo>
                <a:cubicBezTo>
                  <a:pt x="96" y="476"/>
                  <a:pt x="97" y="476"/>
                  <a:pt x="98" y="475"/>
                </a:cubicBezTo>
                <a:cubicBezTo>
                  <a:pt x="99" y="474"/>
                  <a:pt x="100" y="473"/>
                  <a:pt x="101" y="472"/>
                </a:cubicBezTo>
                <a:cubicBezTo>
                  <a:pt x="102" y="471"/>
                  <a:pt x="104" y="469"/>
                  <a:pt x="104" y="467"/>
                </a:cubicBezTo>
                <a:cubicBezTo>
                  <a:pt x="105" y="466"/>
                  <a:pt x="105" y="464"/>
                  <a:pt x="105" y="462"/>
                </a:cubicBezTo>
                <a:cubicBezTo>
                  <a:pt x="104" y="460"/>
                  <a:pt x="103" y="458"/>
                  <a:pt x="102" y="456"/>
                </a:cubicBezTo>
                <a:cubicBezTo>
                  <a:pt x="101" y="454"/>
                  <a:pt x="98" y="452"/>
                  <a:pt x="95" y="448"/>
                </a:cubicBezTo>
                <a:lnTo>
                  <a:pt x="27" y="381"/>
                </a:lnTo>
                <a:cubicBezTo>
                  <a:pt x="27" y="380"/>
                  <a:pt x="27" y="380"/>
                  <a:pt x="27" y="379"/>
                </a:cubicBezTo>
                <a:cubicBezTo>
                  <a:pt x="27" y="379"/>
                  <a:pt x="27" y="378"/>
                  <a:pt x="27" y="378"/>
                </a:cubicBezTo>
                <a:cubicBezTo>
                  <a:pt x="27" y="377"/>
                  <a:pt x="28" y="376"/>
                  <a:pt x="28" y="376"/>
                </a:cubicBezTo>
                <a:cubicBezTo>
                  <a:pt x="29" y="375"/>
                  <a:pt x="30" y="374"/>
                  <a:pt x="31" y="372"/>
                </a:cubicBezTo>
                <a:cubicBezTo>
                  <a:pt x="32" y="371"/>
                  <a:pt x="33" y="370"/>
                  <a:pt x="34" y="370"/>
                </a:cubicBezTo>
                <a:cubicBezTo>
                  <a:pt x="35" y="369"/>
                  <a:pt x="36" y="369"/>
                  <a:pt x="36" y="368"/>
                </a:cubicBezTo>
                <a:cubicBezTo>
                  <a:pt x="37" y="368"/>
                  <a:pt x="38" y="368"/>
                  <a:pt x="38" y="368"/>
                </a:cubicBezTo>
                <a:cubicBezTo>
                  <a:pt x="38" y="368"/>
                  <a:pt x="39" y="368"/>
                  <a:pt x="39" y="369"/>
                </a:cubicBezTo>
                <a:lnTo>
                  <a:pt x="107" y="436"/>
                </a:lnTo>
                <a:close/>
                <a:moveTo>
                  <a:pt x="19" y="346"/>
                </a:moveTo>
                <a:cubicBezTo>
                  <a:pt x="22" y="348"/>
                  <a:pt x="23" y="351"/>
                  <a:pt x="23" y="353"/>
                </a:cubicBezTo>
                <a:cubicBezTo>
                  <a:pt x="23" y="355"/>
                  <a:pt x="21" y="357"/>
                  <a:pt x="19" y="360"/>
                </a:cubicBezTo>
                <a:cubicBezTo>
                  <a:pt x="16" y="363"/>
                  <a:pt x="13" y="364"/>
                  <a:pt x="11" y="364"/>
                </a:cubicBezTo>
                <a:cubicBezTo>
                  <a:pt x="9" y="364"/>
                  <a:pt x="7" y="363"/>
                  <a:pt x="4" y="360"/>
                </a:cubicBezTo>
                <a:cubicBezTo>
                  <a:pt x="2" y="358"/>
                  <a:pt x="0" y="355"/>
                  <a:pt x="0" y="353"/>
                </a:cubicBezTo>
                <a:cubicBezTo>
                  <a:pt x="0" y="351"/>
                  <a:pt x="2" y="349"/>
                  <a:pt x="4" y="346"/>
                </a:cubicBezTo>
                <a:cubicBezTo>
                  <a:pt x="7" y="343"/>
                  <a:pt x="10" y="342"/>
                  <a:pt x="12" y="341"/>
                </a:cubicBezTo>
                <a:cubicBezTo>
                  <a:pt x="14" y="341"/>
                  <a:pt x="16" y="343"/>
                  <a:pt x="19" y="346"/>
                </a:cubicBezTo>
                <a:close/>
                <a:moveTo>
                  <a:pt x="173" y="364"/>
                </a:moveTo>
                <a:cubicBezTo>
                  <a:pt x="174" y="365"/>
                  <a:pt x="174" y="365"/>
                  <a:pt x="174" y="366"/>
                </a:cubicBezTo>
                <a:cubicBezTo>
                  <a:pt x="174" y="367"/>
                  <a:pt x="174" y="367"/>
                  <a:pt x="173" y="368"/>
                </a:cubicBezTo>
                <a:cubicBezTo>
                  <a:pt x="173" y="369"/>
                  <a:pt x="172" y="370"/>
                  <a:pt x="170" y="371"/>
                </a:cubicBezTo>
                <a:cubicBezTo>
                  <a:pt x="169" y="373"/>
                  <a:pt x="168" y="373"/>
                  <a:pt x="167" y="374"/>
                </a:cubicBezTo>
                <a:cubicBezTo>
                  <a:pt x="166" y="375"/>
                  <a:pt x="166" y="375"/>
                  <a:pt x="165" y="375"/>
                </a:cubicBezTo>
                <a:cubicBezTo>
                  <a:pt x="164" y="375"/>
                  <a:pt x="164" y="375"/>
                  <a:pt x="163" y="374"/>
                </a:cubicBezTo>
                <a:lnTo>
                  <a:pt x="157" y="368"/>
                </a:lnTo>
                <a:cubicBezTo>
                  <a:pt x="157" y="374"/>
                  <a:pt x="156" y="379"/>
                  <a:pt x="154" y="384"/>
                </a:cubicBezTo>
                <a:cubicBezTo>
                  <a:pt x="152" y="389"/>
                  <a:pt x="150" y="394"/>
                  <a:pt x="146" y="398"/>
                </a:cubicBezTo>
                <a:cubicBezTo>
                  <a:pt x="142" y="401"/>
                  <a:pt x="139" y="404"/>
                  <a:pt x="135" y="406"/>
                </a:cubicBezTo>
                <a:cubicBezTo>
                  <a:pt x="132" y="408"/>
                  <a:pt x="128" y="409"/>
                  <a:pt x="124" y="409"/>
                </a:cubicBezTo>
                <a:cubicBezTo>
                  <a:pt x="121" y="409"/>
                  <a:pt x="117" y="409"/>
                  <a:pt x="114" y="407"/>
                </a:cubicBezTo>
                <a:cubicBezTo>
                  <a:pt x="110" y="406"/>
                  <a:pt x="107" y="404"/>
                  <a:pt x="104" y="401"/>
                </a:cubicBezTo>
                <a:cubicBezTo>
                  <a:pt x="100" y="397"/>
                  <a:pt x="98" y="393"/>
                  <a:pt x="96" y="389"/>
                </a:cubicBezTo>
                <a:cubicBezTo>
                  <a:pt x="95" y="385"/>
                  <a:pt x="95" y="380"/>
                  <a:pt x="96" y="376"/>
                </a:cubicBezTo>
                <a:cubicBezTo>
                  <a:pt x="97" y="371"/>
                  <a:pt x="99" y="366"/>
                  <a:pt x="102" y="362"/>
                </a:cubicBezTo>
                <a:cubicBezTo>
                  <a:pt x="105" y="357"/>
                  <a:pt x="110" y="352"/>
                  <a:pt x="115" y="347"/>
                </a:cubicBezTo>
                <a:lnTo>
                  <a:pt x="123" y="338"/>
                </a:lnTo>
                <a:lnTo>
                  <a:pt x="118" y="333"/>
                </a:lnTo>
                <a:cubicBezTo>
                  <a:pt x="116" y="330"/>
                  <a:pt x="114" y="328"/>
                  <a:pt x="111" y="327"/>
                </a:cubicBezTo>
                <a:cubicBezTo>
                  <a:pt x="109" y="326"/>
                  <a:pt x="106" y="325"/>
                  <a:pt x="104" y="325"/>
                </a:cubicBezTo>
                <a:cubicBezTo>
                  <a:pt x="101" y="325"/>
                  <a:pt x="99" y="325"/>
                  <a:pt x="96" y="326"/>
                </a:cubicBezTo>
                <a:cubicBezTo>
                  <a:pt x="94" y="328"/>
                  <a:pt x="91" y="330"/>
                  <a:pt x="88" y="332"/>
                </a:cubicBezTo>
                <a:cubicBezTo>
                  <a:pt x="86" y="335"/>
                  <a:pt x="83" y="338"/>
                  <a:pt x="82" y="341"/>
                </a:cubicBezTo>
                <a:cubicBezTo>
                  <a:pt x="80" y="344"/>
                  <a:pt x="79" y="347"/>
                  <a:pt x="78" y="350"/>
                </a:cubicBezTo>
                <a:cubicBezTo>
                  <a:pt x="77" y="352"/>
                  <a:pt x="76" y="354"/>
                  <a:pt x="76" y="356"/>
                </a:cubicBezTo>
                <a:cubicBezTo>
                  <a:pt x="75" y="358"/>
                  <a:pt x="75" y="359"/>
                  <a:pt x="74" y="360"/>
                </a:cubicBezTo>
                <a:cubicBezTo>
                  <a:pt x="74" y="360"/>
                  <a:pt x="73" y="361"/>
                  <a:pt x="73" y="361"/>
                </a:cubicBezTo>
                <a:cubicBezTo>
                  <a:pt x="72" y="361"/>
                  <a:pt x="72" y="361"/>
                  <a:pt x="71" y="361"/>
                </a:cubicBezTo>
                <a:cubicBezTo>
                  <a:pt x="71" y="360"/>
                  <a:pt x="70" y="360"/>
                  <a:pt x="69" y="360"/>
                </a:cubicBezTo>
                <a:cubicBezTo>
                  <a:pt x="69" y="359"/>
                  <a:pt x="68" y="358"/>
                  <a:pt x="67" y="358"/>
                </a:cubicBezTo>
                <a:cubicBezTo>
                  <a:pt x="66" y="357"/>
                  <a:pt x="65" y="355"/>
                  <a:pt x="65" y="355"/>
                </a:cubicBezTo>
                <a:cubicBezTo>
                  <a:pt x="64" y="354"/>
                  <a:pt x="64" y="353"/>
                  <a:pt x="64" y="351"/>
                </a:cubicBezTo>
                <a:cubicBezTo>
                  <a:pt x="64" y="350"/>
                  <a:pt x="64" y="348"/>
                  <a:pt x="65" y="346"/>
                </a:cubicBezTo>
                <a:cubicBezTo>
                  <a:pt x="66" y="343"/>
                  <a:pt x="67" y="341"/>
                  <a:pt x="68" y="338"/>
                </a:cubicBezTo>
                <a:cubicBezTo>
                  <a:pt x="70" y="335"/>
                  <a:pt x="71" y="333"/>
                  <a:pt x="73" y="330"/>
                </a:cubicBezTo>
                <a:cubicBezTo>
                  <a:pt x="75" y="327"/>
                  <a:pt x="77" y="324"/>
                  <a:pt x="80" y="322"/>
                </a:cubicBezTo>
                <a:cubicBezTo>
                  <a:pt x="85" y="317"/>
                  <a:pt x="89" y="314"/>
                  <a:pt x="93" y="311"/>
                </a:cubicBezTo>
                <a:cubicBezTo>
                  <a:pt x="98" y="309"/>
                  <a:pt x="102" y="308"/>
                  <a:pt x="106" y="308"/>
                </a:cubicBezTo>
                <a:cubicBezTo>
                  <a:pt x="110" y="308"/>
                  <a:pt x="114" y="309"/>
                  <a:pt x="118" y="311"/>
                </a:cubicBezTo>
                <a:cubicBezTo>
                  <a:pt x="122" y="313"/>
                  <a:pt x="126" y="316"/>
                  <a:pt x="130" y="320"/>
                </a:cubicBezTo>
                <a:lnTo>
                  <a:pt x="173" y="364"/>
                </a:lnTo>
                <a:close/>
                <a:moveTo>
                  <a:pt x="132" y="346"/>
                </a:moveTo>
                <a:lnTo>
                  <a:pt x="122" y="356"/>
                </a:lnTo>
                <a:cubicBezTo>
                  <a:pt x="119" y="360"/>
                  <a:pt x="116" y="363"/>
                  <a:pt x="114" y="366"/>
                </a:cubicBezTo>
                <a:cubicBezTo>
                  <a:pt x="112" y="369"/>
                  <a:pt x="111" y="371"/>
                  <a:pt x="111" y="374"/>
                </a:cubicBezTo>
                <a:cubicBezTo>
                  <a:pt x="110" y="377"/>
                  <a:pt x="110" y="379"/>
                  <a:pt x="111" y="381"/>
                </a:cubicBezTo>
                <a:cubicBezTo>
                  <a:pt x="112" y="384"/>
                  <a:pt x="113" y="386"/>
                  <a:pt x="115" y="388"/>
                </a:cubicBezTo>
                <a:cubicBezTo>
                  <a:pt x="119" y="391"/>
                  <a:pt x="122" y="393"/>
                  <a:pt x="126" y="393"/>
                </a:cubicBezTo>
                <a:cubicBezTo>
                  <a:pt x="131" y="392"/>
                  <a:pt x="135" y="390"/>
                  <a:pt x="138" y="387"/>
                </a:cubicBezTo>
                <a:cubicBezTo>
                  <a:pt x="141" y="384"/>
                  <a:pt x="144" y="380"/>
                  <a:pt x="145" y="376"/>
                </a:cubicBezTo>
                <a:cubicBezTo>
                  <a:pt x="146" y="371"/>
                  <a:pt x="146" y="366"/>
                  <a:pt x="146" y="360"/>
                </a:cubicBezTo>
                <a:lnTo>
                  <a:pt x="132" y="346"/>
                </a:lnTo>
                <a:close/>
                <a:moveTo>
                  <a:pt x="259" y="278"/>
                </a:moveTo>
                <a:cubicBezTo>
                  <a:pt x="260" y="278"/>
                  <a:pt x="260" y="279"/>
                  <a:pt x="260" y="279"/>
                </a:cubicBezTo>
                <a:cubicBezTo>
                  <a:pt x="260" y="280"/>
                  <a:pt x="260" y="280"/>
                  <a:pt x="260" y="281"/>
                </a:cubicBezTo>
                <a:cubicBezTo>
                  <a:pt x="260" y="281"/>
                  <a:pt x="259" y="282"/>
                  <a:pt x="258" y="283"/>
                </a:cubicBezTo>
                <a:cubicBezTo>
                  <a:pt x="258" y="284"/>
                  <a:pt x="257" y="285"/>
                  <a:pt x="256" y="286"/>
                </a:cubicBezTo>
                <a:cubicBezTo>
                  <a:pt x="255" y="287"/>
                  <a:pt x="254" y="288"/>
                  <a:pt x="253" y="289"/>
                </a:cubicBezTo>
                <a:cubicBezTo>
                  <a:pt x="252" y="289"/>
                  <a:pt x="251" y="290"/>
                  <a:pt x="250" y="290"/>
                </a:cubicBezTo>
                <a:cubicBezTo>
                  <a:pt x="250" y="290"/>
                  <a:pt x="249" y="290"/>
                  <a:pt x="249" y="290"/>
                </a:cubicBezTo>
                <a:cubicBezTo>
                  <a:pt x="248" y="290"/>
                  <a:pt x="248" y="290"/>
                  <a:pt x="248" y="290"/>
                </a:cubicBezTo>
                <a:lnTo>
                  <a:pt x="210" y="252"/>
                </a:lnTo>
                <a:cubicBezTo>
                  <a:pt x="206" y="248"/>
                  <a:pt x="203" y="245"/>
                  <a:pt x="200" y="244"/>
                </a:cubicBezTo>
                <a:cubicBezTo>
                  <a:pt x="197" y="242"/>
                  <a:pt x="194" y="241"/>
                  <a:pt x="192" y="240"/>
                </a:cubicBezTo>
                <a:cubicBezTo>
                  <a:pt x="189" y="240"/>
                  <a:pt x="186" y="240"/>
                  <a:pt x="184" y="241"/>
                </a:cubicBezTo>
                <a:cubicBezTo>
                  <a:pt x="181" y="242"/>
                  <a:pt x="179" y="243"/>
                  <a:pt x="176" y="246"/>
                </a:cubicBezTo>
                <a:cubicBezTo>
                  <a:pt x="173" y="249"/>
                  <a:pt x="171" y="253"/>
                  <a:pt x="171" y="258"/>
                </a:cubicBezTo>
                <a:cubicBezTo>
                  <a:pt x="170" y="263"/>
                  <a:pt x="170" y="269"/>
                  <a:pt x="170" y="276"/>
                </a:cubicBezTo>
                <a:lnTo>
                  <a:pt x="216" y="322"/>
                </a:lnTo>
                <a:cubicBezTo>
                  <a:pt x="216" y="322"/>
                  <a:pt x="216" y="322"/>
                  <a:pt x="216" y="323"/>
                </a:cubicBezTo>
                <a:cubicBezTo>
                  <a:pt x="216" y="323"/>
                  <a:pt x="216" y="324"/>
                  <a:pt x="216" y="324"/>
                </a:cubicBezTo>
                <a:cubicBezTo>
                  <a:pt x="216" y="325"/>
                  <a:pt x="215" y="326"/>
                  <a:pt x="215" y="327"/>
                </a:cubicBezTo>
                <a:cubicBezTo>
                  <a:pt x="214" y="328"/>
                  <a:pt x="213" y="329"/>
                  <a:pt x="212" y="330"/>
                </a:cubicBezTo>
                <a:cubicBezTo>
                  <a:pt x="211" y="331"/>
                  <a:pt x="210" y="332"/>
                  <a:pt x="209" y="333"/>
                </a:cubicBezTo>
                <a:cubicBezTo>
                  <a:pt x="208" y="333"/>
                  <a:pt x="207" y="334"/>
                  <a:pt x="207" y="334"/>
                </a:cubicBezTo>
                <a:cubicBezTo>
                  <a:pt x="206" y="334"/>
                  <a:pt x="205" y="334"/>
                  <a:pt x="205" y="334"/>
                </a:cubicBezTo>
                <a:cubicBezTo>
                  <a:pt x="205" y="334"/>
                  <a:pt x="204" y="334"/>
                  <a:pt x="204" y="333"/>
                </a:cubicBezTo>
                <a:lnTo>
                  <a:pt x="139" y="269"/>
                </a:lnTo>
                <a:cubicBezTo>
                  <a:pt x="139" y="268"/>
                  <a:pt x="139" y="268"/>
                  <a:pt x="138" y="268"/>
                </a:cubicBezTo>
                <a:cubicBezTo>
                  <a:pt x="138" y="267"/>
                  <a:pt x="138" y="267"/>
                  <a:pt x="139" y="266"/>
                </a:cubicBezTo>
                <a:cubicBezTo>
                  <a:pt x="139" y="265"/>
                  <a:pt x="139" y="265"/>
                  <a:pt x="140" y="264"/>
                </a:cubicBezTo>
                <a:cubicBezTo>
                  <a:pt x="140" y="263"/>
                  <a:pt x="141" y="262"/>
                  <a:pt x="142" y="261"/>
                </a:cubicBezTo>
                <a:cubicBezTo>
                  <a:pt x="143" y="260"/>
                  <a:pt x="144" y="259"/>
                  <a:pt x="145" y="259"/>
                </a:cubicBezTo>
                <a:cubicBezTo>
                  <a:pt x="146" y="258"/>
                  <a:pt x="146" y="258"/>
                  <a:pt x="147" y="258"/>
                </a:cubicBezTo>
                <a:cubicBezTo>
                  <a:pt x="148" y="257"/>
                  <a:pt x="148" y="257"/>
                  <a:pt x="149" y="257"/>
                </a:cubicBezTo>
                <a:cubicBezTo>
                  <a:pt x="149" y="258"/>
                  <a:pt x="149" y="258"/>
                  <a:pt x="150" y="258"/>
                </a:cubicBezTo>
                <a:lnTo>
                  <a:pt x="158" y="267"/>
                </a:lnTo>
                <a:cubicBezTo>
                  <a:pt x="158" y="259"/>
                  <a:pt x="159" y="252"/>
                  <a:pt x="160" y="247"/>
                </a:cubicBezTo>
                <a:cubicBezTo>
                  <a:pt x="162" y="241"/>
                  <a:pt x="165" y="237"/>
                  <a:pt x="168" y="233"/>
                </a:cubicBezTo>
                <a:cubicBezTo>
                  <a:pt x="173" y="229"/>
                  <a:pt x="177" y="226"/>
                  <a:pt x="182" y="224"/>
                </a:cubicBezTo>
                <a:cubicBezTo>
                  <a:pt x="186" y="223"/>
                  <a:pt x="190" y="222"/>
                  <a:pt x="195" y="223"/>
                </a:cubicBezTo>
                <a:cubicBezTo>
                  <a:pt x="199" y="224"/>
                  <a:pt x="203" y="225"/>
                  <a:pt x="207" y="228"/>
                </a:cubicBezTo>
                <a:cubicBezTo>
                  <a:pt x="211" y="230"/>
                  <a:pt x="215" y="234"/>
                  <a:pt x="220" y="238"/>
                </a:cubicBezTo>
                <a:lnTo>
                  <a:pt x="259" y="278"/>
                </a:lnTo>
                <a:close/>
                <a:moveTo>
                  <a:pt x="303" y="272"/>
                </a:moveTo>
                <a:cubicBezTo>
                  <a:pt x="304" y="273"/>
                  <a:pt x="304" y="274"/>
                  <a:pt x="304" y="275"/>
                </a:cubicBezTo>
                <a:cubicBezTo>
                  <a:pt x="304" y="275"/>
                  <a:pt x="304" y="276"/>
                  <a:pt x="304" y="277"/>
                </a:cubicBezTo>
                <a:cubicBezTo>
                  <a:pt x="303" y="277"/>
                  <a:pt x="303" y="278"/>
                  <a:pt x="302" y="279"/>
                </a:cubicBezTo>
                <a:cubicBezTo>
                  <a:pt x="302" y="280"/>
                  <a:pt x="301" y="280"/>
                  <a:pt x="300" y="281"/>
                </a:cubicBezTo>
                <a:cubicBezTo>
                  <a:pt x="299" y="283"/>
                  <a:pt x="297" y="284"/>
                  <a:pt x="297" y="284"/>
                </a:cubicBezTo>
                <a:cubicBezTo>
                  <a:pt x="296" y="285"/>
                  <a:pt x="295" y="285"/>
                  <a:pt x="294" y="285"/>
                </a:cubicBezTo>
                <a:cubicBezTo>
                  <a:pt x="293" y="285"/>
                  <a:pt x="293" y="285"/>
                  <a:pt x="292" y="285"/>
                </a:cubicBezTo>
                <a:cubicBezTo>
                  <a:pt x="292" y="285"/>
                  <a:pt x="291" y="284"/>
                  <a:pt x="291" y="283"/>
                </a:cubicBezTo>
                <a:lnTo>
                  <a:pt x="215" y="120"/>
                </a:lnTo>
                <a:cubicBezTo>
                  <a:pt x="215" y="120"/>
                  <a:pt x="214" y="119"/>
                  <a:pt x="214" y="118"/>
                </a:cubicBezTo>
                <a:cubicBezTo>
                  <a:pt x="214" y="118"/>
                  <a:pt x="214" y="117"/>
                  <a:pt x="215" y="116"/>
                </a:cubicBezTo>
                <a:cubicBezTo>
                  <a:pt x="215" y="115"/>
                  <a:pt x="215" y="115"/>
                  <a:pt x="216" y="114"/>
                </a:cubicBezTo>
                <a:cubicBezTo>
                  <a:pt x="217" y="113"/>
                  <a:pt x="217" y="112"/>
                  <a:pt x="218" y="111"/>
                </a:cubicBezTo>
                <a:cubicBezTo>
                  <a:pt x="220" y="110"/>
                  <a:pt x="221" y="109"/>
                  <a:pt x="222" y="109"/>
                </a:cubicBezTo>
                <a:cubicBezTo>
                  <a:pt x="223" y="108"/>
                  <a:pt x="223" y="108"/>
                  <a:pt x="224" y="107"/>
                </a:cubicBezTo>
                <a:cubicBezTo>
                  <a:pt x="225" y="107"/>
                  <a:pt x="225" y="107"/>
                  <a:pt x="226" y="108"/>
                </a:cubicBezTo>
                <a:cubicBezTo>
                  <a:pt x="227" y="108"/>
                  <a:pt x="227" y="109"/>
                  <a:pt x="227" y="110"/>
                </a:cubicBezTo>
                <a:lnTo>
                  <a:pt x="303" y="272"/>
                </a:lnTo>
                <a:close/>
                <a:moveTo>
                  <a:pt x="392" y="139"/>
                </a:moveTo>
                <a:cubicBezTo>
                  <a:pt x="393" y="140"/>
                  <a:pt x="394" y="141"/>
                  <a:pt x="394" y="142"/>
                </a:cubicBezTo>
                <a:cubicBezTo>
                  <a:pt x="395" y="142"/>
                  <a:pt x="395" y="143"/>
                  <a:pt x="395" y="144"/>
                </a:cubicBezTo>
                <a:cubicBezTo>
                  <a:pt x="395" y="144"/>
                  <a:pt x="395" y="145"/>
                  <a:pt x="395" y="145"/>
                </a:cubicBezTo>
                <a:cubicBezTo>
                  <a:pt x="395" y="146"/>
                  <a:pt x="395" y="146"/>
                  <a:pt x="394" y="146"/>
                </a:cubicBezTo>
                <a:lnTo>
                  <a:pt x="346" y="195"/>
                </a:lnTo>
                <a:cubicBezTo>
                  <a:pt x="345" y="195"/>
                  <a:pt x="345" y="196"/>
                  <a:pt x="345" y="196"/>
                </a:cubicBezTo>
                <a:cubicBezTo>
                  <a:pt x="344" y="196"/>
                  <a:pt x="344" y="196"/>
                  <a:pt x="343" y="196"/>
                </a:cubicBezTo>
                <a:cubicBezTo>
                  <a:pt x="342" y="196"/>
                  <a:pt x="342" y="195"/>
                  <a:pt x="341" y="195"/>
                </a:cubicBezTo>
                <a:cubicBezTo>
                  <a:pt x="340" y="194"/>
                  <a:pt x="339" y="194"/>
                  <a:pt x="338" y="193"/>
                </a:cubicBezTo>
                <a:cubicBezTo>
                  <a:pt x="337" y="192"/>
                  <a:pt x="337" y="191"/>
                  <a:pt x="336" y="190"/>
                </a:cubicBezTo>
                <a:cubicBezTo>
                  <a:pt x="336" y="190"/>
                  <a:pt x="335" y="189"/>
                  <a:pt x="335" y="188"/>
                </a:cubicBezTo>
                <a:cubicBezTo>
                  <a:pt x="335" y="188"/>
                  <a:pt x="335" y="187"/>
                  <a:pt x="335" y="186"/>
                </a:cubicBezTo>
                <a:cubicBezTo>
                  <a:pt x="335" y="186"/>
                  <a:pt x="335" y="186"/>
                  <a:pt x="336" y="185"/>
                </a:cubicBezTo>
                <a:lnTo>
                  <a:pt x="355" y="166"/>
                </a:lnTo>
                <a:lnTo>
                  <a:pt x="285" y="95"/>
                </a:lnTo>
                <a:lnTo>
                  <a:pt x="277" y="124"/>
                </a:lnTo>
                <a:cubicBezTo>
                  <a:pt x="277" y="125"/>
                  <a:pt x="276" y="126"/>
                  <a:pt x="276" y="127"/>
                </a:cubicBezTo>
                <a:cubicBezTo>
                  <a:pt x="276" y="127"/>
                  <a:pt x="275" y="128"/>
                  <a:pt x="274" y="128"/>
                </a:cubicBezTo>
                <a:cubicBezTo>
                  <a:pt x="274" y="128"/>
                  <a:pt x="273" y="128"/>
                  <a:pt x="272" y="127"/>
                </a:cubicBezTo>
                <a:cubicBezTo>
                  <a:pt x="271" y="126"/>
                  <a:pt x="270" y="125"/>
                  <a:pt x="269" y="124"/>
                </a:cubicBezTo>
                <a:cubicBezTo>
                  <a:pt x="268" y="124"/>
                  <a:pt x="268" y="123"/>
                  <a:pt x="267" y="122"/>
                </a:cubicBezTo>
                <a:cubicBezTo>
                  <a:pt x="267" y="122"/>
                  <a:pt x="266" y="121"/>
                  <a:pt x="266" y="120"/>
                </a:cubicBezTo>
                <a:cubicBezTo>
                  <a:pt x="266" y="120"/>
                  <a:pt x="266" y="119"/>
                  <a:pt x="266" y="119"/>
                </a:cubicBezTo>
                <a:cubicBezTo>
                  <a:pt x="266" y="118"/>
                  <a:pt x="266" y="118"/>
                  <a:pt x="266" y="117"/>
                </a:cubicBezTo>
                <a:lnTo>
                  <a:pt x="274" y="82"/>
                </a:lnTo>
                <a:cubicBezTo>
                  <a:pt x="274" y="81"/>
                  <a:pt x="274" y="81"/>
                  <a:pt x="274" y="81"/>
                </a:cubicBezTo>
                <a:cubicBezTo>
                  <a:pt x="274" y="80"/>
                  <a:pt x="274" y="80"/>
                  <a:pt x="275" y="79"/>
                </a:cubicBezTo>
                <a:cubicBezTo>
                  <a:pt x="275" y="79"/>
                  <a:pt x="276" y="78"/>
                  <a:pt x="276" y="78"/>
                </a:cubicBezTo>
                <a:cubicBezTo>
                  <a:pt x="277" y="77"/>
                  <a:pt x="277" y="76"/>
                  <a:pt x="278" y="75"/>
                </a:cubicBezTo>
                <a:cubicBezTo>
                  <a:pt x="279" y="74"/>
                  <a:pt x="280" y="73"/>
                  <a:pt x="281" y="73"/>
                </a:cubicBezTo>
                <a:cubicBezTo>
                  <a:pt x="282" y="72"/>
                  <a:pt x="283" y="72"/>
                  <a:pt x="283" y="71"/>
                </a:cubicBezTo>
                <a:cubicBezTo>
                  <a:pt x="284" y="71"/>
                  <a:pt x="285" y="71"/>
                  <a:pt x="285" y="71"/>
                </a:cubicBezTo>
                <a:cubicBezTo>
                  <a:pt x="285" y="71"/>
                  <a:pt x="286" y="71"/>
                  <a:pt x="286" y="72"/>
                </a:cubicBezTo>
                <a:lnTo>
                  <a:pt x="368" y="153"/>
                </a:lnTo>
                <a:lnTo>
                  <a:pt x="384" y="137"/>
                </a:lnTo>
                <a:cubicBezTo>
                  <a:pt x="385" y="136"/>
                  <a:pt x="385" y="136"/>
                  <a:pt x="386" y="136"/>
                </a:cubicBezTo>
                <a:cubicBezTo>
                  <a:pt x="386" y="136"/>
                  <a:pt x="387" y="136"/>
                  <a:pt x="388" y="136"/>
                </a:cubicBezTo>
                <a:cubicBezTo>
                  <a:pt x="388" y="136"/>
                  <a:pt x="389" y="136"/>
                  <a:pt x="390" y="137"/>
                </a:cubicBezTo>
                <a:cubicBezTo>
                  <a:pt x="390" y="137"/>
                  <a:pt x="391" y="138"/>
                  <a:pt x="392" y="139"/>
                </a:cubicBezTo>
                <a:close/>
                <a:moveTo>
                  <a:pt x="437" y="50"/>
                </a:moveTo>
                <a:cubicBezTo>
                  <a:pt x="442" y="55"/>
                  <a:pt x="445" y="59"/>
                  <a:pt x="447" y="64"/>
                </a:cubicBezTo>
                <a:cubicBezTo>
                  <a:pt x="449" y="69"/>
                  <a:pt x="449" y="74"/>
                  <a:pt x="449" y="79"/>
                </a:cubicBezTo>
                <a:cubicBezTo>
                  <a:pt x="449" y="85"/>
                  <a:pt x="447" y="90"/>
                  <a:pt x="444" y="95"/>
                </a:cubicBezTo>
                <a:cubicBezTo>
                  <a:pt x="442" y="101"/>
                  <a:pt x="438" y="106"/>
                  <a:pt x="433" y="111"/>
                </a:cubicBezTo>
                <a:cubicBezTo>
                  <a:pt x="429" y="114"/>
                  <a:pt x="426" y="117"/>
                  <a:pt x="423" y="119"/>
                </a:cubicBezTo>
                <a:cubicBezTo>
                  <a:pt x="420" y="121"/>
                  <a:pt x="417" y="123"/>
                  <a:pt x="414" y="124"/>
                </a:cubicBezTo>
                <a:cubicBezTo>
                  <a:pt x="411" y="126"/>
                  <a:pt x="409" y="127"/>
                  <a:pt x="407" y="127"/>
                </a:cubicBezTo>
                <a:cubicBezTo>
                  <a:pt x="405" y="128"/>
                  <a:pt x="403" y="128"/>
                  <a:pt x="402" y="128"/>
                </a:cubicBezTo>
                <a:cubicBezTo>
                  <a:pt x="402" y="129"/>
                  <a:pt x="401" y="128"/>
                  <a:pt x="401" y="128"/>
                </a:cubicBezTo>
                <a:cubicBezTo>
                  <a:pt x="400" y="128"/>
                  <a:pt x="399" y="128"/>
                  <a:pt x="399" y="128"/>
                </a:cubicBezTo>
                <a:cubicBezTo>
                  <a:pt x="398" y="127"/>
                  <a:pt x="398" y="127"/>
                  <a:pt x="397" y="126"/>
                </a:cubicBezTo>
                <a:cubicBezTo>
                  <a:pt x="396" y="126"/>
                  <a:pt x="395" y="125"/>
                  <a:pt x="394" y="124"/>
                </a:cubicBezTo>
                <a:cubicBezTo>
                  <a:pt x="392" y="122"/>
                  <a:pt x="391" y="121"/>
                  <a:pt x="391" y="120"/>
                </a:cubicBezTo>
                <a:cubicBezTo>
                  <a:pt x="391" y="119"/>
                  <a:pt x="391" y="118"/>
                  <a:pt x="392" y="117"/>
                </a:cubicBezTo>
                <a:cubicBezTo>
                  <a:pt x="392" y="117"/>
                  <a:pt x="393" y="116"/>
                  <a:pt x="395" y="116"/>
                </a:cubicBezTo>
                <a:cubicBezTo>
                  <a:pt x="397" y="115"/>
                  <a:pt x="400" y="114"/>
                  <a:pt x="403" y="113"/>
                </a:cubicBezTo>
                <a:cubicBezTo>
                  <a:pt x="406" y="112"/>
                  <a:pt x="409" y="110"/>
                  <a:pt x="412" y="108"/>
                </a:cubicBezTo>
                <a:cubicBezTo>
                  <a:pt x="416" y="106"/>
                  <a:pt x="419" y="104"/>
                  <a:pt x="423" y="101"/>
                </a:cubicBezTo>
                <a:cubicBezTo>
                  <a:pt x="426" y="97"/>
                  <a:pt x="428" y="94"/>
                  <a:pt x="430" y="91"/>
                </a:cubicBezTo>
                <a:cubicBezTo>
                  <a:pt x="432" y="87"/>
                  <a:pt x="433" y="84"/>
                  <a:pt x="433" y="81"/>
                </a:cubicBezTo>
                <a:cubicBezTo>
                  <a:pt x="433" y="78"/>
                  <a:pt x="432" y="75"/>
                  <a:pt x="431" y="72"/>
                </a:cubicBezTo>
                <a:cubicBezTo>
                  <a:pt x="430" y="69"/>
                  <a:pt x="428" y="67"/>
                  <a:pt x="426" y="64"/>
                </a:cubicBezTo>
                <a:cubicBezTo>
                  <a:pt x="423" y="62"/>
                  <a:pt x="420" y="60"/>
                  <a:pt x="417" y="59"/>
                </a:cubicBezTo>
                <a:cubicBezTo>
                  <a:pt x="414" y="58"/>
                  <a:pt x="411" y="57"/>
                  <a:pt x="407" y="58"/>
                </a:cubicBezTo>
                <a:cubicBezTo>
                  <a:pt x="403" y="58"/>
                  <a:pt x="400" y="60"/>
                  <a:pt x="396" y="62"/>
                </a:cubicBezTo>
                <a:cubicBezTo>
                  <a:pt x="392" y="64"/>
                  <a:pt x="388" y="67"/>
                  <a:pt x="384" y="71"/>
                </a:cubicBezTo>
                <a:lnTo>
                  <a:pt x="375" y="80"/>
                </a:lnTo>
                <a:cubicBezTo>
                  <a:pt x="375" y="80"/>
                  <a:pt x="374" y="81"/>
                  <a:pt x="374" y="81"/>
                </a:cubicBezTo>
                <a:cubicBezTo>
                  <a:pt x="373" y="81"/>
                  <a:pt x="373" y="81"/>
                  <a:pt x="372" y="81"/>
                </a:cubicBezTo>
                <a:cubicBezTo>
                  <a:pt x="371" y="81"/>
                  <a:pt x="371" y="81"/>
                  <a:pt x="370" y="80"/>
                </a:cubicBezTo>
                <a:cubicBezTo>
                  <a:pt x="369" y="80"/>
                  <a:pt x="368" y="79"/>
                  <a:pt x="367" y="78"/>
                </a:cubicBezTo>
                <a:cubicBezTo>
                  <a:pt x="366" y="77"/>
                  <a:pt x="366" y="76"/>
                  <a:pt x="365" y="76"/>
                </a:cubicBezTo>
                <a:cubicBezTo>
                  <a:pt x="365" y="75"/>
                  <a:pt x="364" y="74"/>
                  <a:pt x="364" y="74"/>
                </a:cubicBezTo>
                <a:cubicBezTo>
                  <a:pt x="364" y="73"/>
                  <a:pt x="364" y="72"/>
                  <a:pt x="365" y="72"/>
                </a:cubicBezTo>
                <a:cubicBezTo>
                  <a:pt x="365" y="71"/>
                  <a:pt x="365" y="71"/>
                  <a:pt x="365" y="70"/>
                </a:cubicBezTo>
                <a:lnTo>
                  <a:pt x="374" y="62"/>
                </a:lnTo>
                <a:cubicBezTo>
                  <a:pt x="377" y="59"/>
                  <a:pt x="379" y="56"/>
                  <a:pt x="381" y="53"/>
                </a:cubicBezTo>
                <a:cubicBezTo>
                  <a:pt x="383" y="49"/>
                  <a:pt x="383" y="46"/>
                  <a:pt x="384" y="43"/>
                </a:cubicBezTo>
                <a:cubicBezTo>
                  <a:pt x="384" y="39"/>
                  <a:pt x="383" y="36"/>
                  <a:pt x="382" y="33"/>
                </a:cubicBezTo>
                <a:cubicBezTo>
                  <a:pt x="381" y="30"/>
                  <a:pt x="379" y="27"/>
                  <a:pt x="376" y="25"/>
                </a:cubicBezTo>
                <a:cubicBezTo>
                  <a:pt x="375" y="23"/>
                  <a:pt x="372" y="21"/>
                  <a:pt x="370" y="20"/>
                </a:cubicBezTo>
                <a:cubicBezTo>
                  <a:pt x="368" y="19"/>
                  <a:pt x="365" y="18"/>
                  <a:pt x="363" y="18"/>
                </a:cubicBezTo>
                <a:cubicBezTo>
                  <a:pt x="360" y="18"/>
                  <a:pt x="358" y="19"/>
                  <a:pt x="355" y="20"/>
                </a:cubicBezTo>
                <a:cubicBezTo>
                  <a:pt x="352" y="21"/>
                  <a:pt x="350" y="23"/>
                  <a:pt x="347" y="26"/>
                </a:cubicBezTo>
                <a:cubicBezTo>
                  <a:pt x="344" y="28"/>
                  <a:pt x="342" y="31"/>
                  <a:pt x="341" y="35"/>
                </a:cubicBezTo>
                <a:cubicBezTo>
                  <a:pt x="339" y="38"/>
                  <a:pt x="338" y="41"/>
                  <a:pt x="337" y="43"/>
                </a:cubicBezTo>
                <a:cubicBezTo>
                  <a:pt x="336" y="46"/>
                  <a:pt x="336" y="49"/>
                  <a:pt x="335" y="51"/>
                </a:cubicBezTo>
                <a:cubicBezTo>
                  <a:pt x="335" y="53"/>
                  <a:pt x="335" y="54"/>
                  <a:pt x="334" y="54"/>
                </a:cubicBezTo>
                <a:cubicBezTo>
                  <a:pt x="334" y="55"/>
                  <a:pt x="333" y="55"/>
                  <a:pt x="333" y="55"/>
                </a:cubicBezTo>
                <a:cubicBezTo>
                  <a:pt x="333" y="55"/>
                  <a:pt x="332" y="55"/>
                  <a:pt x="332" y="55"/>
                </a:cubicBezTo>
                <a:cubicBezTo>
                  <a:pt x="331" y="55"/>
                  <a:pt x="330" y="54"/>
                  <a:pt x="330" y="54"/>
                </a:cubicBezTo>
                <a:cubicBezTo>
                  <a:pt x="329" y="53"/>
                  <a:pt x="328" y="53"/>
                  <a:pt x="327" y="51"/>
                </a:cubicBezTo>
                <a:cubicBezTo>
                  <a:pt x="326" y="51"/>
                  <a:pt x="326" y="50"/>
                  <a:pt x="325" y="49"/>
                </a:cubicBezTo>
                <a:cubicBezTo>
                  <a:pt x="325" y="49"/>
                  <a:pt x="324" y="48"/>
                  <a:pt x="324" y="48"/>
                </a:cubicBezTo>
                <a:cubicBezTo>
                  <a:pt x="324" y="47"/>
                  <a:pt x="324" y="47"/>
                  <a:pt x="323" y="46"/>
                </a:cubicBezTo>
                <a:cubicBezTo>
                  <a:pt x="323" y="46"/>
                  <a:pt x="323" y="45"/>
                  <a:pt x="323" y="44"/>
                </a:cubicBezTo>
                <a:cubicBezTo>
                  <a:pt x="323" y="43"/>
                  <a:pt x="324" y="42"/>
                  <a:pt x="324" y="39"/>
                </a:cubicBezTo>
                <a:cubicBezTo>
                  <a:pt x="325" y="37"/>
                  <a:pt x="325" y="34"/>
                  <a:pt x="327" y="32"/>
                </a:cubicBezTo>
                <a:cubicBezTo>
                  <a:pt x="328" y="29"/>
                  <a:pt x="329" y="26"/>
                  <a:pt x="332" y="22"/>
                </a:cubicBezTo>
                <a:cubicBezTo>
                  <a:pt x="334" y="19"/>
                  <a:pt x="336" y="16"/>
                  <a:pt x="339" y="13"/>
                </a:cubicBezTo>
                <a:cubicBezTo>
                  <a:pt x="344" y="9"/>
                  <a:pt x="348" y="5"/>
                  <a:pt x="352" y="3"/>
                </a:cubicBezTo>
                <a:cubicBezTo>
                  <a:pt x="357" y="1"/>
                  <a:pt x="361" y="0"/>
                  <a:pt x="365" y="0"/>
                </a:cubicBezTo>
                <a:cubicBezTo>
                  <a:pt x="369" y="0"/>
                  <a:pt x="373" y="0"/>
                  <a:pt x="377" y="2"/>
                </a:cubicBezTo>
                <a:cubicBezTo>
                  <a:pt x="381" y="4"/>
                  <a:pt x="385" y="6"/>
                  <a:pt x="388" y="10"/>
                </a:cubicBezTo>
                <a:cubicBezTo>
                  <a:pt x="391" y="13"/>
                  <a:pt x="393" y="16"/>
                  <a:pt x="395" y="19"/>
                </a:cubicBezTo>
                <a:cubicBezTo>
                  <a:pt x="397" y="22"/>
                  <a:pt x="398" y="26"/>
                  <a:pt x="398" y="29"/>
                </a:cubicBezTo>
                <a:cubicBezTo>
                  <a:pt x="399" y="33"/>
                  <a:pt x="399" y="36"/>
                  <a:pt x="398" y="40"/>
                </a:cubicBezTo>
                <a:cubicBezTo>
                  <a:pt x="397" y="43"/>
                  <a:pt x="396" y="47"/>
                  <a:pt x="393" y="50"/>
                </a:cubicBezTo>
                <a:lnTo>
                  <a:pt x="393" y="50"/>
                </a:lnTo>
                <a:cubicBezTo>
                  <a:pt x="397" y="47"/>
                  <a:pt x="401" y="45"/>
                  <a:pt x="405" y="44"/>
                </a:cubicBezTo>
                <a:cubicBezTo>
                  <a:pt x="409" y="42"/>
                  <a:pt x="412" y="42"/>
                  <a:pt x="416" y="42"/>
                </a:cubicBezTo>
                <a:cubicBezTo>
                  <a:pt x="420" y="42"/>
                  <a:pt x="424" y="42"/>
                  <a:pt x="427" y="44"/>
                </a:cubicBezTo>
                <a:cubicBezTo>
                  <a:pt x="431" y="45"/>
                  <a:pt x="434" y="47"/>
                  <a:pt x="437" y="5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5" name="Freeform 109"/>
          <p:cNvSpPr>
            <a:spLocks noEditPoints="1"/>
          </p:cNvSpPr>
          <p:nvPr/>
        </p:nvSpPr>
        <p:spPr bwMode="auto">
          <a:xfrm>
            <a:off x="6310313" y="5757863"/>
            <a:ext cx="306388" cy="307975"/>
          </a:xfrm>
          <a:custGeom>
            <a:avLst/>
            <a:gdLst>
              <a:gd name="T0" fmla="*/ 32 w 455"/>
              <a:gd name="T1" fmla="*/ 338 h 456"/>
              <a:gd name="T2" fmla="*/ 17 w 455"/>
              <a:gd name="T3" fmla="*/ 350 h 456"/>
              <a:gd name="T4" fmla="*/ 48 w 455"/>
              <a:gd name="T5" fmla="*/ 362 h 456"/>
              <a:gd name="T6" fmla="*/ 58 w 455"/>
              <a:gd name="T7" fmla="*/ 369 h 456"/>
              <a:gd name="T8" fmla="*/ 100 w 455"/>
              <a:gd name="T9" fmla="*/ 446 h 456"/>
              <a:gd name="T10" fmla="*/ 89 w 455"/>
              <a:gd name="T11" fmla="*/ 456 h 456"/>
              <a:gd name="T12" fmla="*/ 15 w 455"/>
              <a:gd name="T13" fmla="*/ 405 h 456"/>
              <a:gd name="T14" fmla="*/ 21 w 455"/>
              <a:gd name="T15" fmla="*/ 389 h 456"/>
              <a:gd name="T16" fmla="*/ 10 w 455"/>
              <a:gd name="T17" fmla="*/ 335 h 456"/>
              <a:gd name="T18" fmla="*/ 27 w 455"/>
              <a:gd name="T19" fmla="*/ 329 h 456"/>
              <a:gd name="T20" fmla="*/ 108 w 455"/>
              <a:gd name="T21" fmla="*/ 375 h 456"/>
              <a:gd name="T22" fmla="*/ 160 w 455"/>
              <a:gd name="T23" fmla="*/ 368 h 456"/>
              <a:gd name="T24" fmla="*/ 172 w 455"/>
              <a:gd name="T25" fmla="*/ 351 h 456"/>
              <a:gd name="T26" fmla="*/ 179 w 455"/>
              <a:gd name="T27" fmla="*/ 358 h 456"/>
              <a:gd name="T28" fmla="*/ 161 w 455"/>
              <a:gd name="T29" fmla="*/ 388 h 456"/>
              <a:gd name="T30" fmla="*/ 81 w 455"/>
              <a:gd name="T31" fmla="*/ 368 h 456"/>
              <a:gd name="T32" fmla="*/ 120 w 455"/>
              <a:gd name="T33" fmla="*/ 306 h 456"/>
              <a:gd name="T34" fmla="*/ 116 w 455"/>
              <a:gd name="T35" fmla="*/ 320 h 456"/>
              <a:gd name="T36" fmla="*/ 99 w 455"/>
              <a:gd name="T37" fmla="*/ 366 h 456"/>
              <a:gd name="T38" fmla="*/ 199 w 455"/>
              <a:gd name="T39" fmla="*/ 218 h 456"/>
              <a:gd name="T40" fmla="*/ 237 w 455"/>
              <a:gd name="T41" fmla="*/ 310 h 456"/>
              <a:gd name="T42" fmla="*/ 223 w 455"/>
              <a:gd name="T43" fmla="*/ 319 h 456"/>
              <a:gd name="T44" fmla="*/ 135 w 455"/>
              <a:gd name="T45" fmla="*/ 276 h 456"/>
              <a:gd name="T46" fmla="*/ 145 w 455"/>
              <a:gd name="T47" fmla="*/ 265 h 456"/>
              <a:gd name="T48" fmla="*/ 221 w 455"/>
              <a:gd name="T49" fmla="*/ 299 h 456"/>
              <a:gd name="T50" fmla="*/ 190 w 455"/>
              <a:gd name="T51" fmla="*/ 219 h 456"/>
              <a:gd name="T52" fmla="*/ 297 w 455"/>
              <a:gd name="T53" fmla="*/ 284 h 456"/>
              <a:gd name="T54" fmla="*/ 291 w 455"/>
              <a:gd name="T55" fmla="*/ 296 h 456"/>
              <a:gd name="T56" fmla="*/ 209 w 455"/>
              <a:gd name="T57" fmla="*/ 130 h 456"/>
              <a:gd name="T58" fmla="*/ 218 w 455"/>
              <a:gd name="T59" fmla="*/ 119 h 456"/>
              <a:gd name="T60" fmla="*/ 388 w 455"/>
              <a:gd name="T61" fmla="*/ 153 h 456"/>
              <a:gd name="T62" fmla="*/ 339 w 455"/>
              <a:gd name="T63" fmla="*/ 207 h 456"/>
              <a:gd name="T64" fmla="*/ 330 w 455"/>
              <a:gd name="T65" fmla="*/ 200 h 456"/>
              <a:gd name="T66" fmla="*/ 272 w 455"/>
              <a:gd name="T67" fmla="*/ 135 h 456"/>
              <a:gd name="T68" fmla="*/ 261 w 455"/>
              <a:gd name="T69" fmla="*/ 134 h 456"/>
              <a:gd name="T70" fmla="*/ 268 w 455"/>
              <a:gd name="T71" fmla="*/ 92 h 456"/>
              <a:gd name="T72" fmla="*/ 278 w 455"/>
              <a:gd name="T73" fmla="*/ 83 h 456"/>
              <a:gd name="T74" fmla="*/ 380 w 455"/>
              <a:gd name="T75" fmla="*/ 147 h 456"/>
              <a:gd name="T76" fmla="*/ 452 w 455"/>
              <a:gd name="T77" fmla="*/ 64 h 456"/>
              <a:gd name="T78" fmla="*/ 420 w 455"/>
              <a:gd name="T79" fmla="*/ 125 h 456"/>
              <a:gd name="T80" fmla="*/ 402 w 455"/>
              <a:gd name="T81" fmla="*/ 126 h 456"/>
              <a:gd name="T82" fmla="*/ 408 w 455"/>
              <a:gd name="T83" fmla="*/ 113 h 456"/>
              <a:gd name="T84" fmla="*/ 437 w 455"/>
              <a:gd name="T85" fmla="*/ 72 h 456"/>
              <a:gd name="T86" fmla="*/ 390 w 455"/>
              <a:gd name="T87" fmla="*/ 71 h 456"/>
              <a:gd name="T88" fmla="*/ 373 w 455"/>
              <a:gd name="T89" fmla="*/ 78 h 456"/>
              <a:gd name="T90" fmla="*/ 379 w 455"/>
              <a:gd name="T91" fmla="*/ 63 h 456"/>
              <a:gd name="T92" fmla="*/ 376 w 455"/>
              <a:gd name="T93" fmla="*/ 20 h 456"/>
              <a:gd name="T94" fmla="*/ 343 w 455"/>
              <a:gd name="T95" fmla="*/ 44 h 456"/>
              <a:gd name="T96" fmla="*/ 335 w 455"/>
              <a:gd name="T97" fmla="*/ 54 h 456"/>
              <a:gd name="T98" fmla="*/ 329 w 455"/>
              <a:gd name="T99" fmla="*/ 44 h 456"/>
              <a:gd name="T100" fmla="*/ 358 w 455"/>
              <a:gd name="T101" fmla="*/ 3 h 456"/>
              <a:gd name="T102" fmla="*/ 404 w 455"/>
              <a:gd name="T103" fmla="*/ 29 h 456"/>
              <a:gd name="T104" fmla="*/ 422 w 455"/>
              <a:gd name="T105" fmla="*/ 42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5" h="456">
                <a:moveTo>
                  <a:pt x="29" y="331"/>
                </a:moveTo>
                <a:cubicBezTo>
                  <a:pt x="30" y="332"/>
                  <a:pt x="31" y="333"/>
                  <a:pt x="31" y="334"/>
                </a:cubicBezTo>
                <a:cubicBezTo>
                  <a:pt x="32" y="334"/>
                  <a:pt x="32" y="335"/>
                  <a:pt x="32" y="335"/>
                </a:cubicBezTo>
                <a:cubicBezTo>
                  <a:pt x="32" y="336"/>
                  <a:pt x="32" y="336"/>
                  <a:pt x="32" y="337"/>
                </a:cubicBezTo>
                <a:cubicBezTo>
                  <a:pt x="32" y="337"/>
                  <a:pt x="32" y="337"/>
                  <a:pt x="32" y="338"/>
                </a:cubicBezTo>
                <a:cubicBezTo>
                  <a:pt x="31" y="338"/>
                  <a:pt x="31" y="338"/>
                  <a:pt x="30" y="338"/>
                </a:cubicBezTo>
                <a:cubicBezTo>
                  <a:pt x="29" y="339"/>
                  <a:pt x="29" y="339"/>
                  <a:pt x="28" y="340"/>
                </a:cubicBezTo>
                <a:cubicBezTo>
                  <a:pt x="27" y="340"/>
                  <a:pt x="26" y="341"/>
                  <a:pt x="24" y="341"/>
                </a:cubicBezTo>
                <a:cubicBezTo>
                  <a:pt x="23" y="342"/>
                  <a:pt x="22" y="343"/>
                  <a:pt x="21" y="344"/>
                </a:cubicBezTo>
                <a:cubicBezTo>
                  <a:pt x="19" y="346"/>
                  <a:pt x="18" y="348"/>
                  <a:pt x="17" y="350"/>
                </a:cubicBezTo>
                <a:cubicBezTo>
                  <a:pt x="16" y="352"/>
                  <a:pt x="16" y="354"/>
                  <a:pt x="17" y="356"/>
                </a:cubicBezTo>
                <a:cubicBezTo>
                  <a:pt x="17" y="358"/>
                  <a:pt x="18" y="360"/>
                  <a:pt x="20" y="362"/>
                </a:cubicBezTo>
                <a:cubicBezTo>
                  <a:pt x="21" y="364"/>
                  <a:pt x="24" y="367"/>
                  <a:pt x="26" y="370"/>
                </a:cubicBezTo>
                <a:lnTo>
                  <a:pt x="33" y="377"/>
                </a:lnTo>
                <a:lnTo>
                  <a:pt x="48" y="362"/>
                </a:lnTo>
                <a:cubicBezTo>
                  <a:pt x="48" y="362"/>
                  <a:pt x="49" y="362"/>
                  <a:pt x="49" y="361"/>
                </a:cubicBezTo>
                <a:cubicBezTo>
                  <a:pt x="49" y="361"/>
                  <a:pt x="50" y="361"/>
                  <a:pt x="51" y="362"/>
                </a:cubicBezTo>
                <a:cubicBezTo>
                  <a:pt x="51" y="362"/>
                  <a:pt x="52" y="362"/>
                  <a:pt x="53" y="363"/>
                </a:cubicBezTo>
                <a:cubicBezTo>
                  <a:pt x="53" y="363"/>
                  <a:pt x="54" y="364"/>
                  <a:pt x="55" y="365"/>
                </a:cubicBezTo>
                <a:cubicBezTo>
                  <a:pt x="57" y="366"/>
                  <a:pt x="58" y="368"/>
                  <a:pt x="58" y="369"/>
                </a:cubicBezTo>
                <a:cubicBezTo>
                  <a:pt x="59" y="370"/>
                  <a:pt x="58" y="371"/>
                  <a:pt x="58" y="372"/>
                </a:cubicBezTo>
                <a:lnTo>
                  <a:pt x="43" y="386"/>
                </a:lnTo>
                <a:lnTo>
                  <a:pt x="100" y="443"/>
                </a:lnTo>
                <a:cubicBezTo>
                  <a:pt x="100" y="443"/>
                  <a:pt x="100" y="444"/>
                  <a:pt x="101" y="444"/>
                </a:cubicBezTo>
                <a:cubicBezTo>
                  <a:pt x="101" y="445"/>
                  <a:pt x="101" y="445"/>
                  <a:pt x="100" y="446"/>
                </a:cubicBezTo>
                <a:cubicBezTo>
                  <a:pt x="100" y="447"/>
                  <a:pt x="100" y="447"/>
                  <a:pt x="99" y="448"/>
                </a:cubicBezTo>
                <a:cubicBezTo>
                  <a:pt x="98" y="449"/>
                  <a:pt x="97" y="450"/>
                  <a:pt x="96" y="451"/>
                </a:cubicBezTo>
                <a:cubicBezTo>
                  <a:pt x="95" y="452"/>
                  <a:pt x="94" y="453"/>
                  <a:pt x="93" y="454"/>
                </a:cubicBezTo>
                <a:cubicBezTo>
                  <a:pt x="92" y="455"/>
                  <a:pt x="91" y="455"/>
                  <a:pt x="91" y="455"/>
                </a:cubicBezTo>
                <a:cubicBezTo>
                  <a:pt x="90" y="456"/>
                  <a:pt x="90" y="456"/>
                  <a:pt x="89" y="456"/>
                </a:cubicBezTo>
                <a:cubicBezTo>
                  <a:pt x="89" y="456"/>
                  <a:pt x="88" y="455"/>
                  <a:pt x="88" y="455"/>
                </a:cubicBezTo>
                <a:lnTo>
                  <a:pt x="31" y="398"/>
                </a:lnTo>
                <a:lnTo>
                  <a:pt x="22" y="407"/>
                </a:lnTo>
                <a:cubicBezTo>
                  <a:pt x="21" y="408"/>
                  <a:pt x="20" y="408"/>
                  <a:pt x="19" y="408"/>
                </a:cubicBezTo>
                <a:cubicBezTo>
                  <a:pt x="18" y="408"/>
                  <a:pt x="17" y="407"/>
                  <a:pt x="15" y="405"/>
                </a:cubicBezTo>
                <a:cubicBezTo>
                  <a:pt x="14" y="404"/>
                  <a:pt x="13" y="403"/>
                  <a:pt x="13" y="402"/>
                </a:cubicBezTo>
                <a:cubicBezTo>
                  <a:pt x="12" y="402"/>
                  <a:pt x="12" y="401"/>
                  <a:pt x="12" y="400"/>
                </a:cubicBezTo>
                <a:cubicBezTo>
                  <a:pt x="11" y="400"/>
                  <a:pt x="11" y="399"/>
                  <a:pt x="12" y="399"/>
                </a:cubicBezTo>
                <a:cubicBezTo>
                  <a:pt x="12" y="398"/>
                  <a:pt x="12" y="398"/>
                  <a:pt x="12" y="398"/>
                </a:cubicBezTo>
                <a:lnTo>
                  <a:pt x="21" y="389"/>
                </a:lnTo>
                <a:lnTo>
                  <a:pt x="15" y="382"/>
                </a:lnTo>
                <a:cubicBezTo>
                  <a:pt x="10" y="377"/>
                  <a:pt x="7" y="373"/>
                  <a:pt x="4" y="369"/>
                </a:cubicBezTo>
                <a:cubicBezTo>
                  <a:pt x="2" y="365"/>
                  <a:pt x="1" y="361"/>
                  <a:pt x="0" y="357"/>
                </a:cubicBezTo>
                <a:cubicBezTo>
                  <a:pt x="0" y="353"/>
                  <a:pt x="1" y="350"/>
                  <a:pt x="2" y="346"/>
                </a:cubicBezTo>
                <a:cubicBezTo>
                  <a:pt x="4" y="343"/>
                  <a:pt x="6" y="339"/>
                  <a:pt x="10" y="335"/>
                </a:cubicBezTo>
                <a:cubicBezTo>
                  <a:pt x="12" y="334"/>
                  <a:pt x="13" y="332"/>
                  <a:pt x="15" y="331"/>
                </a:cubicBezTo>
                <a:cubicBezTo>
                  <a:pt x="17" y="330"/>
                  <a:pt x="19" y="329"/>
                  <a:pt x="20" y="328"/>
                </a:cubicBezTo>
                <a:cubicBezTo>
                  <a:pt x="21" y="328"/>
                  <a:pt x="22" y="328"/>
                  <a:pt x="23" y="328"/>
                </a:cubicBezTo>
                <a:cubicBezTo>
                  <a:pt x="23" y="328"/>
                  <a:pt x="24" y="328"/>
                  <a:pt x="25" y="328"/>
                </a:cubicBezTo>
                <a:cubicBezTo>
                  <a:pt x="25" y="328"/>
                  <a:pt x="26" y="329"/>
                  <a:pt x="27" y="329"/>
                </a:cubicBezTo>
                <a:cubicBezTo>
                  <a:pt x="27" y="330"/>
                  <a:pt x="28" y="331"/>
                  <a:pt x="29" y="331"/>
                </a:cubicBezTo>
                <a:close/>
                <a:moveTo>
                  <a:pt x="150" y="323"/>
                </a:moveTo>
                <a:cubicBezTo>
                  <a:pt x="152" y="324"/>
                  <a:pt x="153" y="326"/>
                  <a:pt x="153" y="328"/>
                </a:cubicBezTo>
                <a:cubicBezTo>
                  <a:pt x="153" y="330"/>
                  <a:pt x="152" y="331"/>
                  <a:pt x="151" y="332"/>
                </a:cubicBezTo>
                <a:lnTo>
                  <a:pt x="108" y="375"/>
                </a:lnTo>
                <a:cubicBezTo>
                  <a:pt x="112" y="379"/>
                  <a:pt x="115" y="381"/>
                  <a:pt x="119" y="384"/>
                </a:cubicBezTo>
                <a:cubicBezTo>
                  <a:pt x="122" y="386"/>
                  <a:pt x="126" y="387"/>
                  <a:pt x="130" y="387"/>
                </a:cubicBezTo>
                <a:cubicBezTo>
                  <a:pt x="134" y="388"/>
                  <a:pt x="137" y="387"/>
                  <a:pt x="141" y="386"/>
                </a:cubicBezTo>
                <a:cubicBezTo>
                  <a:pt x="145" y="384"/>
                  <a:pt x="149" y="381"/>
                  <a:pt x="153" y="377"/>
                </a:cubicBezTo>
                <a:cubicBezTo>
                  <a:pt x="156" y="374"/>
                  <a:pt x="158" y="371"/>
                  <a:pt x="160" y="368"/>
                </a:cubicBezTo>
                <a:cubicBezTo>
                  <a:pt x="162" y="365"/>
                  <a:pt x="164" y="363"/>
                  <a:pt x="165" y="360"/>
                </a:cubicBezTo>
                <a:cubicBezTo>
                  <a:pt x="166" y="358"/>
                  <a:pt x="167" y="356"/>
                  <a:pt x="167" y="354"/>
                </a:cubicBezTo>
                <a:cubicBezTo>
                  <a:pt x="168" y="353"/>
                  <a:pt x="169" y="352"/>
                  <a:pt x="169" y="351"/>
                </a:cubicBezTo>
                <a:cubicBezTo>
                  <a:pt x="170" y="351"/>
                  <a:pt x="170" y="350"/>
                  <a:pt x="170" y="350"/>
                </a:cubicBezTo>
                <a:cubicBezTo>
                  <a:pt x="171" y="350"/>
                  <a:pt x="171" y="350"/>
                  <a:pt x="172" y="351"/>
                </a:cubicBezTo>
                <a:cubicBezTo>
                  <a:pt x="172" y="351"/>
                  <a:pt x="173" y="351"/>
                  <a:pt x="173" y="352"/>
                </a:cubicBezTo>
                <a:cubicBezTo>
                  <a:pt x="174" y="352"/>
                  <a:pt x="175" y="353"/>
                  <a:pt x="176" y="354"/>
                </a:cubicBezTo>
                <a:cubicBezTo>
                  <a:pt x="176" y="354"/>
                  <a:pt x="177" y="355"/>
                  <a:pt x="177" y="355"/>
                </a:cubicBezTo>
                <a:cubicBezTo>
                  <a:pt x="178" y="356"/>
                  <a:pt x="178" y="356"/>
                  <a:pt x="178" y="357"/>
                </a:cubicBezTo>
                <a:cubicBezTo>
                  <a:pt x="179" y="357"/>
                  <a:pt x="179" y="358"/>
                  <a:pt x="179" y="358"/>
                </a:cubicBezTo>
                <a:cubicBezTo>
                  <a:pt x="179" y="359"/>
                  <a:pt x="179" y="359"/>
                  <a:pt x="179" y="360"/>
                </a:cubicBezTo>
                <a:cubicBezTo>
                  <a:pt x="179" y="360"/>
                  <a:pt x="179" y="361"/>
                  <a:pt x="178" y="363"/>
                </a:cubicBezTo>
                <a:cubicBezTo>
                  <a:pt x="177" y="365"/>
                  <a:pt x="176" y="367"/>
                  <a:pt x="175" y="370"/>
                </a:cubicBezTo>
                <a:cubicBezTo>
                  <a:pt x="173" y="373"/>
                  <a:pt x="171" y="376"/>
                  <a:pt x="169" y="379"/>
                </a:cubicBezTo>
                <a:cubicBezTo>
                  <a:pt x="167" y="382"/>
                  <a:pt x="164" y="385"/>
                  <a:pt x="161" y="388"/>
                </a:cubicBezTo>
                <a:cubicBezTo>
                  <a:pt x="156" y="393"/>
                  <a:pt x="151" y="397"/>
                  <a:pt x="145" y="400"/>
                </a:cubicBezTo>
                <a:cubicBezTo>
                  <a:pt x="140" y="402"/>
                  <a:pt x="134" y="403"/>
                  <a:pt x="128" y="403"/>
                </a:cubicBezTo>
                <a:cubicBezTo>
                  <a:pt x="123" y="403"/>
                  <a:pt x="117" y="401"/>
                  <a:pt x="111" y="398"/>
                </a:cubicBezTo>
                <a:cubicBezTo>
                  <a:pt x="105" y="395"/>
                  <a:pt x="100" y="391"/>
                  <a:pt x="94" y="385"/>
                </a:cubicBezTo>
                <a:cubicBezTo>
                  <a:pt x="88" y="380"/>
                  <a:pt x="84" y="374"/>
                  <a:pt x="81" y="368"/>
                </a:cubicBezTo>
                <a:cubicBezTo>
                  <a:pt x="78" y="362"/>
                  <a:pt x="76" y="356"/>
                  <a:pt x="76" y="351"/>
                </a:cubicBezTo>
                <a:cubicBezTo>
                  <a:pt x="75" y="345"/>
                  <a:pt x="76" y="339"/>
                  <a:pt x="79" y="334"/>
                </a:cubicBezTo>
                <a:cubicBezTo>
                  <a:pt x="81" y="328"/>
                  <a:pt x="84" y="323"/>
                  <a:pt x="89" y="318"/>
                </a:cubicBezTo>
                <a:cubicBezTo>
                  <a:pt x="94" y="313"/>
                  <a:pt x="99" y="310"/>
                  <a:pt x="104" y="308"/>
                </a:cubicBezTo>
                <a:cubicBezTo>
                  <a:pt x="110" y="306"/>
                  <a:pt x="115" y="305"/>
                  <a:pt x="120" y="306"/>
                </a:cubicBezTo>
                <a:cubicBezTo>
                  <a:pt x="125" y="306"/>
                  <a:pt x="130" y="308"/>
                  <a:pt x="134" y="310"/>
                </a:cubicBezTo>
                <a:cubicBezTo>
                  <a:pt x="139" y="313"/>
                  <a:pt x="144" y="316"/>
                  <a:pt x="148" y="320"/>
                </a:cubicBezTo>
                <a:lnTo>
                  <a:pt x="150" y="323"/>
                </a:lnTo>
                <a:close/>
                <a:moveTo>
                  <a:pt x="135" y="331"/>
                </a:moveTo>
                <a:cubicBezTo>
                  <a:pt x="129" y="325"/>
                  <a:pt x="122" y="321"/>
                  <a:pt x="116" y="320"/>
                </a:cubicBezTo>
                <a:cubicBezTo>
                  <a:pt x="109" y="320"/>
                  <a:pt x="103" y="322"/>
                  <a:pt x="98" y="328"/>
                </a:cubicBezTo>
                <a:cubicBezTo>
                  <a:pt x="95" y="331"/>
                  <a:pt x="93" y="334"/>
                  <a:pt x="92" y="338"/>
                </a:cubicBezTo>
                <a:cubicBezTo>
                  <a:pt x="90" y="341"/>
                  <a:pt x="90" y="344"/>
                  <a:pt x="90" y="347"/>
                </a:cubicBezTo>
                <a:cubicBezTo>
                  <a:pt x="91" y="351"/>
                  <a:pt x="92" y="354"/>
                  <a:pt x="93" y="357"/>
                </a:cubicBezTo>
                <a:cubicBezTo>
                  <a:pt x="95" y="361"/>
                  <a:pt x="97" y="364"/>
                  <a:pt x="99" y="366"/>
                </a:cubicBezTo>
                <a:lnTo>
                  <a:pt x="135" y="331"/>
                </a:lnTo>
                <a:close/>
                <a:moveTo>
                  <a:pt x="198" y="216"/>
                </a:moveTo>
                <a:cubicBezTo>
                  <a:pt x="198" y="216"/>
                  <a:pt x="198" y="216"/>
                  <a:pt x="198" y="217"/>
                </a:cubicBezTo>
                <a:cubicBezTo>
                  <a:pt x="198" y="217"/>
                  <a:pt x="198" y="217"/>
                  <a:pt x="199" y="217"/>
                </a:cubicBezTo>
                <a:cubicBezTo>
                  <a:pt x="199" y="218"/>
                  <a:pt x="199" y="218"/>
                  <a:pt x="199" y="218"/>
                </a:cubicBezTo>
                <a:cubicBezTo>
                  <a:pt x="199" y="219"/>
                  <a:pt x="200" y="219"/>
                  <a:pt x="200" y="219"/>
                </a:cubicBezTo>
                <a:lnTo>
                  <a:pt x="239" y="303"/>
                </a:lnTo>
                <a:cubicBezTo>
                  <a:pt x="240" y="304"/>
                  <a:pt x="240" y="304"/>
                  <a:pt x="240" y="305"/>
                </a:cubicBezTo>
                <a:cubicBezTo>
                  <a:pt x="240" y="306"/>
                  <a:pt x="240" y="306"/>
                  <a:pt x="239" y="307"/>
                </a:cubicBezTo>
                <a:cubicBezTo>
                  <a:pt x="239" y="308"/>
                  <a:pt x="238" y="309"/>
                  <a:pt x="237" y="310"/>
                </a:cubicBezTo>
                <a:cubicBezTo>
                  <a:pt x="236" y="311"/>
                  <a:pt x="235" y="312"/>
                  <a:pt x="234" y="314"/>
                </a:cubicBezTo>
                <a:cubicBezTo>
                  <a:pt x="232" y="315"/>
                  <a:pt x="231" y="316"/>
                  <a:pt x="230" y="317"/>
                </a:cubicBezTo>
                <a:cubicBezTo>
                  <a:pt x="229" y="318"/>
                  <a:pt x="228" y="319"/>
                  <a:pt x="227" y="319"/>
                </a:cubicBezTo>
                <a:cubicBezTo>
                  <a:pt x="226" y="319"/>
                  <a:pt x="226" y="320"/>
                  <a:pt x="225" y="320"/>
                </a:cubicBezTo>
                <a:cubicBezTo>
                  <a:pt x="224" y="320"/>
                  <a:pt x="224" y="319"/>
                  <a:pt x="223" y="319"/>
                </a:cubicBezTo>
                <a:lnTo>
                  <a:pt x="140" y="280"/>
                </a:lnTo>
                <a:cubicBezTo>
                  <a:pt x="139" y="279"/>
                  <a:pt x="138" y="279"/>
                  <a:pt x="138" y="279"/>
                </a:cubicBezTo>
                <a:cubicBezTo>
                  <a:pt x="137" y="278"/>
                  <a:pt x="137" y="278"/>
                  <a:pt x="137" y="278"/>
                </a:cubicBezTo>
                <a:cubicBezTo>
                  <a:pt x="136" y="278"/>
                  <a:pt x="136" y="278"/>
                  <a:pt x="136" y="277"/>
                </a:cubicBezTo>
                <a:cubicBezTo>
                  <a:pt x="136" y="277"/>
                  <a:pt x="135" y="277"/>
                  <a:pt x="135" y="276"/>
                </a:cubicBezTo>
                <a:cubicBezTo>
                  <a:pt x="135" y="276"/>
                  <a:pt x="135" y="275"/>
                  <a:pt x="136" y="274"/>
                </a:cubicBezTo>
                <a:cubicBezTo>
                  <a:pt x="136" y="274"/>
                  <a:pt x="136" y="273"/>
                  <a:pt x="137" y="272"/>
                </a:cubicBezTo>
                <a:cubicBezTo>
                  <a:pt x="138" y="272"/>
                  <a:pt x="139" y="271"/>
                  <a:pt x="140" y="270"/>
                </a:cubicBezTo>
                <a:cubicBezTo>
                  <a:pt x="141" y="268"/>
                  <a:pt x="142" y="267"/>
                  <a:pt x="143" y="266"/>
                </a:cubicBezTo>
                <a:cubicBezTo>
                  <a:pt x="144" y="266"/>
                  <a:pt x="145" y="265"/>
                  <a:pt x="145" y="265"/>
                </a:cubicBezTo>
                <a:cubicBezTo>
                  <a:pt x="146" y="264"/>
                  <a:pt x="147" y="264"/>
                  <a:pt x="147" y="264"/>
                </a:cubicBezTo>
                <a:cubicBezTo>
                  <a:pt x="148" y="265"/>
                  <a:pt x="148" y="265"/>
                  <a:pt x="149" y="265"/>
                </a:cubicBezTo>
                <a:lnTo>
                  <a:pt x="220" y="300"/>
                </a:lnTo>
                <a:lnTo>
                  <a:pt x="222" y="301"/>
                </a:lnTo>
                <a:lnTo>
                  <a:pt x="221" y="299"/>
                </a:lnTo>
                <a:lnTo>
                  <a:pt x="186" y="228"/>
                </a:lnTo>
                <a:cubicBezTo>
                  <a:pt x="185" y="228"/>
                  <a:pt x="185" y="227"/>
                  <a:pt x="185" y="227"/>
                </a:cubicBezTo>
                <a:cubicBezTo>
                  <a:pt x="185" y="226"/>
                  <a:pt x="185" y="225"/>
                  <a:pt x="185" y="225"/>
                </a:cubicBezTo>
                <a:cubicBezTo>
                  <a:pt x="186" y="224"/>
                  <a:pt x="186" y="223"/>
                  <a:pt x="187" y="223"/>
                </a:cubicBezTo>
                <a:cubicBezTo>
                  <a:pt x="188" y="222"/>
                  <a:pt x="189" y="221"/>
                  <a:pt x="190" y="219"/>
                </a:cubicBezTo>
                <a:cubicBezTo>
                  <a:pt x="191" y="218"/>
                  <a:pt x="192" y="217"/>
                  <a:pt x="193" y="217"/>
                </a:cubicBezTo>
                <a:cubicBezTo>
                  <a:pt x="193" y="216"/>
                  <a:pt x="194" y="216"/>
                  <a:pt x="195" y="215"/>
                </a:cubicBezTo>
                <a:cubicBezTo>
                  <a:pt x="195" y="215"/>
                  <a:pt x="196" y="215"/>
                  <a:pt x="196" y="215"/>
                </a:cubicBezTo>
                <a:cubicBezTo>
                  <a:pt x="197" y="215"/>
                  <a:pt x="197" y="215"/>
                  <a:pt x="198" y="216"/>
                </a:cubicBezTo>
                <a:close/>
                <a:moveTo>
                  <a:pt x="297" y="284"/>
                </a:moveTo>
                <a:cubicBezTo>
                  <a:pt x="298" y="285"/>
                  <a:pt x="298" y="285"/>
                  <a:pt x="298" y="286"/>
                </a:cubicBezTo>
                <a:cubicBezTo>
                  <a:pt x="298" y="287"/>
                  <a:pt x="298" y="287"/>
                  <a:pt x="298" y="288"/>
                </a:cubicBezTo>
                <a:cubicBezTo>
                  <a:pt x="297" y="289"/>
                  <a:pt x="297" y="289"/>
                  <a:pt x="296" y="290"/>
                </a:cubicBezTo>
                <a:cubicBezTo>
                  <a:pt x="296" y="291"/>
                  <a:pt x="295" y="292"/>
                  <a:pt x="294" y="293"/>
                </a:cubicBezTo>
                <a:cubicBezTo>
                  <a:pt x="293" y="294"/>
                  <a:pt x="292" y="295"/>
                  <a:pt x="291" y="296"/>
                </a:cubicBezTo>
                <a:cubicBezTo>
                  <a:pt x="290" y="296"/>
                  <a:pt x="289" y="297"/>
                  <a:pt x="288" y="297"/>
                </a:cubicBezTo>
                <a:cubicBezTo>
                  <a:pt x="287" y="297"/>
                  <a:pt x="287" y="297"/>
                  <a:pt x="286" y="296"/>
                </a:cubicBezTo>
                <a:cubicBezTo>
                  <a:pt x="286" y="296"/>
                  <a:pt x="285" y="295"/>
                  <a:pt x="285" y="295"/>
                </a:cubicBezTo>
                <a:lnTo>
                  <a:pt x="209" y="132"/>
                </a:lnTo>
                <a:cubicBezTo>
                  <a:pt x="209" y="131"/>
                  <a:pt x="209" y="130"/>
                  <a:pt x="209" y="130"/>
                </a:cubicBezTo>
                <a:cubicBezTo>
                  <a:pt x="208" y="129"/>
                  <a:pt x="209" y="128"/>
                  <a:pt x="209" y="128"/>
                </a:cubicBezTo>
                <a:cubicBezTo>
                  <a:pt x="209" y="127"/>
                  <a:pt x="209" y="126"/>
                  <a:pt x="210" y="125"/>
                </a:cubicBezTo>
                <a:cubicBezTo>
                  <a:pt x="211" y="125"/>
                  <a:pt x="212" y="124"/>
                  <a:pt x="213" y="123"/>
                </a:cubicBezTo>
                <a:cubicBezTo>
                  <a:pt x="214" y="122"/>
                  <a:pt x="215" y="121"/>
                  <a:pt x="216" y="120"/>
                </a:cubicBezTo>
                <a:cubicBezTo>
                  <a:pt x="217" y="119"/>
                  <a:pt x="218" y="119"/>
                  <a:pt x="218" y="119"/>
                </a:cubicBezTo>
                <a:cubicBezTo>
                  <a:pt x="219" y="119"/>
                  <a:pt x="220" y="119"/>
                  <a:pt x="220" y="119"/>
                </a:cubicBezTo>
                <a:cubicBezTo>
                  <a:pt x="221" y="120"/>
                  <a:pt x="221" y="120"/>
                  <a:pt x="222" y="121"/>
                </a:cubicBezTo>
                <a:lnTo>
                  <a:pt x="297" y="284"/>
                </a:lnTo>
                <a:close/>
                <a:moveTo>
                  <a:pt x="386" y="151"/>
                </a:moveTo>
                <a:cubicBezTo>
                  <a:pt x="387" y="151"/>
                  <a:pt x="388" y="152"/>
                  <a:pt x="388" y="153"/>
                </a:cubicBezTo>
                <a:cubicBezTo>
                  <a:pt x="389" y="154"/>
                  <a:pt x="389" y="155"/>
                  <a:pt x="389" y="155"/>
                </a:cubicBezTo>
                <a:cubicBezTo>
                  <a:pt x="389" y="156"/>
                  <a:pt x="389" y="156"/>
                  <a:pt x="389" y="157"/>
                </a:cubicBezTo>
                <a:cubicBezTo>
                  <a:pt x="389" y="157"/>
                  <a:pt x="389" y="158"/>
                  <a:pt x="389" y="158"/>
                </a:cubicBezTo>
                <a:lnTo>
                  <a:pt x="340" y="207"/>
                </a:lnTo>
                <a:cubicBezTo>
                  <a:pt x="340" y="207"/>
                  <a:pt x="339" y="207"/>
                  <a:pt x="339" y="207"/>
                </a:cubicBezTo>
                <a:cubicBezTo>
                  <a:pt x="338" y="207"/>
                  <a:pt x="338" y="207"/>
                  <a:pt x="337" y="207"/>
                </a:cubicBezTo>
                <a:cubicBezTo>
                  <a:pt x="337" y="207"/>
                  <a:pt x="336" y="207"/>
                  <a:pt x="335" y="206"/>
                </a:cubicBezTo>
                <a:cubicBezTo>
                  <a:pt x="334" y="206"/>
                  <a:pt x="333" y="205"/>
                  <a:pt x="333" y="204"/>
                </a:cubicBezTo>
                <a:cubicBezTo>
                  <a:pt x="332" y="203"/>
                  <a:pt x="331" y="203"/>
                  <a:pt x="331" y="202"/>
                </a:cubicBezTo>
                <a:cubicBezTo>
                  <a:pt x="330" y="201"/>
                  <a:pt x="330" y="200"/>
                  <a:pt x="330" y="200"/>
                </a:cubicBezTo>
                <a:cubicBezTo>
                  <a:pt x="329" y="199"/>
                  <a:pt x="329" y="199"/>
                  <a:pt x="329" y="198"/>
                </a:cubicBezTo>
                <a:cubicBezTo>
                  <a:pt x="329" y="197"/>
                  <a:pt x="330" y="197"/>
                  <a:pt x="330" y="197"/>
                </a:cubicBezTo>
                <a:lnTo>
                  <a:pt x="349" y="177"/>
                </a:lnTo>
                <a:lnTo>
                  <a:pt x="279" y="107"/>
                </a:lnTo>
                <a:lnTo>
                  <a:pt x="272" y="135"/>
                </a:lnTo>
                <a:cubicBezTo>
                  <a:pt x="271" y="137"/>
                  <a:pt x="271" y="138"/>
                  <a:pt x="270" y="138"/>
                </a:cubicBezTo>
                <a:cubicBezTo>
                  <a:pt x="270" y="139"/>
                  <a:pt x="269" y="139"/>
                  <a:pt x="269" y="139"/>
                </a:cubicBezTo>
                <a:cubicBezTo>
                  <a:pt x="268" y="139"/>
                  <a:pt x="267" y="139"/>
                  <a:pt x="266" y="138"/>
                </a:cubicBezTo>
                <a:cubicBezTo>
                  <a:pt x="266" y="138"/>
                  <a:pt x="265" y="137"/>
                  <a:pt x="263" y="136"/>
                </a:cubicBezTo>
                <a:cubicBezTo>
                  <a:pt x="263" y="135"/>
                  <a:pt x="262" y="134"/>
                  <a:pt x="261" y="134"/>
                </a:cubicBezTo>
                <a:cubicBezTo>
                  <a:pt x="261" y="133"/>
                  <a:pt x="261" y="132"/>
                  <a:pt x="260" y="132"/>
                </a:cubicBezTo>
                <a:cubicBezTo>
                  <a:pt x="260" y="131"/>
                  <a:pt x="260" y="131"/>
                  <a:pt x="260" y="130"/>
                </a:cubicBezTo>
                <a:cubicBezTo>
                  <a:pt x="260" y="130"/>
                  <a:pt x="260" y="129"/>
                  <a:pt x="260" y="128"/>
                </a:cubicBezTo>
                <a:lnTo>
                  <a:pt x="268" y="93"/>
                </a:lnTo>
                <a:cubicBezTo>
                  <a:pt x="268" y="93"/>
                  <a:pt x="268" y="93"/>
                  <a:pt x="268" y="92"/>
                </a:cubicBezTo>
                <a:cubicBezTo>
                  <a:pt x="268" y="92"/>
                  <a:pt x="269" y="91"/>
                  <a:pt x="269" y="91"/>
                </a:cubicBezTo>
                <a:cubicBezTo>
                  <a:pt x="269" y="90"/>
                  <a:pt x="270" y="90"/>
                  <a:pt x="270" y="89"/>
                </a:cubicBezTo>
                <a:cubicBezTo>
                  <a:pt x="271" y="89"/>
                  <a:pt x="272" y="88"/>
                  <a:pt x="272" y="87"/>
                </a:cubicBezTo>
                <a:cubicBezTo>
                  <a:pt x="274" y="86"/>
                  <a:pt x="275" y="85"/>
                  <a:pt x="275" y="84"/>
                </a:cubicBezTo>
                <a:cubicBezTo>
                  <a:pt x="276" y="84"/>
                  <a:pt x="277" y="83"/>
                  <a:pt x="278" y="83"/>
                </a:cubicBezTo>
                <a:cubicBezTo>
                  <a:pt x="278" y="83"/>
                  <a:pt x="279" y="83"/>
                  <a:pt x="279" y="83"/>
                </a:cubicBezTo>
                <a:cubicBezTo>
                  <a:pt x="280" y="83"/>
                  <a:pt x="280" y="83"/>
                  <a:pt x="280" y="83"/>
                </a:cubicBezTo>
                <a:lnTo>
                  <a:pt x="362" y="165"/>
                </a:lnTo>
                <a:lnTo>
                  <a:pt x="379" y="148"/>
                </a:lnTo>
                <a:cubicBezTo>
                  <a:pt x="379" y="148"/>
                  <a:pt x="379" y="147"/>
                  <a:pt x="380" y="147"/>
                </a:cubicBezTo>
                <a:cubicBezTo>
                  <a:pt x="381" y="147"/>
                  <a:pt x="381" y="147"/>
                  <a:pt x="382" y="147"/>
                </a:cubicBezTo>
                <a:cubicBezTo>
                  <a:pt x="382" y="148"/>
                  <a:pt x="383" y="148"/>
                  <a:pt x="384" y="148"/>
                </a:cubicBezTo>
                <a:cubicBezTo>
                  <a:pt x="385" y="149"/>
                  <a:pt x="385" y="150"/>
                  <a:pt x="386" y="151"/>
                </a:cubicBezTo>
                <a:close/>
                <a:moveTo>
                  <a:pt x="443" y="51"/>
                </a:moveTo>
                <a:cubicBezTo>
                  <a:pt x="447" y="55"/>
                  <a:pt x="450" y="59"/>
                  <a:pt x="452" y="64"/>
                </a:cubicBezTo>
                <a:cubicBezTo>
                  <a:pt x="454" y="69"/>
                  <a:pt x="455" y="74"/>
                  <a:pt x="455" y="80"/>
                </a:cubicBezTo>
                <a:cubicBezTo>
                  <a:pt x="454" y="85"/>
                  <a:pt x="453" y="90"/>
                  <a:pt x="450" y="95"/>
                </a:cubicBezTo>
                <a:cubicBezTo>
                  <a:pt x="447" y="101"/>
                  <a:pt x="443" y="106"/>
                  <a:pt x="438" y="111"/>
                </a:cubicBezTo>
                <a:cubicBezTo>
                  <a:pt x="435" y="114"/>
                  <a:pt x="432" y="117"/>
                  <a:pt x="429" y="119"/>
                </a:cubicBezTo>
                <a:cubicBezTo>
                  <a:pt x="425" y="121"/>
                  <a:pt x="422" y="123"/>
                  <a:pt x="420" y="125"/>
                </a:cubicBezTo>
                <a:cubicBezTo>
                  <a:pt x="417" y="126"/>
                  <a:pt x="414" y="127"/>
                  <a:pt x="412" y="128"/>
                </a:cubicBezTo>
                <a:cubicBezTo>
                  <a:pt x="410" y="128"/>
                  <a:pt x="409" y="129"/>
                  <a:pt x="408" y="129"/>
                </a:cubicBezTo>
                <a:cubicBezTo>
                  <a:pt x="407" y="129"/>
                  <a:pt x="407" y="129"/>
                  <a:pt x="406" y="129"/>
                </a:cubicBezTo>
                <a:cubicBezTo>
                  <a:pt x="406" y="128"/>
                  <a:pt x="405" y="128"/>
                  <a:pt x="404" y="128"/>
                </a:cubicBezTo>
                <a:cubicBezTo>
                  <a:pt x="404" y="127"/>
                  <a:pt x="403" y="127"/>
                  <a:pt x="402" y="126"/>
                </a:cubicBezTo>
                <a:cubicBezTo>
                  <a:pt x="402" y="126"/>
                  <a:pt x="401" y="125"/>
                  <a:pt x="400" y="124"/>
                </a:cubicBezTo>
                <a:cubicBezTo>
                  <a:pt x="398" y="122"/>
                  <a:pt x="397" y="121"/>
                  <a:pt x="397" y="120"/>
                </a:cubicBezTo>
                <a:cubicBezTo>
                  <a:pt x="396" y="119"/>
                  <a:pt x="396" y="118"/>
                  <a:pt x="397" y="117"/>
                </a:cubicBezTo>
                <a:cubicBezTo>
                  <a:pt x="397" y="117"/>
                  <a:pt x="399" y="116"/>
                  <a:pt x="401" y="116"/>
                </a:cubicBezTo>
                <a:cubicBezTo>
                  <a:pt x="403" y="115"/>
                  <a:pt x="405" y="114"/>
                  <a:pt x="408" y="113"/>
                </a:cubicBezTo>
                <a:cubicBezTo>
                  <a:pt x="411" y="112"/>
                  <a:pt x="414" y="111"/>
                  <a:pt x="418" y="109"/>
                </a:cubicBezTo>
                <a:cubicBezTo>
                  <a:pt x="421" y="107"/>
                  <a:pt x="425" y="104"/>
                  <a:pt x="428" y="101"/>
                </a:cubicBezTo>
                <a:cubicBezTo>
                  <a:pt x="431" y="97"/>
                  <a:pt x="434" y="94"/>
                  <a:pt x="435" y="91"/>
                </a:cubicBezTo>
                <a:cubicBezTo>
                  <a:pt x="437" y="88"/>
                  <a:pt x="438" y="84"/>
                  <a:pt x="438" y="81"/>
                </a:cubicBezTo>
                <a:cubicBezTo>
                  <a:pt x="438" y="78"/>
                  <a:pt x="438" y="75"/>
                  <a:pt x="437" y="72"/>
                </a:cubicBezTo>
                <a:cubicBezTo>
                  <a:pt x="436" y="69"/>
                  <a:pt x="434" y="67"/>
                  <a:pt x="431" y="64"/>
                </a:cubicBezTo>
                <a:cubicBezTo>
                  <a:pt x="429" y="62"/>
                  <a:pt x="426" y="60"/>
                  <a:pt x="423" y="59"/>
                </a:cubicBezTo>
                <a:cubicBezTo>
                  <a:pt x="419" y="58"/>
                  <a:pt x="416" y="58"/>
                  <a:pt x="412" y="58"/>
                </a:cubicBezTo>
                <a:cubicBezTo>
                  <a:pt x="409" y="59"/>
                  <a:pt x="405" y="60"/>
                  <a:pt x="401" y="62"/>
                </a:cubicBezTo>
                <a:cubicBezTo>
                  <a:pt x="398" y="64"/>
                  <a:pt x="394" y="67"/>
                  <a:pt x="390" y="71"/>
                </a:cubicBezTo>
                <a:lnTo>
                  <a:pt x="381" y="80"/>
                </a:lnTo>
                <a:cubicBezTo>
                  <a:pt x="380" y="81"/>
                  <a:pt x="380" y="81"/>
                  <a:pt x="379" y="81"/>
                </a:cubicBezTo>
                <a:cubicBezTo>
                  <a:pt x="379" y="81"/>
                  <a:pt x="378" y="81"/>
                  <a:pt x="378" y="81"/>
                </a:cubicBezTo>
                <a:cubicBezTo>
                  <a:pt x="377" y="81"/>
                  <a:pt x="376" y="81"/>
                  <a:pt x="375" y="80"/>
                </a:cubicBezTo>
                <a:cubicBezTo>
                  <a:pt x="375" y="80"/>
                  <a:pt x="374" y="79"/>
                  <a:pt x="373" y="78"/>
                </a:cubicBezTo>
                <a:cubicBezTo>
                  <a:pt x="372" y="77"/>
                  <a:pt x="371" y="76"/>
                  <a:pt x="371" y="76"/>
                </a:cubicBezTo>
                <a:cubicBezTo>
                  <a:pt x="370" y="75"/>
                  <a:pt x="370" y="74"/>
                  <a:pt x="370" y="74"/>
                </a:cubicBezTo>
                <a:cubicBezTo>
                  <a:pt x="370" y="73"/>
                  <a:pt x="370" y="73"/>
                  <a:pt x="370" y="72"/>
                </a:cubicBezTo>
                <a:cubicBezTo>
                  <a:pt x="370" y="72"/>
                  <a:pt x="370" y="71"/>
                  <a:pt x="371" y="71"/>
                </a:cubicBezTo>
                <a:lnTo>
                  <a:pt x="379" y="63"/>
                </a:lnTo>
                <a:cubicBezTo>
                  <a:pt x="382" y="59"/>
                  <a:pt x="385" y="56"/>
                  <a:pt x="386" y="53"/>
                </a:cubicBezTo>
                <a:cubicBezTo>
                  <a:pt x="388" y="49"/>
                  <a:pt x="389" y="46"/>
                  <a:pt x="389" y="43"/>
                </a:cubicBezTo>
                <a:cubicBezTo>
                  <a:pt x="389" y="40"/>
                  <a:pt x="389" y="36"/>
                  <a:pt x="388" y="33"/>
                </a:cubicBezTo>
                <a:cubicBezTo>
                  <a:pt x="387" y="30"/>
                  <a:pt x="385" y="27"/>
                  <a:pt x="382" y="25"/>
                </a:cubicBezTo>
                <a:cubicBezTo>
                  <a:pt x="380" y="23"/>
                  <a:pt x="378" y="21"/>
                  <a:pt x="376" y="20"/>
                </a:cubicBezTo>
                <a:cubicBezTo>
                  <a:pt x="373" y="19"/>
                  <a:pt x="371" y="19"/>
                  <a:pt x="368" y="18"/>
                </a:cubicBezTo>
                <a:cubicBezTo>
                  <a:pt x="366" y="18"/>
                  <a:pt x="363" y="19"/>
                  <a:pt x="360" y="20"/>
                </a:cubicBezTo>
                <a:cubicBezTo>
                  <a:pt x="358" y="21"/>
                  <a:pt x="355" y="23"/>
                  <a:pt x="353" y="26"/>
                </a:cubicBezTo>
                <a:cubicBezTo>
                  <a:pt x="350" y="29"/>
                  <a:pt x="348" y="32"/>
                  <a:pt x="346" y="35"/>
                </a:cubicBezTo>
                <a:cubicBezTo>
                  <a:pt x="345" y="38"/>
                  <a:pt x="343" y="41"/>
                  <a:pt x="343" y="44"/>
                </a:cubicBezTo>
                <a:cubicBezTo>
                  <a:pt x="342" y="46"/>
                  <a:pt x="341" y="49"/>
                  <a:pt x="341" y="51"/>
                </a:cubicBezTo>
                <a:cubicBezTo>
                  <a:pt x="340" y="53"/>
                  <a:pt x="340" y="54"/>
                  <a:pt x="340" y="55"/>
                </a:cubicBezTo>
                <a:cubicBezTo>
                  <a:pt x="339" y="55"/>
                  <a:pt x="339" y="55"/>
                  <a:pt x="338" y="55"/>
                </a:cubicBezTo>
                <a:cubicBezTo>
                  <a:pt x="338" y="55"/>
                  <a:pt x="338" y="55"/>
                  <a:pt x="337" y="55"/>
                </a:cubicBezTo>
                <a:cubicBezTo>
                  <a:pt x="337" y="55"/>
                  <a:pt x="336" y="55"/>
                  <a:pt x="335" y="54"/>
                </a:cubicBezTo>
                <a:cubicBezTo>
                  <a:pt x="335" y="54"/>
                  <a:pt x="334" y="53"/>
                  <a:pt x="333" y="52"/>
                </a:cubicBezTo>
                <a:cubicBezTo>
                  <a:pt x="332" y="51"/>
                  <a:pt x="331" y="50"/>
                  <a:pt x="331" y="50"/>
                </a:cubicBezTo>
                <a:cubicBezTo>
                  <a:pt x="330" y="49"/>
                  <a:pt x="330" y="49"/>
                  <a:pt x="330" y="48"/>
                </a:cubicBezTo>
                <a:cubicBezTo>
                  <a:pt x="329" y="47"/>
                  <a:pt x="329" y="47"/>
                  <a:pt x="329" y="46"/>
                </a:cubicBezTo>
                <a:cubicBezTo>
                  <a:pt x="329" y="46"/>
                  <a:pt x="329" y="45"/>
                  <a:pt x="329" y="44"/>
                </a:cubicBezTo>
                <a:cubicBezTo>
                  <a:pt x="329" y="43"/>
                  <a:pt x="329" y="42"/>
                  <a:pt x="330" y="39"/>
                </a:cubicBezTo>
                <a:cubicBezTo>
                  <a:pt x="330" y="37"/>
                  <a:pt x="331" y="35"/>
                  <a:pt x="332" y="32"/>
                </a:cubicBezTo>
                <a:cubicBezTo>
                  <a:pt x="333" y="29"/>
                  <a:pt x="335" y="26"/>
                  <a:pt x="337" y="23"/>
                </a:cubicBezTo>
                <a:cubicBezTo>
                  <a:pt x="339" y="19"/>
                  <a:pt x="342" y="16"/>
                  <a:pt x="345" y="13"/>
                </a:cubicBezTo>
                <a:cubicBezTo>
                  <a:pt x="349" y="9"/>
                  <a:pt x="353" y="6"/>
                  <a:pt x="358" y="3"/>
                </a:cubicBezTo>
                <a:cubicBezTo>
                  <a:pt x="362" y="1"/>
                  <a:pt x="366" y="0"/>
                  <a:pt x="371" y="0"/>
                </a:cubicBezTo>
                <a:cubicBezTo>
                  <a:pt x="375" y="0"/>
                  <a:pt x="379" y="1"/>
                  <a:pt x="383" y="2"/>
                </a:cubicBezTo>
                <a:cubicBezTo>
                  <a:pt x="387" y="4"/>
                  <a:pt x="390" y="7"/>
                  <a:pt x="394" y="10"/>
                </a:cubicBezTo>
                <a:cubicBezTo>
                  <a:pt x="397" y="13"/>
                  <a:pt x="399" y="16"/>
                  <a:pt x="401" y="19"/>
                </a:cubicBezTo>
                <a:cubicBezTo>
                  <a:pt x="402" y="23"/>
                  <a:pt x="403" y="26"/>
                  <a:pt x="404" y="29"/>
                </a:cubicBezTo>
                <a:cubicBezTo>
                  <a:pt x="404" y="33"/>
                  <a:pt x="404" y="36"/>
                  <a:pt x="403" y="40"/>
                </a:cubicBezTo>
                <a:cubicBezTo>
                  <a:pt x="403" y="43"/>
                  <a:pt x="401" y="47"/>
                  <a:pt x="399" y="50"/>
                </a:cubicBezTo>
                <a:lnTo>
                  <a:pt x="399" y="50"/>
                </a:lnTo>
                <a:cubicBezTo>
                  <a:pt x="402" y="47"/>
                  <a:pt x="406" y="45"/>
                  <a:pt x="410" y="44"/>
                </a:cubicBezTo>
                <a:cubicBezTo>
                  <a:pt x="414" y="42"/>
                  <a:pt x="418" y="42"/>
                  <a:pt x="422" y="42"/>
                </a:cubicBezTo>
                <a:cubicBezTo>
                  <a:pt x="426" y="42"/>
                  <a:pt x="429" y="42"/>
                  <a:pt x="433" y="44"/>
                </a:cubicBezTo>
                <a:cubicBezTo>
                  <a:pt x="437" y="45"/>
                  <a:pt x="440" y="48"/>
                  <a:pt x="443" y="5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6" name="Freeform 110"/>
          <p:cNvSpPr>
            <a:spLocks noEditPoints="1"/>
          </p:cNvSpPr>
          <p:nvPr/>
        </p:nvSpPr>
        <p:spPr bwMode="auto">
          <a:xfrm>
            <a:off x="6608763" y="5756276"/>
            <a:ext cx="333375" cy="349250"/>
          </a:xfrm>
          <a:custGeom>
            <a:avLst/>
            <a:gdLst>
              <a:gd name="T0" fmla="*/ 158 w 492"/>
              <a:gd name="T1" fmla="*/ 428 h 516"/>
              <a:gd name="T2" fmla="*/ 110 w 492"/>
              <a:gd name="T3" fmla="*/ 392 h 516"/>
              <a:gd name="T4" fmla="*/ 74 w 492"/>
              <a:gd name="T5" fmla="*/ 398 h 516"/>
              <a:gd name="T6" fmla="*/ 118 w 492"/>
              <a:gd name="T7" fmla="*/ 467 h 516"/>
              <a:gd name="T8" fmla="*/ 107 w 492"/>
              <a:gd name="T9" fmla="*/ 473 h 516"/>
              <a:gd name="T10" fmla="*/ 37 w 492"/>
              <a:gd name="T11" fmla="*/ 429 h 516"/>
              <a:gd name="T12" fmla="*/ 78 w 492"/>
              <a:gd name="T13" fmla="*/ 506 h 516"/>
              <a:gd name="T14" fmla="*/ 67 w 492"/>
              <a:gd name="T15" fmla="*/ 516 h 516"/>
              <a:gd name="T16" fmla="*/ 1 w 492"/>
              <a:gd name="T17" fmla="*/ 446 h 516"/>
              <a:gd name="T18" fmla="*/ 11 w 492"/>
              <a:gd name="T19" fmla="*/ 440 h 516"/>
              <a:gd name="T20" fmla="*/ 46 w 492"/>
              <a:gd name="T21" fmla="*/ 406 h 516"/>
              <a:gd name="T22" fmla="*/ 67 w 492"/>
              <a:gd name="T23" fmla="*/ 380 h 516"/>
              <a:gd name="T24" fmla="*/ 120 w 492"/>
              <a:gd name="T25" fmla="*/ 379 h 516"/>
              <a:gd name="T26" fmla="*/ 236 w 492"/>
              <a:gd name="T27" fmla="*/ 349 h 516"/>
              <a:gd name="T28" fmla="*/ 220 w 492"/>
              <a:gd name="T29" fmla="*/ 362 h 516"/>
              <a:gd name="T30" fmla="*/ 169 w 492"/>
              <a:gd name="T31" fmla="*/ 379 h 516"/>
              <a:gd name="T32" fmla="*/ 189 w 492"/>
              <a:gd name="T33" fmla="*/ 316 h 516"/>
              <a:gd name="T34" fmla="*/ 154 w 492"/>
              <a:gd name="T35" fmla="*/ 310 h 516"/>
              <a:gd name="T36" fmla="*/ 138 w 492"/>
              <a:gd name="T37" fmla="*/ 339 h 516"/>
              <a:gd name="T38" fmla="*/ 129 w 492"/>
              <a:gd name="T39" fmla="*/ 330 h 516"/>
              <a:gd name="T40" fmla="*/ 159 w 492"/>
              <a:gd name="T41" fmla="*/ 290 h 516"/>
              <a:gd name="T42" fmla="*/ 197 w 492"/>
              <a:gd name="T43" fmla="*/ 324 h 516"/>
              <a:gd name="T44" fmla="*/ 180 w 492"/>
              <a:gd name="T45" fmla="*/ 366 h 516"/>
              <a:gd name="T46" fmla="*/ 197 w 492"/>
              <a:gd name="T47" fmla="*/ 324 h 516"/>
              <a:gd name="T48" fmla="*/ 239 w 492"/>
              <a:gd name="T49" fmla="*/ 232 h 516"/>
              <a:gd name="T50" fmla="*/ 226 w 492"/>
              <a:gd name="T51" fmla="*/ 243 h 516"/>
              <a:gd name="T52" fmla="*/ 270 w 492"/>
              <a:gd name="T53" fmla="*/ 312 h 516"/>
              <a:gd name="T54" fmla="*/ 261 w 492"/>
              <a:gd name="T55" fmla="*/ 323 h 516"/>
              <a:gd name="T56" fmla="*/ 192 w 492"/>
              <a:gd name="T57" fmla="*/ 256 h 516"/>
              <a:gd name="T58" fmla="*/ 203 w 492"/>
              <a:gd name="T59" fmla="*/ 247 h 516"/>
              <a:gd name="T60" fmla="*/ 215 w 492"/>
              <a:gd name="T61" fmla="*/ 231 h 516"/>
              <a:gd name="T62" fmla="*/ 228 w 492"/>
              <a:gd name="T63" fmla="*/ 220 h 516"/>
              <a:gd name="T64" fmla="*/ 334 w 492"/>
              <a:gd name="T65" fmla="*/ 284 h 516"/>
              <a:gd name="T66" fmla="*/ 328 w 492"/>
              <a:gd name="T67" fmla="*/ 296 h 516"/>
              <a:gd name="T68" fmla="*/ 246 w 492"/>
              <a:gd name="T69" fmla="*/ 130 h 516"/>
              <a:gd name="T70" fmla="*/ 255 w 492"/>
              <a:gd name="T71" fmla="*/ 120 h 516"/>
              <a:gd name="T72" fmla="*/ 425 w 492"/>
              <a:gd name="T73" fmla="*/ 154 h 516"/>
              <a:gd name="T74" fmla="*/ 376 w 492"/>
              <a:gd name="T75" fmla="*/ 208 h 516"/>
              <a:gd name="T76" fmla="*/ 367 w 492"/>
              <a:gd name="T77" fmla="*/ 200 h 516"/>
              <a:gd name="T78" fmla="*/ 309 w 492"/>
              <a:gd name="T79" fmla="*/ 136 h 516"/>
              <a:gd name="T80" fmla="*/ 299 w 492"/>
              <a:gd name="T81" fmla="*/ 134 h 516"/>
              <a:gd name="T82" fmla="*/ 305 w 492"/>
              <a:gd name="T83" fmla="*/ 93 h 516"/>
              <a:gd name="T84" fmla="*/ 315 w 492"/>
              <a:gd name="T85" fmla="*/ 83 h 516"/>
              <a:gd name="T86" fmla="*/ 417 w 492"/>
              <a:gd name="T87" fmla="*/ 148 h 516"/>
              <a:gd name="T88" fmla="*/ 489 w 492"/>
              <a:gd name="T89" fmla="*/ 65 h 516"/>
              <a:gd name="T90" fmla="*/ 457 w 492"/>
              <a:gd name="T91" fmla="*/ 125 h 516"/>
              <a:gd name="T92" fmla="*/ 439 w 492"/>
              <a:gd name="T93" fmla="*/ 127 h 516"/>
              <a:gd name="T94" fmla="*/ 445 w 492"/>
              <a:gd name="T95" fmla="*/ 114 h 516"/>
              <a:gd name="T96" fmla="*/ 474 w 492"/>
              <a:gd name="T97" fmla="*/ 73 h 516"/>
              <a:gd name="T98" fmla="*/ 427 w 492"/>
              <a:gd name="T99" fmla="*/ 72 h 516"/>
              <a:gd name="T100" fmla="*/ 410 w 492"/>
              <a:gd name="T101" fmla="*/ 79 h 516"/>
              <a:gd name="T102" fmla="*/ 416 w 492"/>
              <a:gd name="T103" fmla="*/ 63 h 516"/>
              <a:gd name="T104" fmla="*/ 413 w 492"/>
              <a:gd name="T105" fmla="*/ 21 h 516"/>
              <a:gd name="T106" fmla="*/ 380 w 492"/>
              <a:gd name="T107" fmla="*/ 44 h 516"/>
              <a:gd name="T108" fmla="*/ 372 w 492"/>
              <a:gd name="T109" fmla="*/ 55 h 516"/>
              <a:gd name="T110" fmla="*/ 366 w 492"/>
              <a:gd name="T111" fmla="*/ 45 h 516"/>
              <a:gd name="T112" fmla="*/ 395 w 492"/>
              <a:gd name="T113" fmla="*/ 4 h 516"/>
              <a:gd name="T114" fmla="*/ 441 w 492"/>
              <a:gd name="T115" fmla="*/ 30 h 516"/>
              <a:gd name="T116" fmla="*/ 459 w 492"/>
              <a:gd name="T117" fmla="*/ 4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2" h="516">
                <a:moveTo>
                  <a:pt x="161" y="419"/>
                </a:moveTo>
                <a:cubicBezTo>
                  <a:pt x="162" y="420"/>
                  <a:pt x="162" y="420"/>
                  <a:pt x="162" y="421"/>
                </a:cubicBezTo>
                <a:cubicBezTo>
                  <a:pt x="162" y="421"/>
                  <a:pt x="162" y="422"/>
                  <a:pt x="162" y="422"/>
                </a:cubicBezTo>
                <a:cubicBezTo>
                  <a:pt x="161" y="423"/>
                  <a:pt x="161" y="424"/>
                  <a:pt x="160" y="425"/>
                </a:cubicBezTo>
                <a:cubicBezTo>
                  <a:pt x="160" y="425"/>
                  <a:pt x="159" y="426"/>
                  <a:pt x="158" y="428"/>
                </a:cubicBezTo>
                <a:cubicBezTo>
                  <a:pt x="156" y="429"/>
                  <a:pt x="155" y="430"/>
                  <a:pt x="154" y="430"/>
                </a:cubicBezTo>
                <a:cubicBezTo>
                  <a:pt x="154" y="431"/>
                  <a:pt x="153" y="431"/>
                  <a:pt x="152" y="432"/>
                </a:cubicBezTo>
                <a:cubicBezTo>
                  <a:pt x="152" y="432"/>
                  <a:pt x="151" y="432"/>
                  <a:pt x="151" y="432"/>
                </a:cubicBezTo>
                <a:cubicBezTo>
                  <a:pt x="150" y="432"/>
                  <a:pt x="150" y="432"/>
                  <a:pt x="149" y="431"/>
                </a:cubicBezTo>
                <a:lnTo>
                  <a:pt x="110" y="392"/>
                </a:lnTo>
                <a:cubicBezTo>
                  <a:pt x="107" y="389"/>
                  <a:pt x="105" y="387"/>
                  <a:pt x="102" y="385"/>
                </a:cubicBezTo>
                <a:cubicBezTo>
                  <a:pt x="99" y="384"/>
                  <a:pt x="96" y="382"/>
                  <a:pt x="94" y="382"/>
                </a:cubicBezTo>
                <a:cubicBezTo>
                  <a:pt x="91" y="381"/>
                  <a:pt x="88" y="381"/>
                  <a:pt x="86" y="382"/>
                </a:cubicBezTo>
                <a:cubicBezTo>
                  <a:pt x="83" y="383"/>
                  <a:pt x="81" y="384"/>
                  <a:pt x="79" y="387"/>
                </a:cubicBezTo>
                <a:cubicBezTo>
                  <a:pt x="76" y="389"/>
                  <a:pt x="75" y="393"/>
                  <a:pt x="74" y="398"/>
                </a:cubicBezTo>
                <a:cubicBezTo>
                  <a:pt x="73" y="403"/>
                  <a:pt x="73" y="409"/>
                  <a:pt x="74" y="416"/>
                </a:cubicBezTo>
                <a:lnTo>
                  <a:pt x="119" y="461"/>
                </a:lnTo>
                <a:cubicBezTo>
                  <a:pt x="120" y="462"/>
                  <a:pt x="120" y="462"/>
                  <a:pt x="120" y="463"/>
                </a:cubicBezTo>
                <a:cubicBezTo>
                  <a:pt x="120" y="463"/>
                  <a:pt x="120" y="464"/>
                  <a:pt x="120" y="464"/>
                </a:cubicBezTo>
                <a:cubicBezTo>
                  <a:pt x="119" y="465"/>
                  <a:pt x="119" y="466"/>
                  <a:pt x="118" y="467"/>
                </a:cubicBezTo>
                <a:cubicBezTo>
                  <a:pt x="118" y="467"/>
                  <a:pt x="117" y="468"/>
                  <a:pt x="115" y="470"/>
                </a:cubicBezTo>
                <a:cubicBezTo>
                  <a:pt x="114" y="471"/>
                  <a:pt x="113" y="472"/>
                  <a:pt x="113" y="472"/>
                </a:cubicBezTo>
                <a:cubicBezTo>
                  <a:pt x="112" y="473"/>
                  <a:pt x="111" y="473"/>
                  <a:pt x="110" y="474"/>
                </a:cubicBezTo>
                <a:cubicBezTo>
                  <a:pt x="110" y="474"/>
                  <a:pt x="109" y="474"/>
                  <a:pt x="109" y="474"/>
                </a:cubicBezTo>
                <a:cubicBezTo>
                  <a:pt x="108" y="474"/>
                  <a:pt x="108" y="474"/>
                  <a:pt x="107" y="473"/>
                </a:cubicBezTo>
                <a:lnTo>
                  <a:pt x="68" y="434"/>
                </a:lnTo>
                <a:cubicBezTo>
                  <a:pt x="65" y="431"/>
                  <a:pt x="63" y="429"/>
                  <a:pt x="60" y="427"/>
                </a:cubicBezTo>
                <a:cubicBezTo>
                  <a:pt x="57" y="426"/>
                  <a:pt x="54" y="424"/>
                  <a:pt x="52" y="424"/>
                </a:cubicBezTo>
                <a:cubicBezTo>
                  <a:pt x="49" y="423"/>
                  <a:pt x="46" y="423"/>
                  <a:pt x="44" y="424"/>
                </a:cubicBezTo>
                <a:cubicBezTo>
                  <a:pt x="41" y="425"/>
                  <a:pt x="39" y="426"/>
                  <a:pt x="37" y="429"/>
                </a:cubicBezTo>
                <a:cubicBezTo>
                  <a:pt x="34" y="431"/>
                  <a:pt x="32" y="435"/>
                  <a:pt x="32" y="440"/>
                </a:cubicBezTo>
                <a:cubicBezTo>
                  <a:pt x="31" y="445"/>
                  <a:pt x="31" y="451"/>
                  <a:pt x="32" y="458"/>
                </a:cubicBezTo>
                <a:lnTo>
                  <a:pt x="77" y="503"/>
                </a:lnTo>
                <a:cubicBezTo>
                  <a:pt x="78" y="504"/>
                  <a:pt x="78" y="504"/>
                  <a:pt x="78" y="505"/>
                </a:cubicBezTo>
                <a:cubicBezTo>
                  <a:pt x="78" y="505"/>
                  <a:pt x="78" y="506"/>
                  <a:pt x="78" y="506"/>
                </a:cubicBezTo>
                <a:cubicBezTo>
                  <a:pt x="77" y="507"/>
                  <a:pt x="77" y="508"/>
                  <a:pt x="76" y="509"/>
                </a:cubicBezTo>
                <a:cubicBezTo>
                  <a:pt x="76" y="509"/>
                  <a:pt x="75" y="510"/>
                  <a:pt x="73" y="512"/>
                </a:cubicBezTo>
                <a:cubicBezTo>
                  <a:pt x="72" y="513"/>
                  <a:pt x="71" y="514"/>
                  <a:pt x="70" y="514"/>
                </a:cubicBezTo>
                <a:cubicBezTo>
                  <a:pt x="70" y="515"/>
                  <a:pt x="69" y="516"/>
                  <a:pt x="68" y="516"/>
                </a:cubicBezTo>
                <a:cubicBezTo>
                  <a:pt x="68" y="516"/>
                  <a:pt x="67" y="516"/>
                  <a:pt x="67" y="516"/>
                </a:cubicBezTo>
                <a:cubicBezTo>
                  <a:pt x="66" y="516"/>
                  <a:pt x="66" y="516"/>
                  <a:pt x="65" y="515"/>
                </a:cubicBezTo>
                <a:lnTo>
                  <a:pt x="1" y="451"/>
                </a:lnTo>
                <a:cubicBezTo>
                  <a:pt x="0" y="450"/>
                  <a:pt x="0" y="450"/>
                  <a:pt x="0" y="449"/>
                </a:cubicBezTo>
                <a:cubicBezTo>
                  <a:pt x="0" y="449"/>
                  <a:pt x="0" y="449"/>
                  <a:pt x="0" y="448"/>
                </a:cubicBezTo>
                <a:cubicBezTo>
                  <a:pt x="0" y="447"/>
                  <a:pt x="1" y="447"/>
                  <a:pt x="1" y="446"/>
                </a:cubicBezTo>
                <a:cubicBezTo>
                  <a:pt x="2" y="445"/>
                  <a:pt x="3" y="444"/>
                  <a:pt x="4" y="443"/>
                </a:cubicBezTo>
                <a:cubicBezTo>
                  <a:pt x="5" y="442"/>
                  <a:pt x="6" y="441"/>
                  <a:pt x="7" y="441"/>
                </a:cubicBezTo>
                <a:cubicBezTo>
                  <a:pt x="7" y="440"/>
                  <a:pt x="8" y="440"/>
                  <a:pt x="9" y="439"/>
                </a:cubicBezTo>
                <a:cubicBezTo>
                  <a:pt x="9" y="439"/>
                  <a:pt x="10" y="439"/>
                  <a:pt x="10" y="439"/>
                </a:cubicBezTo>
                <a:cubicBezTo>
                  <a:pt x="11" y="439"/>
                  <a:pt x="11" y="440"/>
                  <a:pt x="11" y="440"/>
                </a:cubicBezTo>
                <a:lnTo>
                  <a:pt x="20" y="449"/>
                </a:lnTo>
                <a:cubicBezTo>
                  <a:pt x="20" y="441"/>
                  <a:pt x="20" y="434"/>
                  <a:pt x="22" y="429"/>
                </a:cubicBezTo>
                <a:cubicBezTo>
                  <a:pt x="23" y="424"/>
                  <a:pt x="26" y="419"/>
                  <a:pt x="29" y="416"/>
                </a:cubicBezTo>
                <a:cubicBezTo>
                  <a:pt x="32" y="413"/>
                  <a:pt x="35" y="411"/>
                  <a:pt x="37" y="409"/>
                </a:cubicBezTo>
                <a:cubicBezTo>
                  <a:pt x="40" y="408"/>
                  <a:pt x="43" y="407"/>
                  <a:pt x="46" y="406"/>
                </a:cubicBezTo>
                <a:cubicBezTo>
                  <a:pt x="48" y="406"/>
                  <a:pt x="51" y="406"/>
                  <a:pt x="54" y="406"/>
                </a:cubicBezTo>
                <a:cubicBezTo>
                  <a:pt x="56" y="407"/>
                  <a:pt x="59" y="408"/>
                  <a:pt x="62" y="409"/>
                </a:cubicBezTo>
                <a:cubicBezTo>
                  <a:pt x="62" y="404"/>
                  <a:pt x="62" y="400"/>
                  <a:pt x="62" y="397"/>
                </a:cubicBezTo>
                <a:cubicBezTo>
                  <a:pt x="62" y="393"/>
                  <a:pt x="63" y="390"/>
                  <a:pt x="64" y="387"/>
                </a:cubicBezTo>
                <a:cubicBezTo>
                  <a:pt x="64" y="384"/>
                  <a:pt x="65" y="382"/>
                  <a:pt x="67" y="380"/>
                </a:cubicBezTo>
                <a:cubicBezTo>
                  <a:pt x="68" y="377"/>
                  <a:pt x="69" y="375"/>
                  <a:pt x="71" y="374"/>
                </a:cubicBezTo>
                <a:cubicBezTo>
                  <a:pt x="75" y="370"/>
                  <a:pt x="80" y="367"/>
                  <a:pt x="84" y="365"/>
                </a:cubicBezTo>
                <a:cubicBezTo>
                  <a:pt x="88" y="364"/>
                  <a:pt x="92" y="364"/>
                  <a:pt x="97" y="364"/>
                </a:cubicBezTo>
                <a:cubicBezTo>
                  <a:pt x="101" y="365"/>
                  <a:pt x="105" y="367"/>
                  <a:pt x="109" y="369"/>
                </a:cubicBezTo>
                <a:cubicBezTo>
                  <a:pt x="113" y="372"/>
                  <a:pt x="117" y="375"/>
                  <a:pt x="120" y="379"/>
                </a:cubicBezTo>
                <a:lnTo>
                  <a:pt x="161" y="419"/>
                </a:lnTo>
                <a:close/>
                <a:moveTo>
                  <a:pt x="239" y="342"/>
                </a:moveTo>
                <a:cubicBezTo>
                  <a:pt x="239" y="343"/>
                  <a:pt x="239" y="343"/>
                  <a:pt x="239" y="344"/>
                </a:cubicBezTo>
                <a:cubicBezTo>
                  <a:pt x="239" y="345"/>
                  <a:pt x="239" y="346"/>
                  <a:pt x="238" y="346"/>
                </a:cubicBezTo>
                <a:cubicBezTo>
                  <a:pt x="238" y="347"/>
                  <a:pt x="237" y="348"/>
                  <a:pt x="236" y="349"/>
                </a:cubicBezTo>
                <a:cubicBezTo>
                  <a:pt x="234" y="351"/>
                  <a:pt x="233" y="352"/>
                  <a:pt x="232" y="352"/>
                </a:cubicBezTo>
                <a:cubicBezTo>
                  <a:pt x="232" y="353"/>
                  <a:pt x="231" y="353"/>
                  <a:pt x="230" y="353"/>
                </a:cubicBezTo>
                <a:cubicBezTo>
                  <a:pt x="230" y="353"/>
                  <a:pt x="229" y="353"/>
                  <a:pt x="228" y="352"/>
                </a:cubicBezTo>
                <a:lnTo>
                  <a:pt x="222" y="346"/>
                </a:lnTo>
                <a:cubicBezTo>
                  <a:pt x="222" y="352"/>
                  <a:pt x="221" y="357"/>
                  <a:pt x="220" y="362"/>
                </a:cubicBezTo>
                <a:cubicBezTo>
                  <a:pt x="218" y="368"/>
                  <a:pt x="215" y="372"/>
                  <a:pt x="211" y="376"/>
                </a:cubicBezTo>
                <a:cubicBezTo>
                  <a:pt x="208" y="379"/>
                  <a:pt x="204" y="382"/>
                  <a:pt x="200" y="384"/>
                </a:cubicBezTo>
                <a:cubicBezTo>
                  <a:pt x="197" y="386"/>
                  <a:pt x="193" y="387"/>
                  <a:pt x="190" y="387"/>
                </a:cubicBezTo>
                <a:cubicBezTo>
                  <a:pt x="186" y="387"/>
                  <a:pt x="182" y="387"/>
                  <a:pt x="179" y="385"/>
                </a:cubicBezTo>
                <a:cubicBezTo>
                  <a:pt x="175" y="384"/>
                  <a:pt x="172" y="382"/>
                  <a:pt x="169" y="379"/>
                </a:cubicBezTo>
                <a:cubicBezTo>
                  <a:pt x="165" y="375"/>
                  <a:pt x="163" y="371"/>
                  <a:pt x="162" y="367"/>
                </a:cubicBezTo>
                <a:cubicBezTo>
                  <a:pt x="160" y="363"/>
                  <a:pt x="160" y="358"/>
                  <a:pt x="161" y="354"/>
                </a:cubicBezTo>
                <a:cubicBezTo>
                  <a:pt x="162" y="349"/>
                  <a:pt x="164" y="345"/>
                  <a:pt x="168" y="340"/>
                </a:cubicBezTo>
                <a:cubicBezTo>
                  <a:pt x="171" y="335"/>
                  <a:pt x="175" y="330"/>
                  <a:pt x="180" y="325"/>
                </a:cubicBezTo>
                <a:lnTo>
                  <a:pt x="189" y="316"/>
                </a:lnTo>
                <a:lnTo>
                  <a:pt x="184" y="311"/>
                </a:lnTo>
                <a:cubicBezTo>
                  <a:pt x="181" y="308"/>
                  <a:pt x="179" y="306"/>
                  <a:pt x="176" y="305"/>
                </a:cubicBezTo>
                <a:cubicBezTo>
                  <a:pt x="174" y="304"/>
                  <a:pt x="171" y="303"/>
                  <a:pt x="169" y="303"/>
                </a:cubicBezTo>
                <a:cubicBezTo>
                  <a:pt x="167" y="303"/>
                  <a:pt x="164" y="303"/>
                  <a:pt x="162" y="305"/>
                </a:cubicBezTo>
                <a:cubicBezTo>
                  <a:pt x="159" y="306"/>
                  <a:pt x="156" y="308"/>
                  <a:pt x="154" y="310"/>
                </a:cubicBezTo>
                <a:cubicBezTo>
                  <a:pt x="151" y="313"/>
                  <a:pt x="148" y="316"/>
                  <a:pt x="147" y="319"/>
                </a:cubicBezTo>
                <a:cubicBezTo>
                  <a:pt x="145" y="322"/>
                  <a:pt x="144" y="325"/>
                  <a:pt x="143" y="328"/>
                </a:cubicBezTo>
                <a:cubicBezTo>
                  <a:pt x="142" y="330"/>
                  <a:pt x="141" y="333"/>
                  <a:pt x="141" y="334"/>
                </a:cubicBezTo>
                <a:cubicBezTo>
                  <a:pt x="140" y="336"/>
                  <a:pt x="140" y="338"/>
                  <a:pt x="139" y="338"/>
                </a:cubicBezTo>
                <a:cubicBezTo>
                  <a:pt x="139" y="339"/>
                  <a:pt x="139" y="339"/>
                  <a:pt x="138" y="339"/>
                </a:cubicBezTo>
                <a:cubicBezTo>
                  <a:pt x="138" y="339"/>
                  <a:pt x="137" y="339"/>
                  <a:pt x="136" y="339"/>
                </a:cubicBezTo>
                <a:cubicBezTo>
                  <a:pt x="136" y="339"/>
                  <a:pt x="135" y="338"/>
                  <a:pt x="135" y="338"/>
                </a:cubicBezTo>
                <a:cubicBezTo>
                  <a:pt x="134" y="337"/>
                  <a:pt x="133" y="337"/>
                  <a:pt x="132" y="336"/>
                </a:cubicBezTo>
                <a:cubicBezTo>
                  <a:pt x="131" y="335"/>
                  <a:pt x="130" y="334"/>
                  <a:pt x="130" y="333"/>
                </a:cubicBezTo>
                <a:cubicBezTo>
                  <a:pt x="129" y="332"/>
                  <a:pt x="129" y="331"/>
                  <a:pt x="129" y="330"/>
                </a:cubicBezTo>
                <a:cubicBezTo>
                  <a:pt x="129" y="328"/>
                  <a:pt x="129" y="327"/>
                  <a:pt x="130" y="324"/>
                </a:cubicBezTo>
                <a:cubicBezTo>
                  <a:pt x="131" y="322"/>
                  <a:pt x="132" y="319"/>
                  <a:pt x="133" y="316"/>
                </a:cubicBezTo>
                <a:cubicBezTo>
                  <a:pt x="135" y="314"/>
                  <a:pt x="136" y="311"/>
                  <a:pt x="138" y="308"/>
                </a:cubicBezTo>
                <a:cubicBezTo>
                  <a:pt x="140" y="305"/>
                  <a:pt x="143" y="302"/>
                  <a:pt x="145" y="300"/>
                </a:cubicBezTo>
                <a:cubicBezTo>
                  <a:pt x="150" y="295"/>
                  <a:pt x="154" y="292"/>
                  <a:pt x="159" y="290"/>
                </a:cubicBezTo>
                <a:cubicBezTo>
                  <a:pt x="163" y="287"/>
                  <a:pt x="167" y="286"/>
                  <a:pt x="171" y="286"/>
                </a:cubicBezTo>
                <a:cubicBezTo>
                  <a:pt x="175" y="286"/>
                  <a:pt x="179" y="287"/>
                  <a:pt x="183" y="289"/>
                </a:cubicBezTo>
                <a:cubicBezTo>
                  <a:pt x="187" y="292"/>
                  <a:pt x="191" y="295"/>
                  <a:pt x="195" y="299"/>
                </a:cubicBezTo>
                <a:lnTo>
                  <a:pt x="239" y="342"/>
                </a:lnTo>
                <a:close/>
                <a:moveTo>
                  <a:pt x="197" y="324"/>
                </a:moveTo>
                <a:lnTo>
                  <a:pt x="187" y="335"/>
                </a:lnTo>
                <a:cubicBezTo>
                  <a:pt x="184" y="338"/>
                  <a:pt x="181" y="341"/>
                  <a:pt x="179" y="344"/>
                </a:cubicBezTo>
                <a:cubicBezTo>
                  <a:pt x="178" y="347"/>
                  <a:pt x="176" y="350"/>
                  <a:pt x="176" y="352"/>
                </a:cubicBezTo>
                <a:cubicBezTo>
                  <a:pt x="175" y="355"/>
                  <a:pt x="176" y="357"/>
                  <a:pt x="176" y="360"/>
                </a:cubicBezTo>
                <a:cubicBezTo>
                  <a:pt x="177" y="362"/>
                  <a:pt x="179" y="364"/>
                  <a:pt x="180" y="366"/>
                </a:cubicBezTo>
                <a:cubicBezTo>
                  <a:pt x="184" y="369"/>
                  <a:pt x="188" y="371"/>
                  <a:pt x="192" y="371"/>
                </a:cubicBezTo>
                <a:cubicBezTo>
                  <a:pt x="196" y="371"/>
                  <a:pt x="200" y="369"/>
                  <a:pt x="204" y="365"/>
                </a:cubicBezTo>
                <a:cubicBezTo>
                  <a:pt x="207" y="362"/>
                  <a:pt x="209" y="358"/>
                  <a:pt x="210" y="354"/>
                </a:cubicBezTo>
                <a:cubicBezTo>
                  <a:pt x="211" y="350"/>
                  <a:pt x="211" y="344"/>
                  <a:pt x="211" y="338"/>
                </a:cubicBezTo>
                <a:lnTo>
                  <a:pt x="197" y="324"/>
                </a:lnTo>
                <a:close/>
                <a:moveTo>
                  <a:pt x="235" y="225"/>
                </a:moveTo>
                <a:cubicBezTo>
                  <a:pt x="236" y="226"/>
                  <a:pt x="237" y="227"/>
                  <a:pt x="238" y="228"/>
                </a:cubicBezTo>
                <a:cubicBezTo>
                  <a:pt x="238" y="228"/>
                  <a:pt x="239" y="229"/>
                  <a:pt x="239" y="229"/>
                </a:cubicBezTo>
                <a:cubicBezTo>
                  <a:pt x="239" y="230"/>
                  <a:pt x="239" y="231"/>
                  <a:pt x="239" y="231"/>
                </a:cubicBezTo>
                <a:cubicBezTo>
                  <a:pt x="239" y="231"/>
                  <a:pt x="239" y="232"/>
                  <a:pt x="239" y="232"/>
                </a:cubicBezTo>
                <a:cubicBezTo>
                  <a:pt x="238" y="233"/>
                  <a:pt x="238" y="233"/>
                  <a:pt x="237" y="233"/>
                </a:cubicBezTo>
                <a:cubicBezTo>
                  <a:pt x="236" y="234"/>
                  <a:pt x="236" y="234"/>
                  <a:pt x="235" y="234"/>
                </a:cubicBezTo>
                <a:cubicBezTo>
                  <a:pt x="234" y="235"/>
                  <a:pt x="233" y="236"/>
                  <a:pt x="232" y="236"/>
                </a:cubicBezTo>
                <a:cubicBezTo>
                  <a:pt x="231" y="237"/>
                  <a:pt x="230" y="238"/>
                  <a:pt x="229" y="239"/>
                </a:cubicBezTo>
                <a:cubicBezTo>
                  <a:pt x="227" y="240"/>
                  <a:pt x="226" y="241"/>
                  <a:pt x="226" y="243"/>
                </a:cubicBezTo>
                <a:cubicBezTo>
                  <a:pt x="225" y="245"/>
                  <a:pt x="225" y="247"/>
                  <a:pt x="225" y="249"/>
                </a:cubicBezTo>
                <a:cubicBezTo>
                  <a:pt x="224" y="251"/>
                  <a:pt x="225" y="254"/>
                  <a:pt x="225" y="257"/>
                </a:cubicBezTo>
                <a:cubicBezTo>
                  <a:pt x="225" y="261"/>
                  <a:pt x="226" y="264"/>
                  <a:pt x="227" y="269"/>
                </a:cubicBezTo>
                <a:lnTo>
                  <a:pt x="270" y="311"/>
                </a:lnTo>
                <a:cubicBezTo>
                  <a:pt x="270" y="311"/>
                  <a:pt x="270" y="312"/>
                  <a:pt x="270" y="312"/>
                </a:cubicBezTo>
                <a:cubicBezTo>
                  <a:pt x="270" y="313"/>
                  <a:pt x="270" y="313"/>
                  <a:pt x="270" y="314"/>
                </a:cubicBezTo>
                <a:cubicBezTo>
                  <a:pt x="270" y="315"/>
                  <a:pt x="269" y="315"/>
                  <a:pt x="269" y="316"/>
                </a:cubicBezTo>
                <a:cubicBezTo>
                  <a:pt x="268" y="317"/>
                  <a:pt x="267" y="318"/>
                  <a:pt x="266" y="319"/>
                </a:cubicBezTo>
                <a:cubicBezTo>
                  <a:pt x="265" y="320"/>
                  <a:pt x="264" y="321"/>
                  <a:pt x="263" y="322"/>
                </a:cubicBezTo>
                <a:cubicBezTo>
                  <a:pt x="262" y="323"/>
                  <a:pt x="261" y="323"/>
                  <a:pt x="261" y="323"/>
                </a:cubicBezTo>
                <a:cubicBezTo>
                  <a:pt x="260" y="324"/>
                  <a:pt x="259" y="324"/>
                  <a:pt x="259" y="324"/>
                </a:cubicBezTo>
                <a:cubicBezTo>
                  <a:pt x="258" y="324"/>
                  <a:pt x="258" y="323"/>
                  <a:pt x="258" y="323"/>
                </a:cubicBezTo>
                <a:lnTo>
                  <a:pt x="193" y="258"/>
                </a:lnTo>
                <a:cubicBezTo>
                  <a:pt x="193" y="258"/>
                  <a:pt x="192" y="258"/>
                  <a:pt x="192" y="257"/>
                </a:cubicBezTo>
                <a:cubicBezTo>
                  <a:pt x="192" y="257"/>
                  <a:pt x="192" y="256"/>
                  <a:pt x="192" y="256"/>
                </a:cubicBezTo>
                <a:cubicBezTo>
                  <a:pt x="193" y="255"/>
                  <a:pt x="193" y="254"/>
                  <a:pt x="194" y="253"/>
                </a:cubicBezTo>
                <a:cubicBezTo>
                  <a:pt x="194" y="253"/>
                  <a:pt x="195" y="252"/>
                  <a:pt x="196" y="251"/>
                </a:cubicBezTo>
                <a:cubicBezTo>
                  <a:pt x="197" y="250"/>
                  <a:pt x="198" y="249"/>
                  <a:pt x="199" y="248"/>
                </a:cubicBezTo>
                <a:cubicBezTo>
                  <a:pt x="200" y="248"/>
                  <a:pt x="200" y="247"/>
                  <a:pt x="201" y="247"/>
                </a:cubicBezTo>
                <a:cubicBezTo>
                  <a:pt x="202" y="247"/>
                  <a:pt x="202" y="247"/>
                  <a:pt x="203" y="247"/>
                </a:cubicBezTo>
                <a:cubicBezTo>
                  <a:pt x="203" y="247"/>
                  <a:pt x="203" y="247"/>
                  <a:pt x="204" y="248"/>
                </a:cubicBezTo>
                <a:lnTo>
                  <a:pt x="213" y="257"/>
                </a:lnTo>
                <a:cubicBezTo>
                  <a:pt x="212" y="253"/>
                  <a:pt x="212" y="249"/>
                  <a:pt x="212" y="246"/>
                </a:cubicBezTo>
                <a:cubicBezTo>
                  <a:pt x="212" y="243"/>
                  <a:pt x="212" y="240"/>
                  <a:pt x="212" y="237"/>
                </a:cubicBezTo>
                <a:cubicBezTo>
                  <a:pt x="213" y="235"/>
                  <a:pt x="214" y="233"/>
                  <a:pt x="215" y="231"/>
                </a:cubicBezTo>
                <a:cubicBezTo>
                  <a:pt x="216" y="230"/>
                  <a:pt x="217" y="228"/>
                  <a:pt x="218" y="227"/>
                </a:cubicBezTo>
                <a:cubicBezTo>
                  <a:pt x="219" y="226"/>
                  <a:pt x="220" y="225"/>
                  <a:pt x="220" y="225"/>
                </a:cubicBezTo>
                <a:cubicBezTo>
                  <a:pt x="221" y="224"/>
                  <a:pt x="222" y="223"/>
                  <a:pt x="223" y="223"/>
                </a:cubicBezTo>
                <a:cubicBezTo>
                  <a:pt x="224" y="222"/>
                  <a:pt x="225" y="221"/>
                  <a:pt x="226" y="221"/>
                </a:cubicBezTo>
                <a:cubicBezTo>
                  <a:pt x="227" y="220"/>
                  <a:pt x="228" y="220"/>
                  <a:pt x="228" y="220"/>
                </a:cubicBezTo>
                <a:cubicBezTo>
                  <a:pt x="229" y="220"/>
                  <a:pt x="229" y="220"/>
                  <a:pt x="230" y="220"/>
                </a:cubicBezTo>
                <a:cubicBezTo>
                  <a:pt x="230" y="220"/>
                  <a:pt x="230" y="221"/>
                  <a:pt x="231" y="221"/>
                </a:cubicBezTo>
                <a:cubicBezTo>
                  <a:pt x="231" y="221"/>
                  <a:pt x="232" y="222"/>
                  <a:pt x="232" y="222"/>
                </a:cubicBezTo>
                <a:cubicBezTo>
                  <a:pt x="233" y="223"/>
                  <a:pt x="234" y="224"/>
                  <a:pt x="235" y="225"/>
                </a:cubicBezTo>
                <a:close/>
                <a:moveTo>
                  <a:pt x="334" y="284"/>
                </a:moveTo>
                <a:cubicBezTo>
                  <a:pt x="335" y="285"/>
                  <a:pt x="335" y="286"/>
                  <a:pt x="335" y="287"/>
                </a:cubicBezTo>
                <a:cubicBezTo>
                  <a:pt x="335" y="287"/>
                  <a:pt x="335" y="288"/>
                  <a:pt x="335" y="289"/>
                </a:cubicBezTo>
                <a:cubicBezTo>
                  <a:pt x="335" y="289"/>
                  <a:pt x="334" y="290"/>
                  <a:pt x="333" y="291"/>
                </a:cubicBezTo>
                <a:cubicBezTo>
                  <a:pt x="333" y="292"/>
                  <a:pt x="332" y="293"/>
                  <a:pt x="331" y="294"/>
                </a:cubicBezTo>
                <a:cubicBezTo>
                  <a:pt x="330" y="295"/>
                  <a:pt x="329" y="296"/>
                  <a:pt x="328" y="296"/>
                </a:cubicBezTo>
                <a:cubicBezTo>
                  <a:pt x="327" y="297"/>
                  <a:pt x="326" y="297"/>
                  <a:pt x="325" y="297"/>
                </a:cubicBezTo>
                <a:cubicBezTo>
                  <a:pt x="325" y="298"/>
                  <a:pt x="324" y="297"/>
                  <a:pt x="323" y="297"/>
                </a:cubicBezTo>
                <a:cubicBezTo>
                  <a:pt x="323" y="297"/>
                  <a:pt x="322" y="296"/>
                  <a:pt x="322" y="295"/>
                </a:cubicBezTo>
                <a:lnTo>
                  <a:pt x="246" y="133"/>
                </a:lnTo>
                <a:cubicBezTo>
                  <a:pt x="246" y="132"/>
                  <a:pt x="246" y="131"/>
                  <a:pt x="246" y="130"/>
                </a:cubicBezTo>
                <a:cubicBezTo>
                  <a:pt x="246" y="130"/>
                  <a:pt x="246" y="129"/>
                  <a:pt x="246" y="128"/>
                </a:cubicBezTo>
                <a:cubicBezTo>
                  <a:pt x="246" y="128"/>
                  <a:pt x="247" y="127"/>
                  <a:pt x="247" y="126"/>
                </a:cubicBezTo>
                <a:cubicBezTo>
                  <a:pt x="248" y="125"/>
                  <a:pt x="249" y="124"/>
                  <a:pt x="250" y="123"/>
                </a:cubicBezTo>
                <a:cubicBezTo>
                  <a:pt x="251" y="122"/>
                  <a:pt x="252" y="121"/>
                  <a:pt x="253" y="121"/>
                </a:cubicBezTo>
                <a:cubicBezTo>
                  <a:pt x="254" y="120"/>
                  <a:pt x="255" y="120"/>
                  <a:pt x="255" y="120"/>
                </a:cubicBezTo>
                <a:cubicBezTo>
                  <a:pt x="256" y="119"/>
                  <a:pt x="257" y="120"/>
                  <a:pt x="257" y="120"/>
                </a:cubicBezTo>
                <a:cubicBezTo>
                  <a:pt x="258" y="120"/>
                  <a:pt x="258" y="121"/>
                  <a:pt x="259" y="122"/>
                </a:cubicBezTo>
                <a:lnTo>
                  <a:pt x="334" y="284"/>
                </a:lnTo>
                <a:close/>
                <a:moveTo>
                  <a:pt x="423" y="151"/>
                </a:moveTo>
                <a:cubicBezTo>
                  <a:pt x="424" y="152"/>
                  <a:pt x="425" y="153"/>
                  <a:pt x="425" y="154"/>
                </a:cubicBezTo>
                <a:cubicBezTo>
                  <a:pt x="426" y="154"/>
                  <a:pt x="426" y="155"/>
                  <a:pt x="426" y="156"/>
                </a:cubicBezTo>
                <a:cubicBezTo>
                  <a:pt x="426" y="156"/>
                  <a:pt x="426" y="157"/>
                  <a:pt x="426" y="157"/>
                </a:cubicBezTo>
                <a:cubicBezTo>
                  <a:pt x="426" y="158"/>
                  <a:pt x="426" y="158"/>
                  <a:pt x="426" y="159"/>
                </a:cubicBezTo>
                <a:lnTo>
                  <a:pt x="377" y="207"/>
                </a:lnTo>
                <a:cubicBezTo>
                  <a:pt x="377" y="208"/>
                  <a:pt x="376" y="208"/>
                  <a:pt x="376" y="208"/>
                </a:cubicBezTo>
                <a:cubicBezTo>
                  <a:pt x="375" y="208"/>
                  <a:pt x="375" y="208"/>
                  <a:pt x="374" y="208"/>
                </a:cubicBezTo>
                <a:cubicBezTo>
                  <a:pt x="374" y="208"/>
                  <a:pt x="373" y="207"/>
                  <a:pt x="372" y="207"/>
                </a:cubicBezTo>
                <a:cubicBezTo>
                  <a:pt x="371" y="206"/>
                  <a:pt x="371" y="206"/>
                  <a:pt x="370" y="205"/>
                </a:cubicBezTo>
                <a:cubicBezTo>
                  <a:pt x="369" y="204"/>
                  <a:pt x="368" y="203"/>
                  <a:pt x="368" y="202"/>
                </a:cubicBezTo>
                <a:cubicBezTo>
                  <a:pt x="367" y="202"/>
                  <a:pt x="367" y="201"/>
                  <a:pt x="367" y="200"/>
                </a:cubicBezTo>
                <a:cubicBezTo>
                  <a:pt x="366" y="200"/>
                  <a:pt x="366" y="199"/>
                  <a:pt x="366" y="199"/>
                </a:cubicBezTo>
                <a:cubicBezTo>
                  <a:pt x="367" y="198"/>
                  <a:pt x="367" y="198"/>
                  <a:pt x="367" y="197"/>
                </a:cubicBezTo>
                <a:lnTo>
                  <a:pt x="387" y="178"/>
                </a:lnTo>
                <a:lnTo>
                  <a:pt x="316" y="107"/>
                </a:lnTo>
                <a:lnTo>
                  <a:pt x="309" y="136"/>
                </a:lnTo>
                <a:cubicBezTo>
                  <a:pt x="308" y="137"/>
                  <a:pt x="308" y="138"/>
                  <a:pt x="307" y="139"/>
                </a:cubicBezTo>
                <a:cubicBezTo>
                  <a:pt x="307" y="140"/>
                  <a:pt x="306" y="140"/>
                  <a:pt x="306" y="140"/>
                </a:cubicBezTo>
                <a:cubicBezTo>
                  <a:pt x="305" y="140"/>
                  <a:pt x="304" y="140"/>
                  <a:pt x="303" y="139"/>
                </a:cubicBezTo>
                <a:cubicBezTo>
                  <a:pt x="303" y="138"/>
                  <a:pt x="302" y="138"/>
                  <a:pt x="301" y="137"/>
                </a:cubicBezTo>
                <a:cubicBezTo>
                  <a:pt x="300" y="136"/>
                  <a:pt x="299" y="135"/>
                  <a:pt x="299" y="134"/>
                </a:cubicBezTo>
                <a:cubicBezTo>
                  <a:pt x="298" y="134"/>
                  <a:pt x="298" y="133"/>
                  <a:pt x="297" y="133"/>
                </a:cubicBezTo>
                <a:cubicBezTo>
                  <a:pt x="297" y="132"/>
                  <a:pt x="297" y="131"/>
                  <a:pt x="297" y="131"/>
                </a:cubicBezTo>
                <a:cubicBezTo>
                  <a:pt x="297" y="130"/>
                  <a:pt x="297" y="130"/>
                  <a:pt x="297" y="129"/>
                </a:cubicBezTo>
                <a:lnTo>
                  <a:pt x="305" y="94"/>
                </a:lnTo>
                <a:cubicBezTo>
                  <a:pt x="305" y="94"/>
                  <a:pt x="305" y="93"/>
                  <a:pt x="305" y="93"/>
                </a:cubicBezTo>
                <a:cubicBezTo>
                  <a:pt x="305" y="92"/>
                  <a:pt x="306" y="92"/>
                  <a:pt x="306" y="91"/>
                </a:cubicBezTo>
                <a:cubicBezTo>
                  <a:pt x="306" y="91"/>
                  <a:pt x="307" y="90"/>
                  <a:pt x="307" y="90"/>
                </a:cubicBezTo>
                <a:cubicBezTo>
                  <a:pt x="308" y="89"/>
                  <a:pt x="309" y="88"/>
                  <a:pt x="309" y="88"/>
                </a:cubicBezTo>
                <a:cubicBezTo>
                  <a:pt x="311" y="86"/>
                  <a:pt x="312" y="86"/>
                  <a:pt x="313" y="85"/>
                </a:cubicBezTo>
                <a:cubicBezTo>
                  <a:pt x="313" y="84"/>
                  <a:pt x="314" y="84"/>
                  <a:pt x="315" y="83"/>
                </a:cubicBezTo>
                <a:cubicBezTo>
                  <a:pt x="315" y="83"/>
                  <a:pt x="316" y="83"/>
                  <a:pt x="316" y="83"/>
                </a:cubicBezTo>
                <a:cubicBezTo>
                  <a:pt x="317" y="83"/>
                  <a:pt x="317" y="84"/>
                  <a:pt x="317" y="84"/>
                </a:cubicBezTo>
                <a:lnTo>
                  <a:pt x="399" y="166"/>
                </a:lnTo>
                <a:lnTo>
                  <a:pt x="416" y="149"/>
                </a:lnTo>
                <a:cubicBezTo>
                  <a:pt x="416" y="148"/>
                  <a:pt x="417" y="148"/>
                  <a:pt x="417" y="148"/>
                </a:cubicBezTo>
                <a:cubicBezTo>
                  <a:pt x="418" y="148"/>
                  <a:pt x="418" y="148"/>
                  <a:pt x="419" y="148"/>
                </a:cubicBezTo>
                <a:cubicBezTo>
                  <a:pt x="419" y="148"/>
                  <a:pt x="420" y="149"/>
                  <a:pt x="421" y="149"/>
                </a:cubicBezTo>
                <a:cubicBezTo>
                  <a:pt x="422" y="150"/>
                  <a:pt x="422" y="150"/>
                  <a:pt x="423" y="151"/>
                </a:cubicBezTo>
                <a:close/>
                <a:moveTo>
                  <a:pt x="480" y="51"/>
                </a:moveTo>
                <a:cubicBezTo>
                  <a:pt x="484" y="55"/>
                  <a:pt x="487" y="60"/>
                  <a:pt x="489" y="65"/>
                </a:cubicBezTo>
                <a:cubicBezTo>
                  <a:pt x="491" y="70"/>
                  <a:pt x="492" y="75"/>
                  <a:pt x="492" y="80"/>
                </a:cubicBezTo>
                <a:cubicBezTo>
                  <a:pt x="491" y="85"/>
                  <a:pt x="490" y="91"/>
                  <a:pt x="487" y="96"/>
                </a:cubicBezTo>
                <a:cubicBezTo>
                  <a:pt x="484" y="101"/>
                  <a:pt x="480" y="107"/>
                  <a:pt x="475" y="112"/>
                </a:cubicBezTo>
                <a:cubicBezTo>
                  <a:pt x="472" y="115"/>
                  <a:pt x="469" y="118"/>
                  <a:pt x="466" y="120"/>
                </a:cubicBezTo>
                <a:cubicBezTo>
                  <a:pt x="462" y="122"/>
                  <a:pt x="459" y="124"/>
                  <a:pt x="457" y="125"/>
                </a:cubicBezTo>
                <a:cubicBezTo>
                  <a:pt x="454" y="127"/>
                  <a:pt x="451" y="128"/>
                  <a:pt x="449" y="128"/>
                </a:cubicBezTo>
                <a:cubicBezTo>
                  <a:pt x="447" y="129"/>
                  <a:pt x="446" y="129"/>
                  <a:pt x="445" y="129"/>
                </a:cubicBezTo>
                <a:cubicBezTo>
                  <a:pt x="444" y="129"/>
                  <a:pt x="444" y="129"/>
                  <a:pt x="443" y="129"/>
                </a:cubicBezTo>
                <a:cubicBezTo>
                  <a:pt x="443" y="129"/>
                  <a:pt x="442" y="129"/>
                  <a:pt x="441" y="128"/>
                </a:cubicBezTo>
                <a:cubicBezTo>
                  <a:pt x="441" y="128"/>
                  <a:pt x="440" y="128"/>
                  <a:pt x="439" y="127"/>
                </a:cubicBezTo>
                <a:cubicBezTo>
                  <a:pt x="439" y="126"/>
                  <a:pt x="438" y="126"/>
                  <a:pt x="437" y="125"/>
                </a:cubicBezTo>
                <a:cubicBezTo>
                  <a:pt x="435" y="123"/>
                  <a:pt x="434" y="121"/>
                  <a:pt x="434" y="120"/>
                </a:cubicBezTo>
                <a:cubicBezTo>
                  <a:pt x="433" y="119"/>
                  <a:pt x="433" y="119"/>
                  <a:pt x="434" y="118"/>
                </a:cubicBezTo>
                <a:cubicBezTo>
                  <a:pt x="435" y="118"/>
                  <a:pt x="436" y="117"/>
                  <a:pt x="438" y="116"/>
                </a:cubicBezTo>
                <a:cubicBezTo>
                  <a:pt x="440" y="116"/>
                  <a:pt x="442" y="115"/>
                  <a:pt x="445" y="114"/>
                </a:cubicBezTo>
                <a:cubicBezTo>
                  <a:pt x="448" y="113"/>
                  <a:pt x="452" y="111"/>
                  <a:pt x="455" y="109"/>
                </a:cubicBezTo>
                <a:cubicBezTo>
                  <a:pt x="458" y="107"/>
                  <a:pt x="462" y="105"/>
                  <a:pt x="465" y="101"/>
                </a:cubicBezTo>
                <a:cubicBezTo>
                  <a:pt x="468" y="98"/>
                  <a:pt x="471" y="95"/>
                  <a:pt x="473" y="92"/>
                </a:cubicBezTo>
                <a:cubicBezTo>
                  <a:pt x="474" y="88"/>
                  <a:pt x="475" y="85"/>
                  <a:pt x="475" y="82"/>
                </a:cubicBezTo>
                <a:cubicBezTo>
                  <a:pt x="476" y="79"/>
                  <a:pt x="475" y="76"/>
                  <a:pt x="474" y="73"/>
                </a:cubicBezTo>
                <a:cubicBezTo>
                  <a:pt x="473" y="70"/>
                  <a:pt x="471" y="67"/>
                  <a:pt x="468" y="65"/>
                </a:cubicBezTo>
                <a:cubicBezTo>
                  <a:pt x="466" y="62"/>
                  <a:pt x="463" y="61"/>
                  <a:pt x="460" y="59"/>
                </a:cubicBezTo>
                <a:cubicBezTo>
                  <a:pt x="457" y="58"/>
                  <a:pt x="453" y="58"/>
                  <a:pt x="450" y="59"/>
                </a:cubicBezTo>
                <a:cubicBezTo>
                  <a:pt x="446" y="59"/>
                  <a:pt x="442" y="61"/>
                  <a:pt x="438" y="63"/>
                </a:cubicBezTo>
                <a:cubicBezTo>
                  <a:pt x="435" y="65"/>
                  <a:pt x="431" y="68"/>
                  <a:pt x="427" y="72"/>
                </a:cubicBezTo>
                <a:lnTo>
                  <a:pt x="418" y="81"/>
                </a:lnTo>
                <a:cubicBezTo>
                  <a:pt x="418" y="81"/>
                  <a:pt x="417" y="82"/>
                  <a:pt x="417" y="82"/>
                </a:cubicBezTo>
                <a:cubicBezTo>
                  <a:pt x="416" y="82"/>
                  <a:pt x="415" y="82"/>
                  <a:pt x="415" y="82"/>
                </a:cubicBezTo>
                <a:cubicBezTo>
                  <a:pt x="414" y="82"/>
                  <a:pt x="413" y="81"/>
                  <a:pt x="413" y="81"/>
                </a:cubicBezTo>
                <a:cubicBezTo>
                  <a:pt x="412" y="81"/>
                  <a:pt x="411" y="80"/>
                  <a:pt x="410" y="79"/>
                </a:cubicBezTo>
                <a:cubicBezTo>
                  <a:pt x="409" y="78"/>
                  <a:pt x="408" y="77"/>
                  <a:pt x="408" y="76"/>
                </a:cubicBezTo>
                <a:cubicBezTo>
                  <a:pt x="407" y="76"/>
                  <a:pt x="407" y="75"/>
                  <a:pt x="407" y="74"/>
                </a:cubicBezTo>
                <a:cubicBezTo>
                  <a:pt x="407" y="74"/>
                  <a:pt x="407" y="73"/>
                  <a:pt x="407" y="73"/>
                </a:cubicBezTo>
                <a:cubicBezTo>
                  <a:pt x="407" y="72"/>
                  <a:pt x="408" y="72"/>
                  <a:pt x="408" y="71"/>
                </a:cubicBezTo>
                <a:lnTo>
                  <a:pt x="416" y="63"/>
                </a:lnTo>
                <a:cubicBezTo>
                  <a:pt x="419" y="60"/>
                  <a:pt x="422" y="57"/>
                  <a:pt x="423" y="53"/>
                </a:cubicBezTo>
                <a:cubicBezTo>
                  <a:pt x="425" y="50"/>
                  <a:pt x="426" y="47"/>
                  <a:pt x="426" y="43"/>
                </a:cubicBezTo>
                <a:cubicBezTo>
                  <a:pt x="427" y="40"/>
                  <a:pt x="426" y="37"/>
                  <a:pt x="425" y="34"/>
                </a:cubicBezTo>
                <a:cubicBezTo>
                  <a:pt x="424" y="31"/>
                  <a:pt x="422" y="28"/>
                  <a:pt x="419" y="25"/>
                </a:cubicBezTo>
                <a:cubicBezTo>
                  <a:pt x="417" y="24"/>
                  <a:pt x="415" y="22"/>
                  <a:pt x="413" y="21"/>
                </a:cubicBezTo>
                <a:cubicBezTo>
                  <a:pt x="410" y="20"/>
                  <a:pt x="408" y="19"/>
                  <a:pt x="405" y="19"/>
                </a:cubicBezTo>
                <a:cubicBezTo>
                  <a:pt x="403" y="19"/>
                  <a:pt x="400" y="20"/>
                  <a:pt x="397" y="21"/>
                </a:cubicBezTo>
                <a:cubicBezTo>
                  <a:pt x="395" y="22"/>
                  <a:pt x="392" y="24"/>
                  <a:pt x="390" y="26"/>
                </a:cubicBezTo>
                <a:cubicBezTo>
                  <a:pt x="387" y="29"/>
                  <a:pt x="385" y="32"/>
                  <a:pt x="383" y="35"/>
                </a:cubicBezTo>
                <a:cubicBezTo>
                  <a:pt x="382" y="38"/>
                  <a:pt x="381" y="41"/>
                  <a:pt x="380" y="44"/>
                </a:cubicBezTo>
                <a:cubicBezTo>
                  <a:pt x="379" y="47"/>
                  <a:pt x="378" y="49"/>
                  <a:pt x="378" y="51"/>
                </a:cubicBezTo>
                <a:cubicBezTo>
                  <a:pt x="378" y="53"/>
                  <a:pt x="377" y="55"/>
                  <a:pt x="377" y="55"/>
                </a:cubicBezTo>
                <a:cubicBezTo>
                  <a:pt x="376" y="56"/>
                  <a:pt x="376" y="56"/>
                  <a:pt x="376" y="56"/>
                </a:cubicBezTo>
                <a:cubicBezTo>
                  <a:pt x="375" y="56"/>
                  <a:pt x="375" y="56"/>
                  <a:pt x="374" y="56"/>
                </a:cubicBezTo>
                <a:cubicBezTo>
                  <a:pt x="374" y="56"/>
                  <a:pt x="373" y="55"/>
                  <a:pt x="372" y="55"/>
                </a:cubicBezTo>
                <a:cubicBezTo>
                  <a:pt x="372" y="54"/>
                  <a:pt x="371" y="53"/>
                  <a:pt x="370" y="52"/>
                </a:cubicBezTo>
                <a:cubicBezTo>
                  <a:pt x="369" y="52"/>
                  <a:pt x="368" y="51"/>
                  <a:pt x="368" y="50"/>
                </a:cubicBezTo>
                <a:cubicBezTo>
                  <a:pt x="367" y="50"/>
                  <a:pt x="367" y="49"/>
                  <a:pt x="367" y="49"/>
                </a:cubicBezTo>
                <a:cubicBezTo>
                  <a:pt x="366" y="48"/>
                  <a:pt x="366" y="47"/>
                  <a:pt x="366" y="47"/>
                </a:cubicBezTo>
                <a:cubicBezTo>
                  <a:pt x="366" y="46"/>
                  <a:pt x="366" y="46"/>
                  <a:pt x="366" y="45"/>
                </a:cubicBezTo>
                <a:cubicBezTo>
                  <a:pt x="366" y="44"/>
                  <a:pt x="366" y="42"/>
                  <a:pt x="367" y="40"/>
                </a:cubicBezTo>
                <a:cubicBezTo>
                  <a:pt x="367" y="38"/>
                  <a:pt x="368" y="35"/>
                  <a:pt x="369" y="32"/>
                </a:cubicBezTo>
                <a:cubicBezTo>
                  <a:pt x="370" y="30"/>
                  <a:pt x="372" y="26"/>
                  <a:pt x="374" y="23"/>
                </a:cubicBezTo>
                <a:cubicBezTo>
                  <a:pt x="376" y="20"/>
                  <a:pt x="379" y="17"/>
                  <a:pt x="382" y="14"/>
                </a:cubicBezTo>
                <a:cubicBezTo>
                  <a:pt x="386" y="9"/>
                  <a:pt x="391" y="6"/>
                  <a:pt x="395" y="4"/>
                </a:cubicBezTo>
                <a:cubicBezTo>
                  <a:pt x="399" y="2"/>
                  <a:pt x="403" y="1"/>
                  <a:pt x="408" y="1"/>
                </a:cubicBezTo>
                <a:cubicBezTo>
                  <a:pt x="412" y="0"/>
                  <a:pt x="416" y="1"/>
                  <a:pt x="420" y="3"/>
                </a:cubicBezTo>
                <a:cubicBezTo>
                  <a:pt x="424" y="5"/>
                  <a:pt x="427" y="7"/>
                  <a:pt x="431" y="11"/>
                </a:cubicBezTo>
                <a:cubicBezTo>
                  <a:pt x="434" y="14"/>
                  <a:pt x="436" y="17"/>
                  <a:pt x="438" y="20"/>
                </a:cubicBezTo>
                <a:cubicBezTo>
                  <a:pt x="439" y="23"/>
                  <a:pt x="441" y="27"/>
                  <a:pt x="441" y="30"/>
                </a:cubicBezTo>
                <a:cubicBezTo>
                  <a:pt x="441" y="33"/>
                  <a:pt x="441" y="37"/>
                  <a:pt x="441" y="40"/>
                </a:cubicBezTo>
                <a:cubicBezTo>
                  <a:pt x="440" y="44"/>
                  <a:pt x="438" y="47"/>
                  <a:pt x="436" y="51"/>
                </a:cubicBezTo>
                <a:lnTo>
                  <a:pt x="436" y="51"/>
                </a:lnTo>
                <a:cubicBezTo>
                  <a:pt x="440" y="48"/>
                  <a:pt x="443" y="46"/>
                  <a:pt x="447" y="44"/>
                </a:cubicBezTo>
                <a:cubicBezTo>
                  <a:pt x="451" y="43"/>
                  <a:pt x="455" y="42"/>
                  <a:pt x="459" y="42"/>
                </a:cubicBezTo>
                <a:cubicBezTo>
                  <a:pt x="463" y="42"/>
                  <a:pt x="466" y="43"/>
                  <a:pt x="470" y="45"/>
                </a:cubicBezTo>
                <a:cubicBezTo>
                  <a:pt x="474" y="46"/>
                  <a:pt x="477" y="48"/>
                  <a:pt x="480" y="5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" name="Freeform 111"/>
          <p:cNvSpPr>
            <a:spLocks noEditPoints="1"/>
          </p:cNvSpPr>
          <p:nvPr/>
        </p:nvSpPr>
        <p:spPr bwMode="auto">
          <a:xfrm>
            <a:off x="6964363" y="5759451"/>
            <a:ext cx="300038" cy="315913"/>
          </a:xfrm>
          <a:custGeom>
            <a:avLst/>
            <a:gdLst>
              <a:gd name="T0" fmla="*/ 103 w 442"/>
              <a:gd name="T1" fmla="*/ 431 h 467"/>
              <a:gd name="T2" fmla="*/ 82 w 442"/>
              <a:gd name="T3" fmla="*/ 455 h 467"/>
              <a:gd name="T4" fmla="*/ 32 w 442"/>
              <a:gd name="T5" fmla="*/ 446 h 467"/>
              <a:gd name="T6" fmla="*/ 54 w 442"/>
              <a:gd name="T7" fmla="*/ 390 h 467"/>
              <a:gd name="T8" fmla="*/ 17 w 442"/>
              <a:gd name="T9" fmla="*/ 399 h 467"/>
              <a:gd name="T10" fmla="*/ 7 w 442"/>
              <a:gd name="T11" fmla="*/ 418 h 467"/>
              <a:gd name="T12" fmla="*/ 1 w 442"/>
              <a:gd name="T13" fmla="*/ 403 h 467"/>
              <a:gd name="T14" fmla="*/ 42 w 442"/>
              <a:gd name="T15" fmla="*/ 365 h 467"/>
              <a:gd name="T16" fmla="*/ 58 w 442"/>
              <a:gd name="T17" fmla="*/ 414 h 467"/>
              <a:gd name="T18" fmla="*/ 62 w 442"/>
              <a:gd name="T19" fmla="*/ 450 h 467"/>
              <a:gd name="T20" fmla="*/ 154 w 442"/>
              <a:gd name="T21" fmla="*/ 310 h 467"/>
              <a:gd name="T22" fmla="*/ 157 w 442"/>
              <a:gd name="T23" fmla="*/ 379 h 467"/>
              <a:gd name="T24" fmla="*/ 139 w 442"/>
              <a:gd name="T25" fmla="*/ 393 h 467"/>
              <a:gd name="T26" fmla="*/ 131 w 442"/>
              <a:gd name="T27" fmla="*/ 403 h 467"/>
              <a:gd name="T28" fmla="*/ 32 w 442"/>
              <a:gd name="T29" fmla="*/ 303 h 467"/>
              <a:gd name="T30" fmla="*/ 43 w 442"/>
              <a:gd name="T31" fmla="*/ 294 h 467"/>
              <a:gd name="T32" fmla="*/ 89 w 442"/>
              <a:gd name="T33" fmla="*/ 307 h 467"/>
              <a:gd name="T34" fmla="*/ 154 w 442"/>
              <a:gd name="T35" fmla="*/ 310 h 467"/>
              <a:gd name="T36" fmla="*/ 102 w 442"/>
              <a:gd name="T37" fmla="*/ 313 h 467"/>
              <a:gd name="T38" fmla="*/ 121 w 442"/>
              <a:gd name="T39" fmla="*/ 371 h 467"/>
              <a:gd name="T40" fmla="*/ 152 w 442"/>
              <a:gd name="T41" fmla="*/ 333 h 467"/>
              <a:gd name="T42" fmla="*/ 189 w 442"/>
              <a:gd name="T43" fmla="*/ 231 h 467"/>
              <a:gd name="T44" fmla="*/ 178 w 442"/>
              <a:gd name="T45" fmla="*/ 239 h 467"/>
              <a:gd name="T46" fmla="*/ 219 w 442"/>
              <a:gd name="T47" fmla="*/ 311 h 467"/>
              <a:gd name="T48" fmla="*/ 212 w 442"/>
              <a:gd name="T49" fmla="*/ 322 h 467"/>
              <a:gd name="T50" fmla="*/ 142 w 442"/>
              <a:gd name="T51" fmla="*/ 257 h 467"/>
              <a:gd name="T52" fmla="*/ 151 w 442"/>
              <a:gd name="T53" fmla="*/ 247 h 467"/>
              <a:gd name="T54" fmla="*/ 162 w 442"/>
              <a:gd name="T55" fmla="*/ 237 h 467"/>
              <a:gd name="T56" fmla="*/ 176 w 442"/>
              <a:gd name="T57" fmla="*/ 221 h 467"/>
              <a:gd name="T58" fmla="*/ 185 w 442"/>
              <a:gd name="T59" fmla="*/ 225 h 467"/>
              <a:gd name="T60" fmla="*/ 281 w 442"/>
              <a:gd name="T61" fmla="*/ 294 h 467"/>
              <a:gd name="T62" fmla="*/ 196 w 442"/>
              <a:gd name="T63" fmla="*/ 133 h 467"/>
              <a:gd name="T64" fmla="*/ 203 w 442"/>
              <a:gd name="T65" fmla="*/ 121 h 467"/>
              <a:gd name="T66" fmla="*/ 373 w 442"/>
              <a:gd name="T67" fmla="*/ 151 h 467"/>
              <a:gd name="T68" fmla="*/ 327 w 442"/>
              <a:gd name="T69" fmla="*/ 207 h 467"/>
              <a:gd name="T70" fmla="*/ 317 w 442"/>
              <a:gd name="T71" fmla="*/ 202 h 467"/>
              <a:gd name="T72" fmla="*/ 266 w 442"/>
              <a:gd name="T73" fmla="*/ 107 h 467"/>
              <a:gd name="T74" fmla="*/ 250 w 442"/>
              <a:gd name="T75" fmla="*/ 137 h 467"/>
              <a:gd name="T76" fmla="*/ 255 w 442"/>
              <a:gd name="T77" fmla="*/ 94 h 467"/>
              <a:gd name="T78" fmla="*/ 262 w 442"/>
              <a:gd name="T79" fmla="*/ 85 h 467"/>
              <a:gd name="T80" fmla="*/ 365 w 442"/>
              <a:gd name="T81" fmla="*/ 149 h 467"/>
              <a:gd name="T82" fmla="*/ 430 w 442"/>
              <a:gd name="T83" fmla="*/ 51 h 467"/>
              <a:gd name="T84" fmla="*/ 415 w 442"/>
              <a:gd name="T85" fmla="*/ 120 h 467"/>
              <a:gd name="T86" fmla="*/ 391 w 442"/>
              <a:gd name="T87" fmla="*/ 128 h 467"/>
              <a:gd name="T88" fmla="*/ 388 w 442"/>
              <a:gd name="T89" fmla="*/ 116 h 467"/>
              <a:gd name="T90" fmla="*/ 425 w 442"/>
              <a:gd name="T91" fmla="*/ 82 h 467"/>
              <a:gd name="T92" fmla="*/ 388 w 442"/>
              <a:gd name="T93" fmla="*/ 63 h 467"/>
              <a:gd name="T94" fmla="*/ 362 w 442"/>
              <a:gd name="T95" fmla="*/ 81 h 467"/>
              <a:gd name="T96" fmla="*/ 358 w 442"/>
              <a:gd name="T97" fmla="*/ 71 h 467"/>
              <a:gd name="T98" fmla="*/ 369 w 442"/>
              <a:gd name="T99" fmla="*/ 25 h 467"/>
              <a:gd name="T100" fmla="*/ 333 w 442"/>
              <a:gd name="T101" fmla="*/ 35 h 467"/>
              <a:gd name="T102" fmla="*/ 324 w 442"/>
              <a:gd name="T103" fmla="*/ 56 h 467"/>
              <a:gd name="T104" fmla="*/ 316 w 442"/>
              <a:gd name="T105" fmla="*/ 47 h 467"/>
              <a:gd name="T106" fmla="*/ 332 w 442"/>
              <a:gd name="T107" fmla="*/ 14 h 467"/>
              <a:gd name="T108" fmla="*/ 387 w 442"/>
              <a:gd name="T109" fmla="*/ 20 h 467"/>
              <a:gd name="T110" fmla="*/ 397 w 442"/>
              <a:gd name="T111" fmla="*/ 4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2" h="467">
                <a:moveTo>
                  <a:pt x="109" y="421"/>
                </a:moveTo>
                <a:cubicBezTo>
                  <a:pt x="110" y="422"/>
                  <a:pt x="110" y="423"/>
                  <a:pt x="110" y="423"/>
                </a:cubicBezTo>
                <a:cubicBezTo>
                  <a:pt x="110" y="424"/>
                  <a:pt x="109" y="425"/>
                  <a:pt x="109" y="426"/>
                </a:cubicBezTo>
                <a:cubicBezTo>
                  <a:pt x="108" y="426"/>
                  <a:pt x="107" y="427"/>
                  <a:pt x="106" y="429"/>
                </a:cubicBezTo>
                <a:cubicBezTo>
                  <a:pt x="105" y="430"/>
                  <a:pt x="104" y="431"/>
                  <a:pt x="103" y="431"/>
                </a:cubicBezTo>
                <a:cubicBezTo>
                  <a:pt x="102" y="432"/>
                  <a:pt x="101" y="432"/>
                  <a:pt x="101" y="432"/>
                </a:cubicBezTo>
                <a:cubicBezTo>
                  <a:pt x="100" y="432"/>
                  <a:pt x="99" y="432"/>
                  <a:pt x="99" y="432"/>
                </a:cubicBezTo>
                <a:lnTo>
                  <a:pt x="92" y="425"/>
                </a:lnTo>
                <a:cubicBezTo>
                  <a:pt x="93" y="431"/>
                  <a:pt x="92" y="436"/>
                  <a:pt x="90" y="442"/>
                </a:cubicBezTo>
                <a:cubicBezTo>
                  <a:pt x="88" y="447"/>
                  <a:pt x="85" y="451"/>
                  <a:pt x="82" y="455"/>
                </a:cubicBezTo>
                <a:cubicBezTo>
                  <a:pt x="78" y="459"/>
                  <a:pt x="75" y="461"/>
                  <a:pt x="71" y="463"/>
                </a:cubicBezTo>
                <a:cubicBezTo>
                  <a:pt x="67" y="465"/>
                  <a:pt x="64" y="466"/>
                  <a:pt x="60" y="466"/>
                </a:cubicBezTo>
                <a:cubicBezTo>
                  <a:pt x="56" y="467"/>
                  <a:pt x="53" y="466"/>
                  <a:pt x="49" y="465"/>
                </a:cubicBezTo>
                <a:cubicBezTo>
                  <a:pt x="46" y="463"/>
                  <a:pt x="43" y="461"/>
                  <a:pt x="39" y="458"/>
                </a:cubicBezTo>
                <a:cubicBezTo>
                  <a:pt x="36" y="454"/>
                  <a:pt x="33" y="450"/>
                  <a:pt x="32" y="446"/>
                </a:cubicBezTo>
                <a:cubicBezTo>
                  <a:pt x="31" y="442"/>
                  <a:pt x="31" y="438"/>
                  <a:pt x="32" y="433"/>
                </a:cubicBezTo>
                <a:cubicBezTo>
                  <a:pt x="33" y="429"/>
                  <a:pt x="35" y="424"/>
                  <a:pt x="38" y="419"/>
                </a:cubicBezTo>
                <a:cubicBezTo>
                  <a:pt x="41" y="414"/>
                  <a:pt x="45" y="409"/>
                  <a:pt x="50" y="404"/>
                </a:cubicBezTo>
                <a:lnTo>
                  <a:pt x="59" y="395"/>
                </a:lnTo>
                <a:lnTo>
                  <a:pt x="54" y="390"/>
                </a:lnTo>
                <a:cubicBezTo>
                  <a:pt x="52" y="388"/>
                  <a:pt x="49" y="386"/>
                  <a:pt x="47" y="384"/>
                </a:cubicBezTo>
                <a:cubicBezTo>
                  <a:pt x="44" y="383"/>
                  <a:pt x="42" y="382"/>
                  <a:pt x="39" y="382"/>
                </a:cubicBezTo>
                <a:cubicBezTo>
                  <a:pt x="37" y="382"/>
                  <a:pt x="35" y="383"/>
                  <a:pt x="32" y="384"/>
                </a:cubicBezTo>
                <a:cubicBezTo>
                  <a:pt x="30" y="385"/>
                  <a:pt x="27" y="387"/>
                  <a:pt x="24" y="390"/>
                </a:cubicBezTo>
                <a:cubicBezTo>
                  <a:pt x="21" y="393"/>
                  <a:pt x="19" y="396"/>
                  <a:pt x="17" y="399"/>
                </a:cubicBezTo>
                <a:cubicBezTo>
                  <a:pt x="16" y="402"/>
                  <a:pt x="14" y="404"/>
                  <a:pt x="14" y="407"/>
                </a:cubicBezTo>
                <a:cubicBezTo>
                  <a:pt x="13" y="410"/>
                  <a:pt x="12" y="412"/>
                  <a:pt x="11" y="414"/>
                </a:cubicBezTo>
                <a:cubicBezTo>
                  <a:pt x="11" y="416"/>
                  <a:pt x="10" y="417"/>
                  <a:pt x="10" y="417"/>
                </a:cubicBezTo>
                <a:cubicBezTo>
                  <a:pt x="10" y="418"/>
                  <a:pt x="9" y="418"/>
                  <a:pt x="9" y="418"/>
                </a:cubicBezTo>
                <a:cubicBezTo>
                  <a:pt x="8" y="418"/>
                  <a:pt x="8" y="418"/>
                  <a:pt x="7" y="418"/>
                </a:cubicBezTo>
                <a:cubicBezTo>
                  <a:pt x="6" y="418"/>
                  <a:pt x="6" y="417"/>
                  <a:pt x="5" y="417"/>
                </a:cubicBezTo>
                <a:cubicBezTo>
                  <a:pt x="4" y="416"/>
                  <a:pt x="4" y="416"/>
                  <a:pt x="3" y="415"/>
                </a:cubicBezTo>
                <a:cubicBezTo>
                  <a:pt x="2" y="414"/>
                  <a:pt x="1" y="413"/>
                  <a:pt x="0" y="412"/>
                </a:cubicBezTo>
                <a:cubicBezTo>
                  <a:pt x="0" y="411"/>
                  <a:pt x="0" y="410"/>
                  <a:pt x="0" y="409"/>
                </a:cubicBezTo>
                <a:cubicBezTo>
                  <a:pt x="0" y="408"/>
                  <a:pt x="0" y="406"/>
                  <a:pt x="1" y="403"/>
                </a:cubicBezTo>
                <a:cubicBezTo>
                  <a:pt x="1" y="401"/>
                  <a:pt x="3" y="398"/>
                  <a:pt x="4" y="396"/>
                </a:cubicBezTo>
                <a:cubicBezTo>
                  <a:pt x="5" y="393"/>
                  <a:pt x="7" y="390"/>
                  <a:pt x="9" y="387"/>
                </a:cubicBezTo>
                <a:cubicBezTo>
                  <a:pt x="11" y="384"/>
                  <a:pt x="13" y="381"/>
                  <a:pt x="16" y="379"/>
                </a:cubicBezTo>
                <a:cubicBezTo>
                  <a:pt x="20" y="374"/>
                  <a:pt x="25" y="371"/>
                  <a:pt x="29" y="369"/>
                </a:cubicBezTo>
                <a:cubicBezTo>
                  <a:pt x="33" y="367"/>
                  <a:pt x="38" y="365"/>
                  <a:pt x="42" y="365"/>
                </a:cubicBezTo>
                <a:cubicBezTo>
                  <a:pt x="46" y="365"/>
                  <a:pt x="50" y="367"/>
                  <a:pt x="54" y="369"/>
                </a:cubicBezTo>
                <a:cubicBezTo>
                  <a:pt x="57" y="371"/>
                  <a:pt x="61" y="374"/>
                  <a:pt x="65" y="378"/>
                </a:cubicBezTo>
                <a:lnTo>
                  <a:pt x="109" y="421"/>
                </a:lnTo>
                <a:close/>
                <a:moveTo>
                  <a:pt x="68" y="404"/>
                </a:moveTo>
                <a:lnTo>
                  <a:pt x="58" y="414"/>
                </a:lnTo>
                <a:cubicBezTo>
                  <a:pt x="54" y="417"/>
                  <a:pt x="52" y="420"/>
                  <a:pt x="50" y="423"/>
                </a:cubicBezTo>
                <a:cubicBezTo>
                  <a:pt x="48" y="426"/>
                  <a:pt x="47" y="429"/>
                  <a:pt x="46" y="432"/>
                </a:cubicBezTo>
                <a:cubicBezTo>
                  <a:pt x="46" y="434"/>
                  <a:pt x="46" y="437"/>
                  <a:pt x="47" y="439"/>
                </a:cubicBezTo>
                <a:cubicBezTo>
                  <a:pt x="48" y="441"/>
                  <a:pt x="49" y="443"/>
                  <a:pt x="51" y="445"/>
                </a:cubicBezTo>
                <a:cubicBezTo>
                  <a:pt x="54" y="449"/>
                  <a:pt x="58" y="450"/>
                  <a:pt x="62" y="450"/>
                </a:cubicBezTo>
                <a:cubicBezTo>
                  <a:pt x="66" y="450"/>
                  <a:pt x="70" y="448"/>
                  <a:pt x="74" y="444"/>
                </a:cubicBezTo>
                <a:cubicBezTo>
                  <a:pt x="77" y="441"/>
                  <a:pt x="79" y="437"/>
                  <a:pt x="80" y="433"/>
                </a:cubicBezTo>
                <a:cubicBezTo>
                  <a:pt x="81" y="429"/>
                  <a:pt x="82" y="424"/>
                  <a:pt x="82" y="417"/>
                </a:cubicBezTo>
                <a:lnTo>
                  <a:pt x="68" y="404"/>
                </a:lnTo>
                <a:close/>
                <a:moveTo>
                  <a:pt x="154" y="310"/>
                </a:moveTo>
                <a:cubicBezTo>
                  <a:pt x="160" y="315"/>
                  <a:pt x="165" y="321"/>
                  <a:pt x="168" y="326"/>
                </a:cubicBezTo>
                <a:cubicBezTo>
                  <a:pt x="171" y="332"/>
                  <a:pt x="173" y="338"/>
                  <a:pt x="174" y="343"/>
                </a:cubicBezTo>
                <a:cubicBezTo>
                  <a:pt x="175" y="349"/>
                  <a:pt x="174" y="354"/>
                  <a:pt x="172" y="359"/>
                </a:cubicBezTo>
                <a:cubicBezTo>
                  <a:pt x="171" y="364"/>
                  <a:pt x="167" y="369"/>
                  <a:pt x="163" y="374"/>
                </a:cubicBezTo>
                <a:cubicBezTo>
                  <a:pt x="161" y="376"/>
                  <a:pt x="159" y="377"/>
                  <a:pt x="157" y="379"/>
                </a:cubicBezTo>
                <a:cubicBezTo>
                  <a:pt x="155" y="380"/>
                  <a:pt x="152" y="381"/>
                  <a:pt x="150" y="382"/>
                </a:cubicBezTo>
                <a:cubicBezTo>
                  <a:pt x="147" y="383"/>
                  <a:pt x="144" y="383"/>
                  <a:pt x="141" y="383"/>
                </a:cubicBezTo>
                <a:cubicBezTo>
                  <a:pt x="138" y="384"/>
                  <a:pt x="135" y="384"/>
                  <a:pt x="131" y="384"/>
                </a:cubicBezTo>
                <a:lnTo>
                  <a:pt x="139" y="392"/>
                </a:lnTo>
                <a:cubicBezTo>
                  <a:pt x="139" y="392"/>
                  <a:pt x="139" y="392"/>
                  <a:pt x="139" y="393"/>
                </a:cubicBezTo>
                <a:cubicBezTo>
                  <a:pt x="140" y="393"/>
                  <a:pt x="139" y="394"/>
                  <a:pt x="139" y="395"/>
                </a:cubicBezTo>
                <a:cubicBezTo>
                  <a:pt x="139" y="395"/>
                  <a:pt x="138" y="396"/>
                  <a:pt x="138" y="397"/>
                </a:cubicBezTo>
                <a:cubicBezTo>
                  <a:pt x="137" y="397"/>
                  <a:pt x="137" y="398"/>
                  <a:pt x="136" y="399"/>
                </a:cubicBezTo>
                <a:cubicBezTo>
                  <a:pt x="135" y="400"/>
                  <a:pt x="134" y="401"/>
                  <a:pt x="133" y="402"/>
                </a:cubicBezTo>
                <a:cubicBezTo>
                  <a:pt x="132" y="402"/>
                  <a:pt x="132" y="403"/>
                  <a:pt x="131" y="403"/>
                </a:cubicBezTo>
                <a:cubicBezTo>
                  <a:pt x="130" y="403"/>
                  <a:pt x="130" y="403"/>
                  <a:pt x="129" y="403"/>
                </a:cubicBezTo>
                <a:cubicBezTo>
                  <a:pt x="129" y="403"/>
                  <a:pt x="129" y="403"/>
                  <a:pt x="128" y="402"/>
                </a:cubicBezTo>
                <a:lnTo>
                  <a:pt x="32" y="306"/>
                </a:lnTo>
                <a:cubicBezTo>
                  <a:pt x="32" y="306"/>
                  <a:pt x="32" y="305"/>
                  <a:pt x="32" y="305"/>
                </a:cubicBezTo>
                <a:cubicBezTo>
                  <a:pt x="31" y="305"/>
                  <a:pt x="31" y="304"/>
                  <a:pt x="32" y="303"/>
                </a:cubicBezTo>
                <a:cubicBezTo>
                  <a:pt x="32" y="303"/>
                  <a:pt x="32" y="302"/>
                  <a:pt x="33" y="301"/>
                </a:cubicBezTo>
                <a:cubicBezTo>
                  <a:pt x="34" y="300"/>
                  <a:pt x="35" y="299"/>
                  <a:pt x="36" y="298"/>
                </a:cubicBezTo>
                <a:cubicBezTo>
                  <a:pt x="37" y="297"/>
                  <a:pt x="38" y="296"/>
                  <a:pt x="39" y="295"/>
                </a:cubicBezTo>
                <a:cubicBezTo>
                  <a:pt x="40" y="295"/>
                  <a:pt x="41" y="294"/>
                  <a:pt x="41" y="294"/>
                </a:cubicBezTo>
                <a:cubicBezTo>
                  <a:pt x="42" y="294"/>
                  <a:pt x="42" y="294"/>
                  <a:pt x="43" y="294"/>
                </a:cubicBezTo>
                <a:cubicBezTo>
                  <a:pt x="43" y="294"/>
                  <a:pt x="44" y="294"/>
                  <a:pt x="44" y="294"/>
                </a:cubicBezTo>
                <a:lnTo>
                  <a:pt x="83" y="333"/>
                </a:lnTo>
                <a:cubicBezTo>
                  <a:pt x="83" y="329"/>
                  <a:pt x="83" y="326"/>
                  <a:pt x="83" y="323"/>
                </a:cubicBezTo>
                <a:cubicBezTo>
                  <a:pt x="84" y="319"/>
                  <a:pt x="85" y="317"/>
                  <a:pt x="85" y="314"/>
                </a:cubicBezTo>
                <a:cubicBezTo>
                  <a:pt x="86" y="311"/>
                  <a:pt x="87" y="309"/>
                  <a:pt x="89" y="307"/>
                </a:cubicBezTo>
                <a:cubicBezTo>
                  <a:pt x="90" y="305"/>
                  <a:pt x="92" y="303"/>
                  <a:pt x="94" y="301"/>
                </a:cubicBezTo>
                <a:cubicBezTo>
                  <a:pt x="98" y="296"/>
                  <a:pt x="103" y="293"/>
                  <a:pt x="108" y="292"/>
                </a:cubicBezTo>
                <a:cubicBezTo>
                  <a:pt x="114" y="290"/>
                  <a:pt x="119" y="290"/>
                  <a:pt x="124" y="291"/>
                </a:cubicBezTo>
                <a:cubicBezTo>
                  <a:pt x="129" y="292"/>
                  <a:pt x="135" y="294"/>
                  <a:pt x="140" y="298"/>
                </a:cubicBezTo>
                <a:cubicBezTo>
                  <a:pt x="145" y="301"/>
                  <a:pt x="150" y="305"/>
                  <a:pt x="154" y="310"/>
                </a:cubicBezTo>
                <a:close/>
                <a:moveTo>
                  <a:pt x="144" y="323"/>
                </a:moveTo>
                <a:cubicBezTo>
                  <a:pt x="140" y="320"/>
                  <a:pt x="137" y="317"/>
                  <a:pt x="133" y="314"/>
                </a:cubicBezTo>
                <a:cubicBezTo>
                  <a:pt x="130" y="312"/>
                  <a:pt x="126" y="310"/>
                  <a:pt x="122" y="309"/>
                </a:cubicBezTo>
                <a:cubicBezTo>
                  <a:pt x="119" y="308"/>
                  <a:pt x="115" y="307"/>
                  <a:pt x="112" y="308"/>
                </a:cubicBezTo>
                <a:cubicBezTo>
                  <a:pt x="108" y="308"/>
                  <a:pt x="105" y="310"/>
                  <a:pt x="102" y="313"/>
                </a:cubicBezTo>
                <a:cubicBezTo>
                  <a:pt x="100" y="315"/>
                  <a:pt x="99" y="317"/>
                  <a:pt x="98" y="319"/>
                </a:cubicBezTo>
                <a:cubicBezTo>
                  <a:pt x="97" y="321"/>
                  <a:pt x="96" y="323"/>
                  <a:pt x="95" y="325"/>
                </a:cubicBezTo>
                <a:cubicBezTo>
                  <a:pt x="95" y="328"/>
                  <a:pt x="94" y="331"/>
                  <a:pt x="94" y="334"/>
                </a:cubicBezTo>
                <a:cubicBezTo>
                  <a:pt x="94" y="337"/>
                  <a:pt x="95" y="341"/>
                  <a:pt x="95" y="345"/>
                </a:cubicBezTo>
                <a:lnTo>
                  <a:pt x="121" y="371"/>
                </a:lnTo>
                <a:cubicBezTo>
                  <a:pt x="128" y="372"/>
                  <a:pt x="134" y="372"/>
                  <a:pt x="139" y="371"/>
                </a:cubicBezTo>
                <a:cubicBezTo>
                  <a:pt x="144" y="370"/>
                  <a:pt x="149" y="368"/>
                  <a:pt x="152" y="365"/>
                </a:cubicBezTo>
                <a:cubicBezTo>
                  <a:pt x="155" y="362"/>
                  <a:pt x="157" y="358"/>
                  <a:pt x="157" y="355"/>
                </a:cubicBezTo>
                <a:cubicBezTo>
                  <a:pt x="158" y="351"/>
                  <a:pt x="158" y="348"/>
                  <a:pt x="157" y="344"/>
                </a:cubicBezTo>
                <a:cubicBezTo>
                  <a:pt x="156" y="340"/>
                  <a:pt x="154" y="337"/>
                  <a:pt x="152" y="333"/>
                </a:cubicBezTo>
                <a:cubicBezTo>
                  <a:pt x="149" y="329"/>
                  <a:pt x="147" y="326"/>
                  <a:pt x="144" y="323"/>
                </a:cubicBezTo>
                <a:close/>
                <a:moveTo>
                  <a:pt x="185" y="225"/>
                </a:moveTo>
                <a:cubicBezTo>
                  <a:pt x="186" y="226"/>
                  <a:pt x="187" y="227"/>
                  <a:pt x="187" y="228"/>
                </a:cubicBezTo>
                <a:cubicBezTo>
                  <a:pt x="188" y="228"/>
                  <a:pt x="189" y="229"/>
                  <a:pt x="189" y="229"/>
                </a:cubicBezTo>
                <a:cubicBezTo>
                  <a:pt x="189" y="230"/>
                  <a:pt x="189" y="231"/>
                  <a:pt x="189" y="231"/>
                </a:cubicBezTo>
                <a:cubicBezTo>
                  <a:pt x="189" y="231"/>
                  <a:pt x="189" y="232"/>
                  <a:pt x="189" y="232"/>
                </a:cubicBezTo>
                <a:cubicBezTo>
                  <a:pt x="188" y="233"/>
                  <a:pt x="188" y="233"/>
                  <a:pt x="187" y="233"/>
                </a:cubicBezTo>
                <a:cubicBezTo>
                  <a:pt x="186" y="234"/>
                  <a:pt x="185" y="234"/>
                  <a:pt x="184" y="234"/>
                </a:cubicBezTo>
                <a:cubicBezTo>
                  <a:pt x="183" y="235"/>
                  <a:pt x="182" y="236"/>
                  <a:pt x="181" y="236"/>
                </a:cubicBezTo>
                <a:cubicBezTo>
                  <a:pt x="180" y="237"/>
                  <a:pt x="179" y="238"/>
                  <a:pt x="178" y="239"/>
                </a:cubicBezTo>
                <a:cubicBezTo>
                  <a:pt x="177" y="240"/>
                  <a:pt x="176" y="241"/>
                  <a:pt x="176" y="243"/>
                </a:cubicBezTo>
                <a:cubicBezTo>
                  <a:pt x="175" y="245"/>
                  <a:pt x="174" y="247"/>
                  <a:pt x="174" y="249"/>
                </a:cubicBezTo>
                <a:cubicBezTo>
                  <a:pt x="174" y="251"/>
                  <a:pt x="174" y="254"/>
                  <a:pt x="175" y="257"/>
                </a:cubicBezTo>
                <a:cubicBezTo>
                  <a:pt x="175" y="261"/>
                  <a:pt x="176" y="264"/>
                  <a:pt x="177" y="269"/>
                </a:cubicBezTo>
                <a:lnTo>
                  <a:pt x="219" y="311"/>
                </a:lnTo>
                <a:cubicBezTo>
                  <a:pt x="220" y="311"/>
                  <a:pt x="220" y="312"/>
                  <a:pt x="220" y="312"/>
                </a:cubicBezTo>
                <a:cubicBezTo>
                  <a:pt x="220" y="313"/>
                  <a:pt x="220" y="313"/>
                  <a:pt x="220" y="314"/>
                </a:cubicBezTo>
                <a:cubicBezTo>
                  <a:pt x="219" y="315"/>
                  <a:pt x="219" y="315"/>
                  <a:pt x="218" y="316"/>
                </a:cubicBezTo>
                <a:cubicBezTo>
                  <a:pt x="218" y="317"/>
                  <a:pt x="217" y="318"/>
                  <a:pt x="216" y="319"/>
                </a:cubicBezTo>
                <a:cubicBezTo>
                  <a:pt x="214" y="320"/>
                  <a:pt x="213" y="321"/>
                  <a:pt x="212" y="322"/>
                </a:cubicBezTo>
                <a:cubicBezTo>
                  <a:pt x="212" y="323"/>
                  <a:pt x="211" y="323"/>
                  <a:pt x="210" y="323"/>
                </a:cubicBezTo>
                <a:cubicBezTo>
                  <a:pt x="210" y="324"/>
                  <a:pt x="209" y="324"/>
                  <a:pt x="209" y="324"/>
                </a:cubicBezTo>
                <a:cubicBezTo>
                  <a:pt x="208" y="324"/>
                  <a:pt x="208" y="323"/>
                  <a:pt x="207" y="323"/>
                </a:cubicBezTo>
                <a:lnTo>
                  <a:pt x="143" y="258"/>
                </a:lnTo>
                <a:cubicBezTo>
                  <a:pt x="142" y="258"/>
                  <a:pt x="142" y="258"/>
                  <a:pt x="142" y="257"/>
                </a:cubicBezTo>
                <a:cubicBezTo>
                  <a:pt x="142" y="257"/>
                  <a:pt x="142" y="256"/>
                  <a:pt x="142" y="256"/>
                </a:cubicBezTo>
                <a:cubicBezTo>
                  <a:pt x="142" y="255"/>
                  <a:pt x="143" y="254"/>
                  <a:pt x="143" y="253"/>
                </a:cubicBezTo>
                <a:cubicBezTo>
                  <a:pt x="144" y="253"/>
                  <a:pt x="145" y="252"/>
                  <a:pt x="146" y="251"/>
                </a:cubicBezTo>
                <a:cubicBezTo>
                  <a:pt x="147" y="250"/>
                  <a:pt x="148" y="249"/>
                  <a:pt x="149" y="248"/>
                </a:cubicBezTo>
                <a:cubicBezTo>
                  <a:pt x="149" y="248"/>
                  <a:pt x="150" y="247"/>
                  <a:pt x="151" y="247"/>
                </a:cubicBezTo>
                <a:cubicBezTo>
                  <a:pt x="151" y="247"/>
                  <a:pt x="152" y="247"/>
                  <a:pt x="152" y="247"/>
                </a:cubicBezTo>
                <a:cubicBezTo>
                  <a:pt x="153" y="247"/>
                  <a:pt x="153" y="247"/>
                  <a:pt x="153" y="248"/>
                </a:cubicBezTo>
                <a:lnTo>
                  <a:pt x="163" y="257"/>
                </a:lnTo>
                <a:cubicBezTo>
                  <a:pt x="162" y="253"/>
                  <a:pt x="162" y="249"/>
                  <a:pt x="162" y="246"/>
                </a:cubicBezTo>
                <a:cubicBezTo>
                  <a:pt x="161" y="243"/>
                  <a:pt x="162" y="240"/>
                  <a:pt x="162" y="237"/>
                </a:cubicBezTo>
                <a:cubicBezTo>
                  <a:pt x="163" y="235"/>
                  <a:pt x="163" y="233"/>
                  <a:pt x="164" y="231"/>
                </a:cubicBezTo>
                <a:cubicBezTo>
                  <a:pt x="165" y="230"/>
                  <a:pt x="167" y="228"/>
                  <a:pt x="168" y="227"/>
                </a:cubicBezTo>
                <a:cubicBezTo>
                  <a:pt x="169" y="226"/>
                  <a:pt x="169" y="225"/>
                  <a:pt x="170" y="225"/>
                </a:cubicBezTo>
                <a:cubicBezTo>
                  <a:pt x="171" y="224"/>
                  <a:pt x="172" y="223"/>
                  <a:pt x="173" y="223"/>
                </a:cubicBezTo>
                <a:cubicBezTo>
                  <a:pt x="174" y="222"/>
                  <a:pt x="175" y="221"/>
                  <a:pt x="176" y="221"/>
                </a:cubicBezTo>
                <a:cubicBezTo>
                  <a:pt x="177" y="220"/>
                  <a:pt x="178" y="220"/>
                  <a:pt x="178" y="220"/>
                </a:cubicBezTo>
                <a:cubicBezTo>
                  <a:pt x="179" y="220"/>
                  <a:pt x="179" y="220"/>
                  <a:pt x="179" y="220"/>
                </a:cubicBezTo>
                <a:cubicBezTo>
                  <a:pt x="180" y="220"/>
                  <a:pt x="180" y="221"/>
                  <a:pt x="181" y="221"/>
                </a:cubicBezTo>
                <a:cubicBezTo>
                  <a:pt x="181" y="221"/>
                  <a:pt x="181" y="222"/>
                  <a:pt x="182" y="222"/>
                </a:cubicBezTo>
                <a:cubicBezTo>
                  <a:pt x="183" y="223"/>
                  <a:pt x="184" y="224"/>
                  <a:pt x="185" y="225"/>
                </a:cubicBezTo>
                <a:close/>
                <a:moveTo>
                  <a:pt x="284" y="284"/>
                </a:moveTo>
                <a:cubicBezTo>
                  <a:pt x="285" y="285"/>
                  <a:pt x="285" y="286"/>
                  <a:pt x="285" y="287"/>
                </a:cubicBezTo>
                <a:cubicBezTo>
                  <a:pt x="285" y="287"/>
                  <a:pt x="285" y="288"/>
                  <a:pt x="285" y="289"/>
                </a:cubicBezTo>
                <a:cubicBezTo>
                  <a:pt x="284" y="289"/>
                  <a:pt x="284" y="290"/>
                  <a:pt x="283" y="291"/>
                </a:cubicBezTo>
                <a:cubicBezTo>
                  <a:pt x="283" y="292"/>
                  <a:pt x="282" y="293"/>
                  <a:pt x="281" y="294"/>
                </a:cubicBezTo>
                <a:cubicBezTo>
                  <a:pt x="280" y="295"/>
                  <a:pt x="278" y="296"/>
                  <a:pt x="278" y="296"/>
                </a:cubicBezTo>
                <a:cubicBezTo>
                  <a:pt x="277" y="297"/>
                  <a:pt x="276" y="297"/>
                  <a:pt x="275" y="297"/>
                </a:cubicBezTo>
                <a:cubicBezTo>
                  <a:pt x="274" y="298"/>
                  <a:pt x="274" y="297"/>
                  <a:pt x="273" y="297"/>
                </a:cubicBezTo>
                <a:cubicBezTo>
                  <a:pt x="273" y="297"/>
                  <a:pt x="272" y="296"/>
                  <a:pt x="272" y="295"/>
                </a:cubicBezTo>
                <a:lnTo>
                  <a:pt x="196" y="133"/>
                </a:lnTo>
                <a:cubicBezTo>
                  <a:pt x="196" y="132"/>
                  <a:pt x="195" y="131"/>
                  <a:pt x="195" y="130"/>
                </a:cubicBezTo>
                <a:cubicBezTo>
                  <a:pt x="195" y="130"/>
                  <a:pt x="195" y="129"/>
                  <a:pt x="196" y="128"/>
                </a:cubicBezTo>
                <a:cubicBezTo>
                  <a:pt x="196" y="128"/>
                  <a:pt x="196" y="127"/>
                  <a:pt x="197" y="126"/>
                </a:cubicBezTo>
                <a:cubicBezTo>
                  <a:pt x="198" y="125"/>
                  <a:pt x="198" y="124"/>
                  <a:pt x="199" y="123"/>
                </a:cubicBezTo>
                <a:cubicBezTo>
                  <a:pt x="201" y="122"/>
                  <a:pt x="202" y="121"/>
                  <a:pt x="203" y="121"/>
                </a:cubicBezTo>
                <a:cubicBezTo>
                  <a:pt x="204" y="120"/>
                  <a:pt x="204" y="120"/>
                  <a:pt x="205" y="120"/>
                </a:cubicBezTo>
                <a:cubicBezTo>
                  <a:pt x="206" y="119"/>
                  <a:pt x="206" y="120"/>
                  <a:pt x="207" y="120"/>
                </a:cubicBezTo>
                <a:cubicBezTo>
                  <a:pt x="208" y="120"/>
                  <a:pt x="208" y="121"/>
                  <a:pt x="208" y="122"/>
                </a:cubicBezTo>
                <a:lnTo>
                  <a:pt x="284" y="284"/>
                </a:lnTo>
                <a:close/>
                <a:moveTo>
                  <a:pt x="373" y="151"/>
                </a:moveTo>
                <a:cubicBezTo>
                  <a:pt x="374" y="152"/>
                  <a:pt x="375" y="153"/>
                  <a:pt x="375" y="154"/>
                </a:cubicBezTo>
                <a:cubicBezTo>
                  <a:pt x="376" y="154"/>
                  <a:pt x="376" y="155"/>
                  <a:pt x="376" y="156"/>
                </a:cubicBezTo>
                <a:cubicBezTo>
                  <a:pt x="376" y="156"/>
                  <a:pt x="376" y="157"/>
                  <a:pt x="376" y="157"/>
                </a:cubicBezTo>
                <a:cubicBezTo>
                  <a:pt x="376" y="158"/>
                  <a:pt x="376" y="158"/>
                  <a:pt x="375" y="159"/>
                </a:cubicBezTo>
                <a:lnTo>
                  <a:pt x="327" y="207"/>
                </a:lnTo>
                <a:cubicBezTo>
                  <a:pt x="326" y="208"/>
                  <a:pt x="326" y="208"/>
                  <a:pt x="326" y="208"/>
                </a:cubicBezTo>
                <a:cubicBezTo>
                  <a:pt x="325" y="208"/>
                  <a:pt x="325" y="208"/>
                  <a:pt x="324" y="208"/>
                </a:cubicBezTo>
                <a:cubicBezTo>
                  <a:pt x="323" y="208"/>
                  <a:pt x="323" y="207"/>
                  <a:pt x="322" y="207"/>
                </a:cubicBezTo>
                <a:cubicBezTo>
                  <a:pt x="321" y="206"/>
                  <a:pt x="320" y="206"/>
                  <a:pt x="319" y="205"/>
                </a:cubicBezTo>
                <a:cubicBezTo>
                  <a:pt x="318" y="204"/>
                  <a:pt x="318" y="203"/>
                  <a:pt x="317" y="202"/>
                </a:cubicBezTo>
                <a:cubicBezTo>
                  <a:pt x="317" y="202"/>
                  <a:pt x="316" y="201"/>
                  <a:pt x="316" y="200"/>
                </a:cubicBezTo>
                <a:cubicBezTo>
                  <a:pt x="316" y="200"/>
                  <a:pt x="316" y="199"/>
                  <a:pt x="316" y="199"/>
                </a:cubicBezTo>
                <a:cubicBezTo>
                  <a:pt x="316" y="198"/>
                  <a:pt x="316" y="198"/>
                  <a:pt x="317" y="197"/>
                </a:cubicBezTo>
                <a:lnTo>
                  <a:pt x="336" y="178"/>
                </a:lnTo>
                <a:lnTo>
                  <a:pt x="266" y="107"/>
                </a:lnTo>
                <a:lnTo>
                  <a:pt x="258" y="136"/>
                </a:lnTo>
                <a:cubicBezTo>
                  <a:pt x="258" y="137"/>
                  <a:pt x="257" y="138"/>
                  <a:pt x="257" y="139"/>
                </a:cubicBezTo>
                <a:cubicBezTo>
                  <a:pt x="257" y="140"/>
                  <a:pt x="256" y="140"/>
                  <a:pt x="255" y="140"/>
                </a:cubicBezTo>
                <a:cubicBezTo>
                  <a:pt x="255" y="140"/>
                  <a:pt x="254" y="140"/>
                  <a:pt x="253" y="139"/>
                </a:cubicBezTo>
                <a:cubicBezTo>
                  <a:pt x="252" y="138"/>
                  <a:pt x="251" y="138"/>
                  <a:pt x="250" y="137"/>
                </a:cubicBezTo>
                <a:cubicBezTo>
                  <a:pt x="249" y="136"/>
                  <a:pt x="249" y="135"/>
                  <a:pt x="248" y="134"/>
                </a:cubicBezTo>
                <a:cubicBezTo>
                  <a:pt x="248" y="134"/>
                  <a:pt x="247" y="133"/>
                  <a:pt x="247" y="133"/>
                </a:cubicBezTo>
                <a:cubicBezTo>
                  <a:pt x="247" y="132"/>
                  <a:pt x="247" y="131"/>
                  <a:pt x="247" y="131"/>
                </a:cubicBezTo>
                <a:cubicBezTo>
                  <a:pt x="247" y="130"/>
                  <a:pt x="247" y="130"/>
                  <a:pt x="247" y="129"/>
                </a:cubicBezTo>
                <a:lnTo>
                  <a:pt x="255" y="94"/>
                </a:lnTo>
                <a:cubicBezTo>
                  <a:pt x="255" y="94"/>
                  <a:pt x="255" y="93"/>
                  <a:pt x="255" y="93"/>
                </a:cubicBezTo>
                <a:cubicBezTo>
                  <a:pt x="255" y="92"/>
                  <a:pt x="255" y="92"/>
                  <a:pt x="256" y="91"/>
                </a:cubicBezTo>
                <a:cubicBezTo>
                  <a:pt x="256" y="91"/>
                  <a:pt x="257" y="90"/>
                  <a:pt x="257" y="90"/>
                </a:cubicBezTo>
                <a:cubicBezTo>
                  <a:pt x="258" y="89"/>
                  <a:pt x="258" y="88"/>
                  <a:pt x="259" y="88"/>
                </a:cubicBezTo>
                <a:cubicBezTo>
                  <a:pt x="260" y="86"/>
                  <a:pt x="261" y="86"/>
                  <a:pt x="262" y="85"/>
                </a:cubicBezTo>
                <a:cubicBezTo>
                  <a:pt x="263" y="84"/>
                  <a:pt x="264" y="84"/>
                  <a:pt x="264" y="83"/>
                </a:cubicBezTo>
                <a:cubicBezTo>
                  <a:pt x="265" y="83"/>
                  <a:pt x="266" y="83"/>
                  <a:pt x="266" y="83"/>
                </a:cubicBezTo>
                <a:cubicBezTo>
                  <a:pt x="266" y="83"/>
                  <a:pt x="267" y="84"/>
                  <a:pt x="267" y="84"/>
                </a:cubicBezTo>
                <a:lnTo>
                  <a:pt x="349" y="166"/>
                </a:lnTo>
                <a:lnTo>
                  <a:pt x="365" y="149"/>
                </a:lnTo>
                <a:cubicBezTo>
                  <a:pt x="366" y="148"/>
                  <a:pt x="366" y="148"/>
                  <a:pt x="367" y="148"/>
                </a:cubicBezTo>
                <a:cubicBezTo>
                  <a:pt x="367" y="148"/>
                  <a:pt x="368" y="148"/>
                  <a:pt x="369" y="148"/>
                </a:cubicBezTo>
                <a:cubicBezTo>
                  <a:pt x="369" y="148"/>
                  <a:pt x="370" y="149"/>
                  <a:pt x="371" y="149"/>
                </a:cubicBezTo>
                <a:cubicBezTo>
                  <a:pt x="371" y="150"/>
                  <a:pt x="372" y="150"/>
                  <a:pt x="373" y="151"/>
                </a:cubicBezTo>
                <a:close/>
                <a:moveTo>
                  <a:pt x="430" y="51"/>
                </a:moveTo>
                <a:cubicBezTo>
                  <a:pt x="434" y="55"/>
                  <a:pt x="437" y="60"/>
                  <a:pt x="439" y="65"/>
                </a:cubicBezTo>
                <a:cubicBezTo>
                  <a:pt x="441" y="70"/>
                  <a:pt x="442" y="75"/>
                  <a:pt x="441" y="80"/>
                </a:cubicBezTo>
                <a:cubicBezTo>
                  <a:pt x="441" y="85"/>
                  <a:pt x="439" y="91"/>
                  <a:pt x="437" y="96"/>
                </a:cubicBezTo>
                <a:cubicBezTo>
                  <a:pt x="434" y="101"/>
                  <a:pt x="430" y="107"/>
                  <a:pt x="425" y="112"/>
                </a:cubicBezTo>
                <a:cubicBezTo>
                  <a:pt x="422" y="115"/>
                  <a:pt x="419" y="118"/>
                  <a:pt x="415" y="120"/>
                </a:cubicBezTo>
                <a:cubicBezTo>
                  <a:pt x="412" y="122"/>
                  <a:pt x="409" y="124"/>
                  <a:pt x="406" y="125"/>
                </a:cubicBezTo>
                <a:cubicBezTo>
                  <a:pt x="404" y="127"/>
                  <a:pt x="401" y="128"/>
                  <a:pt x="399" y="128"/>
                </a:cubicBezTo>
                <a:cubicBezTo>
                  <a:pt x="397" y="129"/>
                  <a:pt x="395" y="129"/>
                  <a:pt x="395" y="129"/>
                </a:cubicBezTo>
                <a:cubicBezTo>
                  <a:pt x="394" y="129"/>
                  <a:pt x="393" y="129"/>
                  <a:pt x="393" y="129"/>
                </a:cubicBezTo>
                <a:cubicBezTo>
                  <a:pt x="392" y="129"/>
                  <a:pt x="392" y="129"/>
                  <a:pt x="391" y="128"/>
                </a:cubicBezTo>
                <a:cubicBezTo>
                  <a:pt x="391" y="128"/>
                  <a:pt x="390" y="128"/>
                  <a:pt x="389" y="127"/>
                </a:cubicBezTo>
                <a:cubicBezTo>
                  <a:pt x="388" y="126"/>
                  <a:pt x="387" y="126"/>
                  <a:pt x="386" y="125"/>
                </a:cubicBezTo>
                <a:cubicBezTo>
                  <a:pt x="385" y="123"/>
                  <a:pt x="384" y="121"/>
                  <a:pt x="383" y="120"/>
                </a:cubicBezTo>
                <a:cubicBezTo>
                  <a:pt x="383" y="119"/>
                  <a:pt x="383" y="119"/>
                  <a:pt x="384" y="118"/>
                </a:cubicBezTo>
                <a:cubicBezTo>
                  <a:pt x="384" y="117"/>
                  <a:pt x="386" y="117"/>
                  <a:pt x="388" y="116"/>
                </a:cubicBezTo>
                <a:cubicBezTo>
                  <a:pt x="390" y="116"/>
                  <a:pt x="392" y="115"/>
                  <a:pt x="395" y="114"/>
                </a:cubicBezTo>
                <a:cubicBezTo>
                  <a:pt x="398" y="113"/>
                  <a:pt x="401" y="111"/>
                  <a:pt x="405" y="109"/>
                </a:cubicBezTo>
                <a:cubicBezTo>
                  <a:pt x="408" y="107"/>
                  <a:pt x="412" y="105"/>
                  <a:pt x="415" y="101"/>
                </a:cubicBezTo>
                <a:cubicBezTo>
                  <a:pt x="418" y="98"/>
                  <a:pt x="421" y="95"/>
                  <a:pt x="422" y="92"/>
                </a:cubicBezTo>
                <a:cubicBezTo>
                  <a:pt x="424" y="88"/>
                  <a:pt x="425" y="85"/>
                  <a:pt x="425" y="82"/>
                </a:cubicBezTo>
                <a:cubicBezTo>
                  <a:pt x="425" y="79"/>
                  <a:pt x="425" y="76"/>
                  <a:pt x="424" y="73"/>
                </a:cubicBezTo>
                <a:cubicBezTo>
                  <a:pt x="422" y="70"/>
                  <a:pt x="421" y="67"/>
                  <a:pt x="418" y="65"/>
                </a:cubicBezTo>
                <a:cubicBezTo>
                  <a:pt x="415" y="62"/>
                  <a:pt x="413" y="61"/>
                  <a:pt x="409" y="59"/>
                </a:cubicBezTo>
                <a:cubicBezTo>
                  <a:pt x="406" y="58"/>
                  <a:pt x="403" y="58"/>
                  <a:pt x="399" y="59"/>
                </a:cubicBezTo>
                <a:cubicBezTo>
                  <a:pt x="396" y="59"/>
                  <a:pt x="392" y="61"/>
                  <a:pt x="388" y="63"/>
                </a:cubicBezTo>
                <a:cubicBezTo>
                  <a:pt x="384" y="65"/>
                  <a:pt x="381" y="68"/>
                  <a:pt x="377" y="72"/>
                </a:cubicBezTo>
                <a:lnTo>
                  <a:pt x="368" y="81"/>
                </a:lnTo>
                <a:cubicBezTo>
                  <a:pt x="367" y="81"/>
                  <a:pt x="367" y="82"/>
                  <a:pt x="366" y="82"/>
                </a:cubicBezTo>
                <a:cubicBezTo>
                  <a:pt x="366" y="82"/>
                  <a:pt x="365" y="82"/>
                  <a:pt x="364" y="82"/>
                </a:cubicBezTo>
                <a:cubicBezTo>
                  <a:pt x="364" y="82"/>
                  <a:pt x="363" y="81"/>
                  <a:pt x="362" y="81"/>
                </a:cubicBezTo>
                <a:cubicBezTo>
                  <a:pt x="361" y="81"/>
                  <a:pt x="361" y="80"/>
                  <a:pt x="360" y="79"/>
                </a:cubicBezTo>
                <a:cubicBezTo>
                  <a:pt x="359" y="78"/>
                  <a:pt x="358" y="77"/>
                  <a:pt x="358" y="76"/>
                </a:cubicBezTo>
                <a:cubicBezTo>
                  <a:pt x="357" y="76"/>
                  <a:pt x="357" y="75"/>
                  <a:pt x="357" y="74"/>
                </a:cubicBezTo>
                <a:cubicBezTo>
                  <a:pt x="357" y="74"/>
                  <a:pt x="357" y="73"/>
                  <a:pt x="357" y="73"/>
                </a:cubicBezTo>
                <a:cubicBezTo>
                  <a:pt x="357" y="72"/>
                  <a:pt x="357" y="72"/>
                  <a:pt x="358" y="71"/>
                </a:cubicBezTo>
                <a:lnTo>
                  <a:pt x="366" y="63"/>
                </a:lnTo>
                <a:cubicBezTo>
                  <a:pt x="369" y="60"/>
                  <a:pt x="371" y="57"/>
                  <a:pt x="373" y="53"/>
                </a:cubicBezTo>
                <a:cubicBezTo>
                  <a:pt x="375" y="50"/>
                  <a:pt x="376" y="47"/>
                  <a:pt x="376" y="43"/>
                </a:cubicBezTo>
                <a:cubicBezTo>
                  <a:pt x="376" y="40"/>
                  <a:pt x="376" y="37"/>
                  <a:pt x="375" y="34"/>
                </a:cubicBezTo>
                <a:cubicBezTo>
                  <a:pt x="373" y="31"/>
                  <a:pt x="371" y="28"/>
                  <a:pt x="369" y="25"/>
                </a:cubicBezTo>
                <a:cubicBezTo>
                  <a:pt x="367" y="24"/>
                  <a:pt x="365" y="22"/>
                  <a:pt x="362" y="21"/>
                </a:cubicBezTo>
                <a:cubicBezTo>
                  <a:pt x="360" y="20"/>
                  <a:pt x="358" y="19"/>
                  <a:pt x="355" y="19"/>
                </a:cubicBezTo>
                <a:cubicBezTo>
                  <a:pt x="352" y="19"/>
                  <a:pt x="350" y="20"/>
                  <a:pt x="347" y="21"/>
                </a:cubicBezTo>
                <a:cubicBezTo>
                  <a:pt x="344" y="22"/>
                  <a:pt x="342" y="24"/>
                  <a:pt x="339" y="26"/>
                </a:cubicBezTo>
                <a:cubicBezTo>
                  <a:pt x="337" y="29"/>
                  <a:pt x="334" y="32"/>
                  <a:pt x="333" y="35"/>
                </a:cubicBezTo>
                <a:cubicBezTo>
                  <a:pt x="331" y="38"/>
                  <a:pt x="330" y="41"/>
                  <a:pt x="329" y="44"/>
                </a:cubicBezTo>
                <a:cubicBezTo>
                  <a:pt x="329" y="47"/>
                  <a:pt x="328" y="49"/>
                  <a:pt x="328" y="51"/>
                </a:cubicBezTo>
                <a:cubicBezTo>
                  <a:pt x="327" y="53"/>
                  <a:pt x="327" y="55"/>
                  <a:pt x="326" y="55"/>
                </a:cubicBezTo>
                <a:cubicBezTo>
                  <a:pt x="326" y="56"/>
                  <a:pt x="326" y="56"/>
                  <a:pt x="325" y="56"/>
                </a:cubicBezTo>
                <a:cubicBezTo>
                  <a:pt x="325" y="56"/>
                  <a:pt x="324" y="56"/>
                  <a:pt x="324" y="56"/>
                </a:cubicBezTo>
                <a:cubicBezTo>
                  <a:pt x="323" y="56"/>
                  <a:pt x="323" y="55"/>
                  <a:pt x="322" y="55"/>
                </a:cubicBezTo>
                <a:cubicBezTo>
                  <a:pt x="321" y="54"/>
                  <a:pt x="320" y="53"/>
                  <a:pt x="319" y="52"/>
                </a:cubicBezTo>
                <a:cubicBezTo>
                  <a:pt x="319" y="52"/>
                  <a:pt x="318" y="51"/>
                  <a:pt x="318" y="50"/>
                </a:cubicBezTo>
                <a:cubicBezTo>
                  <a:pt x="317" y="50"/>
                  <a:pt x="317" y="49"/>
                  <a:pt x="316" y="49"/>
                </a:cubicBezTo>
                <a:cubicBezTo>
                  <a:pt x="316" y="48"/>
                  <a:pt x="316" y="47"/>
                  <a:pt x="316" y="47"/>
                </a:cubicBezTo>
                <a:cubicBezTo>
                  <a:pt x="316" y="46"/>
                  <a:pt x="316" y="46"/>
                  <a:pt x="316" y="45"/>
                </a:cubicBezTo>
                <a:cubicBezTo>
                  <a:pt x="316" y="44"/>
                  <a:pt x="316" y="42"/>
                  <a:pt x="316" y="40"/>
                </a:cubicBezTo>
                <a:cubicBezTo>
                  <a:pt x="317" y="38"/>
                  <a:pt x="318" y="35"/>
                  <a:pt x="319" y="32"/>
                </a:cubicBezTo>
                <a:cubicBezTo>
                  <a:pt x="320" y="30"/>
                  <a:pt x="322" y="26"/>
                  <a:pt x="324" y="23"/>
                </a:cubicBezTo>
                <a:cubicBezTo>
                  <a:pt x="326" y="20"/>
                  <a:pt x="329" y="17"/>
                  <a:pt x="332" y="14"/>
                </a:cubicBezTo>
                <a:cubicBezTo>
                  <a:pt x="336" y="9"/>
                  <a:pt x="340" y="6"/>
                  <a:pt x="345" y="4"/>
                </a:cubicBezTo>
                <a:cubicBezTo>
                  <a:pt x="349" y="2"/>
                  <a:pt x="353" y="1"/>
                  <a:pt x="357" y="1"/>
                </a:cubicBezTo>
                <a:cubicBezTo>
                  <a:pt x="362" y="0"/>
                  <a:pt x="366" y="1"/>
                  <a:pt x="369" y="3"/>
                </a:cubicBezTo>
                <a:cubicBezTo>
                  <a:pt x="373" y="5"/>
                  <a:pt x="377" y="7"/>
                  <a:pt x="380" y="11"/>
                </a:cubicBezTo>
                <a:cubicBezTo>
                  <a:pt x="383" y="14"/>
                  <a:pt x="386" y="17"/>
                  <a:pt x="387" y="20"/>
                </a:cubicBezTo>
                <a:cubicBezTo>
                  <a:pt x="389" y="23"/>
                  <a:pt x="390" y="27"/>
                  <a:pt x="391" y="30"/>
                </a:cubicBezTo>
                <a:cubicBezTo>
                  <a:pt x="391" y="33"/>
                  <a:pt x="391" y="37"/>
                  <a:pt x="390" y="40"/>
                </a:cubicBezTo>
                <a:cubicBezTo>
                  <a:pt x="389" y="44"/>
                  <a:pt x="388" y="47"/>
                  <a:pt x="386" y="51"/>
                </a:cubicBezTo>
                <a:lnTo>
                  <a:pt x="386" y="51"/>
                </a:lnTo>
                <a:cubicBezTo>
                  <a:pt x="389" y="48"/>
                  <a:pt x="393" y="46"/>
                  <a:pt x="397" y="44"/>
                </a:cubicBezTo>
                <a:cubicBezTo>
                  <a:pt x="401" y="43"/>
                  <a:pt x="405" y="42"/>
                  <a:pt x="409" y="42"/>
                </a:cubicBezTo>
                <a:cubicBezTo>
                  <a:pt x="412" y="42"/>
                  <a:pt x="416" y="43"/>
                  <a:pt x="420" y="45"/>
                </a:cubicBezTo>
                <a:cubicBezTo>
                  <a:pt x="423" y="46"/>
                  <a:pt x="427" y="48"/>
                  <a:pt x="430" y="5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8" name="Freeform 112"/>
          <p:cNvSpPr>
            <a:spLocks noEditPoints="1"/>
          </p:cNvSpPr>
          <p:nvPr/>
        </p:nvSpPr>
        <p:spPr bwMode="auto">
          <a:xfrm>
            <a:off x="7269163" y="5759451"/>
            <a:ext cx="319088" cy="333375"/>
          </a:xfrm>
          <a:custGeom>
            <a:avLst/>
            <a:gdLst>
              <a:gd name="T0" fmla="*/ 158 w 470"/>
              <a:gd name="T1" fmla="*/ 405 h 493"/>
              <a:gd name="T2" fmla="*/ 110 w 470"/>
              <a:gd name="T3" fmla="*/ 369 h 493"/>
              <a:gd name="T4" fmla="*/ 74 w 470"/>
              <a:gd name="T5" fmla="*/ 375 h 493"/>
              <a:gd name="T6" fmla="*/ 119 w 470"/>
              <a:gd name="T7" fmla="*/ 444 h 493"/>
              <a:gd name="T8" fmla="*/ 108 w 470"/>
              <a:gd name="T9" fmla="*/ 450 h 493"/>
              <a:gd name="T10" fmla="*/ 37 w 470"/>
              <a:gd name="T11" fmla="*/ 406 h 493"/>
              <a:gd name="T12" fmla="*/ 78 w 470"/>
              <a:gd name="T13" fmla="*/ 483 h 493"/>
              <a:gd name="T14" fmla="*/ 67 w 470"/>
              <a:gd name="T15" fmla="*/ 493 h 493"/>
              <a:gd name="T16" fmla="*/ 2 w 470"/>
              <a:gd name="T17" fmla="*/ 423 h 493"/>
              <a:gd name="T18" fmla="*/ 12 w 470"/>
              <a:gd name="T19" fmla="*/ 417 h 493"/>
              <a:gd name="T20" fmla="*/ 46 w 470"/>
              <a:gd name="T21" fmla="*/ 384 h 493"/>
              <a:gd name="T22" fmla="*/ 67 w 470"/>
              <a:gd name="T23" fmla="*/ 357 h 493"/>
              <a:gd name="T24" fmla="*/ 121 w 470"/>
              <a:gd name="T25" fmla="*/ 356 h 493"/>
              <a:gd name="T26" fmla="*/ 236 w 470"/>
              <a:gd name="T27" fmla="*/ 327 h 493"/>
              <a:gd name="T28" fmla="*/ 220 w 470"/>
              <a:gd name="T29" fmla="*/ 339 h 493"/>
              <a:gd name="T30" fmla="*/ 169 w 470"/>
              <a:gd name="T31" fmla="*/ 356 h 493"/>
              <a:gd name="T32" fmla="*/ 189 w 470"/>
              <a:gd name="T33" fmla="*/ 293 h 493"/>
              <a:gd name="T34" fmla="*/ 154 w 470"/>
              <a:gd name="T35" fmla="*/ 288 h 493"/>
              <a:gd name="T36" fmla="*/ 138 w 470"/>
              <a:gd name="T37" fmla="*/ 316 h 493"/>
              <a:gd name="T38" fmla="*/ 129 w 470"/>
              <a:gd name="T39" fmla="*/ 307 h 493"/>
              <a:gd name="T40" fmla="*/ 159 w 470"/>
              <a:gd name="T41" fmla="*/ 267 h 493"/>
              <a:gd name="T42" fmla="*/ 198 w 470"/>
              <a:gd name="T43" fmla="*/ 302 h 493"/>
              <a:gd name="T44" fmla="*/ 181 w 470"/>
              <a:gd name="T45" fmla="*/ 343 h 493"/>
              <a:gd name="T46" fmla="*/ 198 w 470"/>
              <a:gd name="T47" fmla="*/ 302 h 493"/>
              <a:gd name="T48" fmla="*/ 266 w 470"/>
              <a:gd name="T49" fmla="*/ 296 h 493"/>
              <a:gd name="T50" fmla="*/ 193 w 470"/>
              <a:gd name="T51" fmla="*/ 235 h 493"/>
              <a:gd name="T52" fmla="*/ 200 w 470"/>
              <a:gd name="T53" fmla="*/ 224 h 493"/>
              <a:gd name="T54" fmla="*/ 185 w 470"/>
              <a:gd name="T55" fmla="*/ 200 h 493"/>
              <a:gd name="T56" fmla="*/ 166 w 470"/>
              <a:gd name="T57" fmla="*/ 208 h 493"/>
              <a:gd name="T58" fmla="*/ 313 w 470"/>
              <a:gd name="T59" fmla="*/ 286 h 493"/>
              <a:gd name="T60" fmla="*/ 303 w 470"/>
              <a:gd name="T61" fmla="*/ 297 h 493"/>
              <a:gd name="T62" fmla="*/ 224 w 470"/>
              <a:gd name="T63" fmla="*/ 128 h 493"/>
              <a:gd name="T64" fmla="*/ 235 w 470"/>
              <a:gd name="T65" fmla="*/ 120 h 493"/>
              <a:gd name="T66" fmla="*/ 404 w 470"/>
              <a:gd name="T67" fmla="*/ 155 h 493"/>
              <a:gd name="T68" fmla="*/ 352 w 470"/>
              <a:gd name="T69" fmla="*/ 208 h 493"/>
              <a:gd name="T70" fmla="*/ 344 w 470"/>
              <a:gd name="T71" fmla="*/ 198 h 493"/>
              <a:gd name="T72" fmla="*/ 285 w 470"/>
              <a:gd name="T73" fmla="*/ 139 h 493"/>
              <a:gd name="T74" fmla="*/ 275 w 470"/>
              <a:gd name="T75" fmla="*/ 132 h 493"/>
              <a:gd name="T76" fmla="*/ 284 w 470"/>
              <a:gd name="T77" fmla="*/ 91 h 493"/>
              <a:gd name="T78" fmla="*/ 294 w 470"/>
              <a:gd name="T79" fmla="*/ 83 h 493"/>
              <a:gd name="T80" fmla="*/ 397 w 470"/>
              <a:gd name="T81" fmla="*/ 148 h 493"/>
              <a:gd name="T82" fmla="*/ 469 w 470"/>
              <a:gd name="T83" fmla="*/ 80 h 493"/>
              <a:gd name="T84" fmla="*/ 427 w 470"/>
              <a:gd name="T85" fmla="*/ 128 h 493"/>
              <a:gd name="T86" fmla="*/ 414 w 470"/>
              <a:gd name="T87" fmla="*/ 124 h 493"/>
              <a:gd name="T88" fmla="*/ 433 w 470"/>
              <a:gd name="T89" fmla="*/ 109 h 493"/>
              <a:gd name="T90" fmla="*/ 446 w 470"/>
              <a:gd name="T91" fmla="*/ 65 h 493"/>
              <a:gd name="T92" fmla="*/ 396 w 470"/>
              <a:gd name="T93" fmla="*/ 81 h 493"/>
              <a:gd name="T94" fmla="*/ 386 w 470"/>
              <a:gd name="T95" fmla="*/ 76 h 493"/>
              <a:gd name="T96" fmla="*/ 401 w 470"/>
              <a:gd name="T97" fmla="*/ 53 h 493"/>
              <a:gd name="T98" fmla="*/ 383 w 470"/>
              <a:gd name="T99" fmla="*/ 19 h 493"/>
              <a:gd name="T100" fmla="*/ 356 w 470"/>
              <a:gd name="T101" fmla="*/ 51 h 493"/>
              <a:gd name="T102" fmla="*/ 347 w 470"/>
              <a:gd name="T103" fmla="*/ 52 h 493"/>
              <a:gd name="T104" fmla="*/ 344 w 470"/>
              <a:gd name="T105" fmla="*/ 40 h 493"/>
              <a:gd name="T106" fmla="*/ 385 w 470"/>
              <a:gd name="T107" fmla="*/ 0 h 493"/>
              <a:gd name="T108" fmla="*/ 418 w 470"/>
              <a:gd name="T109" fmla="*/ 40 h 493"/>
              <a:gd name="T110" fmla="*/ 448 w 470"/>
              <a:gd name="T111" fmla="*/ 44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0" h="493">
                <a:moveTo>
                  <a:pt x="162" y="396"/>
                </a:moveTo>
                <a:cubicBezTo>
                  <a:pt x="162" y="397"/>
                  <a:pt x="162" y="397"/>
                  <a:pt x="162" y="398"/>
                </a:cubicBezTo>
                <a:cubicBezTo>
                  <a:pt x="162" y="398"/>
                  <a:pt x="162" y="399"/>
                  <a:pt x="162" y="399"/>
                </a:cubicBezTo>
                <a:cubicBezTo>
                  <a:pt x="162" y="400"/>
                  <a:pt x="161" y="401"/>
                  <a:pt x="161" y="402"/>
                </a:cubicBezTo>
                <a:cubicBezTo>
                  <a:pt x="160" y="402"/>
                  <a:pt x="159" y="403"/>
                  <a:pt x="158" y="405"/>
                </a:cubicBezTo>
                <a:cubicBezTo>
                  <a:pt x="157" y="406"/>
                  <a:pt x="156" y="407"/>
                  <a:pt x="155" y="407"/>
                </a:cubicBezTo>
                <a:cubicBezTo>
                  <a:pt x="154" y="408"/>
                  <a:pt x="153" y="409"/>
                  <a:pt x="153" y="409"/>
                </a:cubicBezTo>
                <a:cubicBezTo>
                  <a:pt x="152" y="409"/>
                  <a:pt x="151" y="409"/>
                  <a:pt x="151" y="409"/>
                </a:cubicBezTo>
                <a:cubicBezTo>
                  <a:pt x="150" y="409"/>
                  <a:pt x="150" y="409"/>
                  <a:pt x="150" y="408"/>
                </a:cubicBezTo>
                <a:lnTo>
                  <a:pt x="110" y="369"/>
                </a:lnTo>
                <a:cubicBezTo>
                  <a:pt x="108" y="366"/>
                  <a:pt x="105" y="364"/>
                  <a:pt x="102" y="362"/>
                </a:cubicBezTo>
                <a:cubicBezTo>
                  <a:pt x="99" y="361"/>
                  <a:pt x="97" y="359"/>
                  <a:pt x="94" y="359"/>
                </a:cubicBezTo>
                <a:cubicBezTo>
                  <a:pt x="91" y="358"/>
                  <a:pt x="89" y="358"/>
                  <a:pt x="86" y="359"/>
                </a:cubicBezTo>
                <a:cubicBezTo>
                  <a:pt x="84" y="360"/>
                  <a:pt x="82" y="361"/>
                  <a:pt x="79" y="364"/>
                </a:cubicBezTo>
                <a:cubicBezTo>
                  <a:pt x="77" y="366"/>
                  <a:pt x="75" y="370"/>
                  <a:pt x="74" y="375"/>
                </a:cubicBezTo>
                <a:cubicBezTo>
                  <a:pt x="74" y="380"/>
                  <a:pt x="74" y="386"/>
                  <a:pt x="74" y="393"/>
                </a:cubicBezTo>
                <a:lnTo>
                  <a:pt x="120" y="438"/>
                </a:lnTo>
                <a:cubicBezTo>
                  <a:pt x="120" y="439"/>
                  <a:pt x="120" y="439"/>
                  <a:pt x="120" y="440"/>
                </a:cubicBezTo>
                <a:cubicBezTo>
                  <a:pt x="120" y="440"/>
                  <a:pt x="120" y="441"/>
                  <a:pt x="120" y="441"/>
                </a:cubicBezTo>
                <a:cubicBezTo>
                  <a:pt x="120" y="442"/>
                  <a:pt x="119" y="443"/>
                  <a:pt x="119" y="444"/>
                </a:cubicBezTo>
                <a:cubicBezTo>
                  <a:pt x="118" y="445"/>
                  <a:pt x="117" y="446"/>
                  <a:pt x="116" y="447"/>
                </a:cubicBezTo>
                <a:cubicBezTo>
                  <a:pt x="115" y="448"/>
                  <a:pt x="114" y="449"/>
                  <a:pt x="113" y="449"/>
                </a:cubicBezTo>
                <a:cubicBezTo>
                  <a:pt x="112" y="450"/>
                  <a:pt x="111" y="451"/>
                  <a:pt x="111" y="451"/>
                </a:cubicBezTo>
                <a:cubicBezTo>
                  <a:pt x="110" y="451"/>
                  <a:pt x="109" y="451"/>
                  <a:pt x="109" y="451"/>
                </a:cubicBezTo>
                <a:cubicBezTo>
                  <a:pt x="109" y="451"/>
                  <a:pt x="108" y="451"/>
                  <a:pt x="108" y="450"/>
                </a:cubicBezTo>
                <a:lnTo>
                  <a:pt x="68" y="411"/>
                </a:lnTo>
                <a:cubicBezTo>
                  <a:pt x="66" y="408"/>
                  <a:pt x="63" y="406"/>
                  <a:pt x="60" y="404"/>
                </a:cubicBezTo>
                <a:cubicBezTo>
                  <a:pt x="57" y="403"/>
                  <a:pt x="55" y="401"/>
                  <a:pt x="52" y="401"/>
                </a:cubicBezTo>
                <a:cubicBezTo>
                  <a:pt x="49" y="400"/>
                  <a:pt x="47" y="400"/>
                  <a:pt x="44" y="401"/>
                </a:cubicBezTo>
                <a:cubicBezTo>
                  <a:pt x="42" y="402"/>
                  <a:pt x="39" y="403"/>
                  <a:pt x="37" y="406"/>
                </a:cubicBezTo>
                <a:cubicBezTo>
                  <a:pt x="35" y="408"/>
                  <a:pt x="33" y="412"/>
                  <a:pt x="32" y="417"/>
                </a:cubicBezTo>
                <a:cubicBezTo>
                  <a:pt x="32" y="422"/>
                  <a:pt x="32" y="428"/>
                  <a:pt x="32" y="435"/>
                </a:cubicBezTo>
                <a:lnTo>
                  <a:pt x="78" y="480"/>
                </a:lnTo>
                <a:cubicBezTo>
                  <a:pt x="78" y="481"/>
                  <a:pt x="78" y="481"/>
                  <a:pt x="78" y="482"/>
                </a:cubicBezTo>
                <a:cubicBezTo>
                  <a:pt x="78" y="482"/>
                  <a:pt x="78" y="483"/>
                  <a:pt x="78" y="483"/>
                </a:cubicBezTo>
                <a:cubicBezTo>
                  <a:pt x="78" y="484"/>
                  <a:pt x="77" y="485"/>
                  <a:pt x="77" y="486"/>
                </a:cubicBezTo>
                <a:cubicBezTo>
                  <a:pt x="76" y="486"/>
                  <a:pt x="75" y="487"/>
                  <a:pt x="74" y="489"/>
                </a:cubicBezTo>
                <a:cubicBezTo>
                  <a:pt x="73" y="490"/>
                  <a:pt x="72" y="491"/>
                  <a:pt x="71" y="491"/>
                </a:cubicBezTo>
                <a:cubicBezTo>
                  <a:pt x="70" y="492"/>
                  <a:pt x="69" y="493"/>
                  <a:pt x="69" y="493"/>
                </a:cubicBezTo>
                <a:cubicBezTo>
                  <a:pt x="68" y="493"/>
                  <a:pt x="67" y="493"/>
                  <a:pt x="67" y="493"/>
                </a:cubicBezTo>
                <a:cubicBezTo>
                  <a:pt x="67" y="493"/>
                  <a:pt x="66" y="493"/>
                  <a:pt x="66" y="492"/>
                </a:cubicBezTo>
                <a:lnTo>
                  <a:pt x="1" y="428"/>
                </a:lnTo>
                <a:cubicBezTo>
                  <a:pt x="1" y="427"/>
                  <a:pt x="0" y="427"/>
                  <a:pt x="0" y="427"/>
                </a:cubicBezTo>
                <a:cubicBezTo>
                  <a:pt x="0" y="426"/>
                  <a:pt x="0" y="426"/>
                  <a:pt x="0" y="425"/>
                </a:cubicBezTo>
                <a:cubicBezTo>
                  <a:pt x="1" y="424"/>
                  <a:pt x="1" y="424"/>
                  <a:pt x="2" y="423"/>
                </a:cubicBezTo>
                <a:cubicBezTo>
                  <a:pt x="2" y="422"/>
                  <a:pt x="3" y="421"/>
                  <a:pt x="4" y="420"/>
                </a:cubicBezTo>
                <a:cubicBezTo>
                  <a:pt x="5" y="419"/>
                  <a:pt x="6" y="418"/>
                  <a:pt x="7" y="418"/>
                </a:cubicBezTo>
                <a:cubicBezTo>
                  <a:pt x="8" y="417"/>
                  <a:pt x="8" y="417"/>
                  <a:pt x="9" y="416"/>
                </a:cubicBezTo>
                <a:cubicBezTo>
                  <a:pt x="10" y="416"/>
                  <a:pt x="10" y="416"/>
                  <a:pt x="11" y="416"/>
                </a:cubicBezTo>
                <a:cubicBezTo>
                  <a:pt x="11" y="416"/>
                  <a:pt x="11" y="417"/>
                  <a:pt x="12" y="417"/>
                </a:cubicBezTo>
                <a:lnTo>
                  <a:pt x="20" y="426"/>
                </a:lnTo>
                <a:cubicBezTo>
                  <a:pt x="20" y="418"/>
                  <a:pt x="20" y="411"/>
                  <a:pt x="22" y="406"/>
                </a:cubicBezTo>
                <a:cubicBezTo>
                  <a:pt x="24" y="401"/>
                  <a:pt x="26" y="396"/>
                  <a:pt x="30" y="393"/>
                </a:cubicBezTo>
                <a:cubicBezTo>
                  <a:pt x="32" y="390"/>
                  <a:pt x="35" y="388"/>
                  <a:pt x="38" y="387"/>
                </a:cubicBezTo>
                <a:cubicBezTo>
                  <a:pt x="40" y="385"/>
                  <a:pt x="43" y="384"/>
                  <a:pt x="46" y="384"/>
                </a:cubicBezTo>
                <a:cubicBezTo>
                  <a:pt x="49" y="383"/>
                  <a:pt x="51" y="383"/>
                  <a:pt x="54" y="383"/>
                </a:cubicBezTo>
                <a:cubicBezTo>
                  <a:pt x="57" y="384"/>
                  <a:pt x="60" y="385"/>
                  <a:pt x="62" y="386"/>
                </a:cubicBezTo>
                <a:cubicBezTo>
                  <a:pt x="62" y="381"/>
                  <a:pt x="62" y="377"/>
                  <a:pt x="62" y="374"/>
                </a:cubicBezTo>
                <a:cubicBezTo>
                  <a:pt x="63" y="370"/>
                  <a:pt x="63" y="367"/>
                  <a:pt x="64" y="364"/>
                </a:cubicBezTo>
                <a:cubicBezTo>
                  <a:pt x="65" y="361"/>
                  <a:pt x="66" y="359"/>
                  <a:pt x="67" y="357"/>
                </a:cubicBezTo>
                <a:cubicBezTo>
                  <a:pt x="68" y="354"/>
                  <a:pt x="70" y="353"/>
                  <a:pt x="72" y="351"/>
                </a:cubicBezTo>
                <a:cubicBezTo>
                  <a:pt x="76" y="347"/>
                  <a:pt x="80" y="344"/>
                  <a:pt x="84" y="343"/>
                </a:cubicBezTo>
                <a:cubicBezTo>
                  <a:pt x="89" y="341"/>
                  <a:pt x="93" y="341"/>
                  <a:pt x="97" y="341"/>
                </a:cubicBezTo>
                <a:cubicBezTo>
                  <a:pt x="101" y="342"/>
                  <a:pt x="105" y="344"/>
                  <a:pt x="109" y="346"/>
                </a:cubicBezTo>
                <a:cubicBezTo>
                  <a:pt x="113" y="349"/>
                  <a:pt x="117" y="352"/>
                  <a:pt x="121" y="356"/>
                </a:cubicBezTo>
                <a:lnTo>
                  <a:pt x="162" y="396"/>
                </a:lnTo>
                <a:close/>
                <a:moveTo>
                  <a:pt x="239" y="319"/>
                </a:moveTo>
                <a:cubicBezTo>
                  <a:pt x="240" y="320"/>
                  <a:pt x="240" y="320"/>
                  <a:pt x="240" y="321"/>
                </a:cubicBezTo>
                <a:cubicBezTo>
                  <a:pt x="240" y="322"/>
                  <a:pt x="239" y="323"/>
                  <a:pt x="239" y="323"/>
                </a:cubicBezTo>
                <a:cubicBezTo>
                  <a:pt x="238" y="324"/>
                  <a:pt x="237" y="325"/>
                  <a:pt x="236" y="327"/>
                </a:cubicBezTo>
                <a:cubicBezTo>
                  <a:pt x="235" y="328"/>
                  <a:pt x="234" y="329"/>
                  <a:pt x="233" y="329"/>
                </a:cubicBezTo>
                <a:cubicBezTo>
                  <a:pt x="232" y="330"/>
                  <a:pt x="231" y="330"/>
                  <a:pt x="231" y="330"/>
                </a:cubicBezTo>
                <a:cubicBezTo>
                  <a:pt x="230" y="330"/>
                  <a:pt x="229" y="330"/>
                  <a:pt x="229" y="329"/>
                </a:cubicBezTo>
                <a:lnTo>
                  <a:pt x="222" y="323"/>
                </a:lnTo>
                <a:cubicBezTo>
                  <a:pt x="222" y="329"/>
                  <a:pt x="222" y="334"/>
                  <a:pt x="220" y="339"/>
                </a:cubicBezTo>
                <a:cubicBezTo>
                  <a:pt x="218" y="345"/>
                  <a:pt x="215" y="349"/>
                  <a:pt x="211" y="353"/>
                </a:cubicBezTo>
                <a:cubicBezTo>
                  <a:pt x="208" y="356"/>
                  <a:pt x="204" y="359"/>
                  <a:pt x="201" y="361"/>
                </a:cubicBezTo>
                <a:cubicBezTo>
                  <a:pt x="197" y="363"/>
                  <a:pt x="194" y="364"/>
                  <a:pt x="190" y="364"/>
                </a:cubicBezTo>
                <a:cubicBezTo>
                  <a:pt x="186" y="364"/>
                  <a:pt x="183" y="364"/>
                  <a:pt x="179" y="362"/>
                </a:cubicBezTo>
                <a:cubicBezTo>
                  <a:pt x="176" y="361"/>
                  <a:pt x="172" y="359"/>
                  <a:pt x="169" y="356"/>
                </a:cubicBezTo>
                <a:cubicBezTo>
                  <a:pt x="166" y="352"/>
                  <a:pt x="163" y="348"/>
                  <a:pt x="162" y="344"/>
                </a:cubicBezTo>
                <a:cubicBezTo>
                  <a:pt x="161" y="340"/>
                  <a:pt x="161" y="336"/>
                  <a:pt x="162" y="331"/>
                </a:cubicBezTo>
                <a:cubicBezTo>
                  <a:pt x="163" y="326"/>
                  <a:pt x="165" y="322"/>
                  <a:pt x="168" y="317"/>
                </a:cubicBezTo>
                <a:cubicBezTo>
                  <a:pt x="171" y="312"/>
                  <a:pt x="175" y="307"/>
                  <a:pt x="180" y="302"/>
                </a:cubicBezTo>
                <a:lnTo>
                  <a:pt x="189" y="293"/>
                </a:lnTo>
                <a:lnTo>
                  <a:pt x="184" y="288"/>
                </a:lnTo>
                <a:cubicBezTo>
                  <a:pt x="182" y="285"/>
                  <a:pt x="179" y="284"/>
                  <a:pt x="177" y="282"/>
                </a:cubicBezTo>
                <a:cubicBezTo>
                  <a:pt x="174" y="281"/>
                  <a:pt x="172" y="280"/>
                  <a:pt x="169" y="280"/>
                </a:cubicBezTo>
                <a:cubicBezTo>
                  <a:pt x="167" y="280"/>
                  <a:pt x="164" y="280"/>
                  <a:pt x="162" y="282"/>
                </a:cubicBezTo>
                <a:cubicBezTo>
                  <a:pt x="159" y="283"/>
                  <a:pt x="157" y="285"/>
                  <a:pt x="154" y="288"/>
                </a:cubicBezTo>
                <a:cubicBezTo>
                  <a:pt x="151" y="290"/>
                  <a:pt x="149" y="293"/>
                  <a:pt x="147" y="296"/>
                </a:cubicBezTo>
                <a:cubicBezTo>
                  <a:pt x="146" y="299"/>
                  <a:pt x="144" y="302"/>
                  <a:pt x="143" y="305"/>
                </a:cubicBezTo>
                <a:cubicBezTo>
                  <a:pt x="143" y="307"/>
                  <a:pt x="142" y="310"/>
                  <a:pt x="141" y="312"/>
                </a:cubicBezTo>
                <a:cubicBezTo>
                  <a:pt x="141" y="313"/>
                  <a:pt x="140" y="315"/>
                  <a:pt x="140" y="315"/>
                </a:cubicBezTo>
                <a:cubicBezTo>
                  <a:pt x="139" y="316"/>
                  <a:pt x="139" y="316"/>
                  <a:pt x="138" y="316"/>
                </a:cubicBezTo>
                <a:cubicBezTo>
                  <a:pt x="138" y="316"/>
                  <a:pt x="137" y="316"/>
                  <a:pt x="137" y="316"/>
                </a:cubicBezTo>
                <a:cubicBezTo>
                  <a:pt x="136" y="316"/>
                  <a:pt x="136" y="315"/>
                  <a:pt x="135" y="315"/>
                </a:cubicBezTo>
                <a:cubicBezTo>
                  <a:pt x="134" y="314"/>
                  <a:pt x="134" y="314"/>
                  <a:pt x="133" y="313"/>
                </a:cubicBezTo>
                <a:cubicBezTo>
                  <a:pt x="132" y="312"/>
                  <a:pt x="131" y="311"/>
                  <a:pt x="130" y="310"/>
                </a:cubicBezTo>
                <a:cubicBezTo>
                  <a:pt x="130" y="309"/>
                  <a:pt x="129" y="308"/>
                  <a:pt x="129" y="307"/>
                </a:cubicBezTo>
                <a:cubicBezTo>
                  <a:pt x="129" y="305"/>
                  <a:pt x="130" y="304"/>
                  <a:pt x="131" y="301"/>
                </a:cubicBezTo>
                <a:cubicBezTo>
                  <a:pt x="131" y="299"/>
                  <a:pt x="132" y="296"/>
                  <a:pt x="134" y="293"/>
                </a:cubicBezTo>
                <a:cubicBezTo>
                  <a:pt x="135" y="291"/>
                  <a:pt x="137" y="288"/>
                  <a:pt x="139" y="285"/>
                </a:cubicBezTo>
                <a:cubicBezTo>
                  <a:pt x="141" y="282"/>
                  <a:pt x="143" y="279"/>
                  <a:pt x="146" y="277"/>
                </a:cubicBezTo>
                <a:cubicBezTo>
                  <a:pt x="150" y="272"/>
                  <a:pt x="155" y="269"/>
                  <a:pt x="159" y="267"/>
                </a:cubicBezTo>
                <a:cubicBezTo>
                  <a:pt x="163" y="264"/>
                  <a:pt x="167" y="263"/>
                  <a:pt x="171" y="263"/>
                </a:cubicBezTo>
                <a:cubicBezTo>
                  <a:pt x="176" y="263"/>
                  <a:pt x="180" y="264"/>
                  <a:pt x="183" y="266"/>
                </a:cubicBezTo>
                <a:cubicBezTo>
                  <a:pt x="187" y="269"/>
                  <a:pt x="191" y="272"/>
                  <a:pt x="195" y="276"/>
                </a:cubicBezTo>
                <a:lnTo>
                  <a:pt x="239" y="319"/>
                </a:lnTo>
                <a:close/>
                <a:moveTo>
                  <a:pt x="198" y="302"/>
                </a:moveTo>
                <a:lnTo>
                  <a:pt x="188" y="312"/>
                </a:lnTo>
                <a:cubicBezTo>
                  <a:pt x="184" y="315"/>
                  <a:pt x="182" y="318"/>
                  <a:pt x="180" y="321"/>
                </a:cubicBezTo>
                <a:cubicBezTo>
                  <a:pt x="178" y="324"/>
                  <a:pt x="177" y="327"/>
                  <a:pt x="176" y="329"/>
                </a:cubicBezTo>
                <a:cubicBezTo>
                  <a:pt x="176" y="332"/>
                  <a:pt x="176" y="334"/>
                  <a:pt x="177" y="337"/>
                </a:cubicBezTo>
                <a:cubicBezTo>
                  <a:pt x="178" y="339"/>
                  <a:pt x="179" y="341"/>
                  <a:pt x="181" y="343"/>
                </a:cubicBezTo>
                <a:cubicBezTo>
                  <a:pt x="184" y="346"/>
                  <a:pt x="188" y="348"/>
                  <a:pt x="192" y="348"/>
                </a:cubicBezTo>
                <a:cubicBezTo>
                  <a:pt x="196" y="348"/>
                  <a:pt x="200" y="346"/>
                  <a:pt x="204" y="342"/>
                </a:cubicBezTo>
                <a:cubicBezTo>
                  <a:pt x="207" y="339"/>
                  <a:pt x="209" y="335"/>
                  <a:pt x="210" y="331"/>
                </a:cubicBezTo>
                <a:cubicBezTo>
                  <a:pt x="211" y="327"/>
                  <a:pt x="212" y="321"/>
                  <a:pt x="211" y="315"/>
                </a:cubicBezTo>
                <a:lnTo>
                  <a:pt x="198" y="302"/>
                </a:lnTo>
                <a:close/>
                <a:moveTo>
                  <a:pt x="270" y="288"/>
                </a:moveTo>
                <a:cubicBezTo>
                  <a:pt x="270" y="289"/>
                  <a:pt x="271" y="289"/>
                  <a:pt x="271" y="289"/>
                </a:cubicBezTo>
                <a:cubicBezTo>
                  <a:pt x="271" y="290"/>
                  <a:pt x="271" y="290"/>
                  <a:pt x="270" y="291"/>
                </a:cubicBezTo>
                <a:cubicBezTo>
                  <a:pt x="270" y="292"/>
                  <a:pt x="270" y="292"/>
                  <a:pt x="269" y="293"/>
                </a:cubicBezTo>
                <a:cubicBezTo>
                  <a:pt x="268" y="294"/>
                  <a:pt x="267" y="295"/>
                  <a:pt x="266" y="296"/>
                </a:cubicBezTo>
                <a:cubicBezTo>
                  <a:pt x="265" y="297"/>
                  <a:pt x="264" y="298"/>
                  <a:pt x="263" y="299"/>
                </a:cubicBezTo>
                <a:cubicBezTo>
                  <a:pt x="262" y="300"/>
                  <a:pt x="262" y="300"/>
                  <a:pt x="261" y="300"/>
                </a:cubicBezTo>
                <a:cubicBezTo>
                  <a:pt x="260" y="301"/>
                  <a:pt x="260" y="301"/>
                  <a:pt x="259" y="301"/>
                </a:cubicBezTo>
                <a:cubicBezTo>
                  <a:pt x="259" y="301"/>
                  <a:pt x="258" y="300"/>
                  <a:pt x="258" y="300"/>
                </a:cubicBezTo>
                <a:lnTo>
                  <a:pt x="193" y="235"/>
                </a:lnTo>
                <a:cubicBezTo>
                  <a:pt x="193" y="235"/>
                  <a:pt x="193" y="235"/>
                  <a:pt x="193" y="234"/>
                </a:cubicBezTo>
                <a:cubicBezTo>
                  <a:pt x="193" y="234"/>
                  <a:pt x="193" y="233"/>
                  <a:pt x="193" y="233"/>
                </a:cubicBezTo>
                <a:cubicBezTo>
                  <a:pt x="193" y="232"/>
                  <a:pt x="194" y="231"/>
                  <a:pt x="194" y="230"/>
                </a:cubicBezTo>
                <a:cubicBezTo>
                  <a:pt x="195" y="229"/>
                  <a:pt x="196" y="228"/>
                  <a:pt x="197" y="227"/>
                </a:cubicBezTo>
                <a:cubicBezTo>
                  <a:pt x="198" y="226"/>
                  <a:pt x="199" y="225"/>
                  <a:pt x="200" y="224"/>
                </a:cubicBezTo>
                <a:cubicBezTo>
                  <a:pt x="201" y="224"/>
                  <a:pt x="202" y="223"/>
                  <a:pt x="202" y="223"/>
                </a:cubicBezTo>
                <a:cubicBezTo>
                  <a:pt x="203" y="223"/>
                  <a:pt x="204" y="223"/>
                  <a:pt x="204" y="223"/>
                </a:cubicBezTo>
                <a:cubicBezTo>
                  <a:pt x="205" y="223"/>
                  <a:pt x="205" y="223"/>
                  <a:pt x="205" y="224"/>
                </a:cubicBezTo>
                <a:lnTo>
                  <a:pt x="270" y="288"/>
                </a:lnTo>
                <a:close/>
                <a:moveTo>
                  <a:pt x="185" y="200"/>
                </a:moveTo>
                <a:cubicBezTo>
                  <a:pt x="188" y="203"/>
                  <a:pt x="189" y="206"/>
                  <a:pt x="189" y="208"/>
                </a:cubicBezTo>
                <a:cubicBezTo>
                  <a:pt x="189" y="210"/>
                  <a:pt x="187" y="212"/>
                  <a:pt x="185" y="215"/>
                </a:cubicBezTo>
                <a:cubicBezTo>
                  <a:pt x="182" y="218"/>
                  <a:pt x="179" y="219"/>
                  <a:pt x="177" y="219"/>
                </a:cubicBezTo>
                <a:cubicBezTo>
                  <a:pt x="175" y="219"/>
                  <a:pt x="173" y="218"/>
                  <a:pt x="170" y="215"/>
                </a:cubicBezTo>
                <a:cubicBezTo>
                  <a:pt x="168" y="212"/>
                  <a:pt x="166" y="210"/>
                  <a:pt x="166" y="208"/>
                </a:cubicBezTo>
                <a:cubicBezTo>
                  <a:pt x="166" y="206"/>
                  <a:pt x="168" y="203"/>
                  <a:pt x="171" y="201"/>
                </a:cubicBezTo>
                <a:cubicBezTo>
                  <a:pt x="173" y="198"/>
                  <a:pt x="176" y="196"/>
                  <a:pt x="178" y="196"/>
                </a:cubicBezTo>
                <a:cubicBezTo>
                  <a:pt x="180" y="196"/>
                  <a:pt x="182" y="198"/>
                  <a:pt x="185" y="200"/>
                </a:cubicBezTo>
                <a:close/>
                <a:moveTo>
                  <a:pt x="312" y="284"/>
                </a:moveTo>
                <a:cubicBezTo>
                  <a:pt x="313" y="285"/>
                  <a:pt x="313" y="286"/>
                  <a:pt x="313" y="286"/>
                </a:cubicBezTo>
                <a:cubicBezTo>
                  <a:pt x="313" y="287"/>
                  <a:pt x="313" y="288"/>
                  <a:pt x="313" y="288"/>
                </a:cubicBezTo>
                <a:cubicBezTo>
                  <a:pt x="312" y="289"/>
                  <a:pt x="312" y="290"/>
                  <a:pt x="311" y="291"/>
                </a:cubicBezTo>
                <a:cubicBezTo>
                  <a:pt x="311" y="291"/>
                  <a:pt x="310" y="292"/>
                  <a:pt x="309" y="293"/>
                </a:cubicBezTo>
                <a:cubicBezTo>
                  <a:pt x="308" y="294"/>
                  <a:pt x="307" y="295"/>
                  <a:pt x="306" y="296"/>
                </a:cubicBezTo>
                <a:cubicBezTo>
                  <a:pt x="305" y="297"/>
                  <a:pt x="304" y="297"/>
                  <a:pt x="303" y="297"/>
                </a:cubicBezTo>
                <a:cubicBezTo>
                  <a:pt x="302" y="297"/>
                  <a:pt x="302" y="297"/>
                  <a:pt x="301" y="297"/>
                </a:cubicBezTo>
                <a:cubicBezTo>
                  <a:pt x="301" y="296"/>
                  <a:pt x="300" y="296"/>
                  <a:pt x="300" y="295"/>
                </a:cubicBezTo>
                <a:lnTo>
                  <a:pt x="224" y="132"/>
                </a:lnTo>
                <a:cubicBezTo>
                  <a:pt x="224" y="131"/>
                  <a:pt x="223" y="131"/>
                  <a:pt x="223" y="130"/>
                </a:cubicBezTo>
                <a:cubicBezTo>
                  <a:pt x="223" y="129"/>
                  <a:pt x="223" y="129"/>
                  <a:pt x="224" y="128"/>
                </a:cubicBezTo>
                <a:cubicBezTo>
                  <a:pt x="224" y="127"/>
                  <a:pt x="224" y="127"/>
                  <a:pt x="225" y="126"/>
                </a:cubicBezTo>
                <a:cubicBezTo>
                  <a:pt x="226" y="125"/>
                  <a:pt x="226" y="124"/>
                  <a:pt x="227" y="123"/>
                </a:cubicBezTo>
                <a:cubicBezTo>
                  <a:pt x="229" y="122"/>
                  <a:pt x="230" y="121"/>
                  <a:pt x="231" y="120"/>
                </a:cubicBezTo>
                <a:cubicBezTo>
                  <a:pt x="232" y="120"/>
                  <a:pt x="232" y="119"/>
                  <a:pt x="233" y="119"/>
                </a:cubicBezTo>
                <a:cubicBezTo>
                  <a:pt x="234" y="119"/>
                  <a:pt x="234" y="119"/>
                  <a:pt x="235" y="120"/>
                </a:cubicBezTo>
                <a:cubicBezTo>
                  <a:pt x="236" y="120"/>
                  <a:pt x="236" y="121"/>
                  <a:pt x="236" y="122"/>
                </a:cubicBezTo>
                <a:lnTo>
                  <a:pt x="312" y="284"/>
                </a:lnTo>
                <a:close/>
                <a:moveTo>
                  <a:pt x="401" y="151"/>
                </a:moveTo>
                <a:cubicBezTo>
                  <a:pt x="402" y="152"/>
                  <a:pt x="403" y="153"/>
                  <a:pt x="403" y="153"/>
                </a:cubicBezTo>
                <a:cubicBezTo>
                  <a:pt x="404" y="154"/>
                  <a:pt x="404" y="155"/>
                  <a:pt x="404" y="155"/>
                </a:cubicBezTo>
                <a:cubicBezTo>
                  <a:pt x="404" y="156"/>
                  <a:pt x="404" y="157"/>
                  <a:pt x="404" y="157"/>
                </a:cubicBezTo>
                <a:cubicBezTo>
                  <a:pt x="404" y="158"/>
                  <a:pt x="404" y="158"/>
                  <a:pt x="403" y="158"/>
                </a:cubicBezTo>
                <a:lnTo>
                  <a:pt x="355" y="207"/>
                </a:lnTo>
                <a:cubicBezTo>
                  <a:pt x="354" y="207"/>
                  <a:pt x="354" y="207"/>
                  <a:pt x="354" y="208"/>
                </a:cubicBezTo>
                <a:cubicBezTo>
                  <a:pt x="353" y="208"/>
                  <a:pt x="353" y="208"/>
                  <a:pt x="352" y="208"/>
                </a:cubicBezTo>
                <a:cubicBezTo>
                  <a:pt x="351" y="207"/>
                  <a:pt x="351" y="207"/>
                  <a:pt x="350" y="207"/>
                </a:cubicBezTo>
                <a:cubicBezTo>
                  <a:pt x="349" y="206"/>
                  <a:pt x="348" y="205"/>
                  <a:pt x="347" y="205"/>
                </a:cubicBezTo>
                <a:cubicBezTo>
                  <a:pt x="346" y="204"/>
                  <a:pt x="346" y="203"/>
                  <a:pt x="345" y="202"/>
                </a:cubicBezTo>
                <a:cubicBezTo>
                  <a:pt x="345" y="201"/>
                  <a:pt x="345" y="201"/>
                  <a:pt x="344" y="200"/>
                </a:cubicBezTo>
                <a:cubicBezTo>
                  <a:pt x="344" y="199"/>
                  <a:pt x="344" y="199"/>
                  <a:pt x="344" y="198"/>
                </a:cubicBezTo>
                <a:cubicBezTo>
                  <a:pt x="344" y="198"/>
                  <a:pt x="345" y="197"/>
                  <a:pt x="345" y="197"/>
                </a:cubicBezTo>
                <a:lnTo>
                  <a:pt x="364" y="178"/>
                </a:lnTo>
                <a:lnTo>
                  <a:pt x="294" y="107"/>
                </a:lnTo>
                <a:lnTo>
                  <a:pt x="286" y="136"/>
                </a:lnTo>
                <a:cubicBezTo>
                  <a:pt x="286" y="137"/>
                  <a:pt x="286" y="138"/>
                  <a:pt x="285" y="139"/>
                </a:cubicBezTo>
                <a:cubicBezTo>
                  <a:pt x="285" y="139"/>
                  <a:pt x="284" y="140"/>
                  <a:pt x="283" y="140"/>
                </a:cubicBezTo>
                <a:cubicBezTo>
                  <a:pt x="283" y="140"/>
                  <a:pt x="282" y="139"/>
                  <a:pt x="281" y="139"/>
                </a:cubicBezTo>
                <a:cubicBezTo>
                  <a:pt x="280" y="138"/>
                  <a:pt x="279" y="137"/>
                  <a:pt x="278" y="136"/>
                </a:cubicBezTo>
                <a:cubicBezTo>
                  <a:pt x="277" y="135"/>
                  <a:pt x="277" y="135"/>
                  <a:pt x="276" y="134"/>
                </a:cubicBezTo>
                <a:cubicBezTo>
                  <a:pt x="276" y="133"/>
                  <a:pt x="275" y="133"/>
                  <a:pt x="275" y="132"/>
                </a:cubicBezTo>
                <a:cubicBezTo>
                  <a:pt x="275" y="132"/>
                  <a:pt x="275" y="131"/>
                  <a:pt x="275" y="131"/>
                </a:cubicBezTo>
                <a:cubicBezTo>
                  <a:pt x="275" y="130"/>
                  <a:pt x="275" y="129"/>
                  <a:pt x="275" y="129"/>
                </a:cubicBezTo>
                <a:lnTo>
                  <a:pt x="283" y="94"/>
                </a:lnTo>
                <a:cubicBezTo>
                  <a:pt x="283" y="93"/>
                  <a:pt x="283" y="93"/>
                  <a:pt x="283" y="93"/>
                </a:cubicBezTo>
                <a:cubicBezTo>
                  <a:pt x="283" y="92"/>
                  <a:pt x="283" y="92"/>
                  <a:pt x="284" y="91"/>
                </a:cubicBezTo>
                <a:cubicBezTo>
                  <a:pt x="284" y="91"/>
                  <a:pt x="285" y="90"/>
                  <a:pt x="285" y="89"/>
                </a:cubicBezTo>
                <a:cubicBezTo>
                  <a:pt x="286" y="89"/>
                  <a:pt x="286" y="88"/>
                  <a:pt x="287" y="87"/>
                </a:cubicBezTo>
                <a:cubicBezTo>
                  <a:pt x="288" y="86"/>
                  <a:pt x="289" y="85"/>
                  <a:pt x="290" y="85"/>
                </a:cubicBezTo>
                <a:cubicBezTo>
                  <a:pt x="291" y="84"/>
                  <a:pt x="292" y="83"/>
                  <a:pt x="292" y="83"/>
                </a:cubicBezTo>
                <a:cubicBezTo>
                  <a:pt x="293" y="83"/>
                  <a:pt x="294" y="83"/>
                  <a:pt x="294" y="83"/>
                </a:cubicBezTo>
                <a:cubicBezTo>
                  <a:pt x="294" y="83"/>
                  <a:pt x="295" y="83"/>
                  <a:pt x="295" y="84"/>
                </a:cubicBezTo>
                <a:lnTo>
                  <a:pt x="377" y="165"/>
                </a:lnTo>
                <a:lnTo>
                  <a:pt x="393" y="148"/>
                </a:lnTo>
                <a:cubicBezTo>
                  <a:pt x="394" y="148"/>
                  <a:pt x="394" y="148"/>
                  <a:pt x="395" y="148"/>
                </a:cubicBezTo>
                <a:cubicBezTo>
                  <a:pt x="395" y="148"/>
                  <a:pt x="396" y="148"/>
                  <a:pt x="397" y="148"/>
                </a:cubicBezTo>
                <a:cubicBezTo>
                  <a:pt x="397" y="148"/>
                  <a:pt x="398" y="148"/>
                  <a:pt x="399" y="149"/>
                </a:cubicBezTo>
                <a:cubicBezTo>
                  <a:pt x="399" y="149"/>
                  <a:pt x="400" y="150"/>
                  <a:pt x="401" y="151"/>
                </a:cubicBezTo>
                <a:close/>
                <a:moveTo>
                  <a:pt x="458" y="51"/>
                </a:moveTo>
                <a:cubicBezTo>
                  <a:pt x="462" y="55"/>
                  <a:pt x="465" y="60"/>
                  <a:pt x="467" y="65"/>
                </a:cubicBezTo>
                <a:cubicBezTo>
                  <a:pt x="469" y="70"/>
                  <a:pt x="470" y="75"/>
                  <a:pt x="469" y="80"/>
                </a:cubicBezTo>
                <a:cubicBezTo>
                  <a:pt x="469" y="85"/>
                  <a:pt x="467" y="90"/>
                  <a:pt x="465" y="96"/>
                </a:cubicBezTo>
                <a:cubicBezTo>
                  <a:pt x="462" y="101"/>
                  <a:pt x="458" y="106"/>
                  <a:pt x="453" y="111"/>
                </a:cubicBezTo>
                <a:cubicBezTo>
                  <a:pt x="450" y="115"/>
                  <a:pt x="447" y="117"/>
                  <a:pt x="443" y="119"/>
                </a:cubicBezTo>
                <a:cubicBezTo>
                  <a:pt x="440" y="122"/>
                  <a:pt x="437" y="123"/>
                  <a:pt x="434" y="125"/>
                </a:cubicBezTo>
                <a:cubicBezTo>
                  <a:pt x="432" y="126"/>
                  <a:pt x="429" y="127"/>
                  <a:pt x="427" y="128"/>
                </a:cubicBezTo>
                <a:cubicBezTo>
                  <a:pt x="425" y="129"/>
                  <a:pt x="423" y="129"/>
                  <a:pt x="423" y="129"/>
                </a:cubicBezTo>
                <a:cubicBezTo>
                  <a:pt x="422" y="129"/>
                  <a:pt x="421" y="129"/>
                  <a:pt x="421" y="129"/>
                </a:cubicBezTo>
                <a:cubicBezTo>
                  <a:pt x="420" y="129"/>
                  <a:pt x="420" y="128"/>
                  <a:pt x="419" y="128"/>
                </a:cubicBezTo>
                <a:cubicBezTo>
                  <a:pt x="419" y="128"/>
                  <a:pt x="418" y="127"/>
                  <a:pt x="417" y="127"/>
                </a:cubicBezTo>
                <a:cubicBezTo>
                  <a:pt x="416" y="126"/>
                  <a:pt x="415" y="125"/>
                  <a:pt x="414" y="124"/>
                </a:cubicBezTo>
                <a:cubicBezTo>
                  <a:pt x="413" y="122"/>
                  <a:pt x="412" y="121"/>
                  <a:pt x="411" y="120"/>
                </a:cubicBezTo>
                <a:cubicBezTo>
                  <a:pt x="411" y="119"/>
                  <a:pt x="411" y="118"/>
                  <a:pt x="412" y="118"/>
                </a:cubicBezTo>
                <a:cubicBezTo>
                  <a:pt x="412" y="117"/>
                  <a:pt x="414" y="117"/>
                  <a:pt x="416" y="116"/>
                </a:cubicBezTo>
                <a:cubicBezTo>
                  <a:pt x="418" y="116"/>
                  <a:pt x="420" y="115"/>
                  <a:pt x="423" y="114"/>
                </a:cubicBezTo>
                <a:cubicBezTo>
                  <a:pt x="426" y="112"/>
                  <a:pt x="429" y="111"/>
                  <a:pt x="433" y="109"/>
                </a:cubicBezTo>
                <a:cubicBezTo>
                  <a:pt x="436" y="107"/>
                  <a:pt x="440" y="104"/>
                  <a:pt x="443" y="101"/>
                </a:cubicBezTo>
                <a:cubicBezTo>
                  <a:pt x="446" y="98"/>
                  <a:pt x="449" y="95"/>
                  <a:pt x="450" y="91"/>
                </a:cubicBezTo>
                <a:cubicBezTo>
                  <a:pt x="452" y="88"/>
                  <a:pt x="453" y="85"/>
                  <a:pt x="453" y="82"/>
                </a:cubicBezTo>
                <a:cubicBezTo>
                  <a:pt x="453" y="78"/>
                  <a:pt x="453" y="75"/>
                  <a:pt x="452" y="73"/>
                </a:cubicBezTo>
                <a:cubicBezTo>
                  <a:pt x="450" y="70"/>
                  <a:pt x="449" y="67"/>
                  <a:pt x="446" y="65"/>
                </a:cubicBezTo>
                <a:cubicBezTo>
                  <a:pt x="444" y="62"/>
                  <a:pt x="441" y="60"/>
                  <a:pt x="437" y="59"/>
                </a:cubicBezTo>
                <a:cubicBezTo>
                  <a:pt x="434" y="58"/>
                  <a:pt x="431" y="58"/>
                  <a:pt x="427" y="58"/>
                </a:cubicBezTo>
                <a:cubicBezTo>
                  <a:pt x="424" y="59"/>
                  <a:pt x="420" y="60"/>
                  <a:pt x="416" y="62"/>
                </a:cubicBezTo>
                <a:cubicBezTo>
                  <a:pt x="412" y="65"/>
                  <a:pt x="409" y="68"/>
                  <a:pt x="405" y="71"/>
                </a:cubicBezTo>
                <a:lnTo>
                  <a:pt x="396" y="81"/>
                </a:lnTo>
                <a:cubicBezTo>
                  <a:pt x="395" y="81"/>
                  <a:pt x="395" y="81"/>
                  <a:pt x="394" y="81"/>
                </a:cubicBezTo>
                <a:cubicBezTo>
                  <a:pt x="394" y="82"/>
                  <a:pt x="393" y="82"/>
                  <a:pt x="392" y="82"/>
                </a:cubicBezTo>
                <a:cubicBezTo>
                  <a:pt x="392" y="81"/>
                  <a:pt x="391" y="81"/>
                  <a:pt x="390" y="81"/>
                </a:cubicBezTo>
                <a:cubicBezTo>
                  <a:pt x="390" y="80"/>
                  <a:pt x="389" y="80"/>
                  <a:pt x="388" y="79"/>
                </a:cubicBezTo>
                <a:cubicBezTo>
                  <a:pt x="387" y="78"/>
                  <a:pt x="386" y="77"/>
                  <a:pt x="386" y="76"/>
                </a:cubicBezTo>
                <a:cubicBezTo>
                  <a:pt x="385" y="75"/>
                  <a:pt x="385" y="75"/>
                  <a:pt x="385" y="74"/>
                </a:cubicBezTo>
                <a:cubicBezTo>
                  <a:pt x="385" y="73"/>
                  <a:pt x="385" y="73"/>
                  <a:pt x="385" y="72"/>
                </a:cubicBezTo>
                <a:cubicBezTo>
                  <a:pt x="385" y="72"/>
                  <a:pt x="385" y="71"/>
                  <a:pt x="386" y="71"/>
                </a:cubicBezTo>
                <a:lnTo>
                  <a:pt x="394" y="63"/>
                </a:lnTo>
                <a:cubicBezTo>
                  <a:pt x="397" y="60"/>
                  <a:pt x="399" y="56"/>
                  <a:pt x="401" y="53"/>
                </a:cubicBezTo>
                <a:cubicBezTo>
                  <a:pt x="403" y="50"/>
                  <a:pt x="404" y="46"/>
                  <a:pt x="404" y="43"/>
                </a:cubicBezTo>
                <a:cubicBezTo>
                  <a:pt x="404" y="40"/>
                  <a:pt x="404" y="37"/>
                  <a:pt x="403" y="34"/>
                </a:cubicBezTo>
                <a:cubicBezTo>
                  <a:pt x="401" y="31"/>
                  <a:pt x="399" y="28"/>
                  <a:pt x="397" y="25"/>
                </a:cubicBezTo>
                <a:cubicBezTo>
                  <a:pt x="395" y="23"/>
                  <a:pt x="393" y="22"/>
                  <a:pt x="390" y="21"/>
                </a:cubicBezTo>
                <a:cubicBezTo>
                  <a:pt x="388" y="19"/>
                  <a:pt x="386" y="19"/>
                  <a:pt x="383" y="19"/>
                </a:cubicBezTo>
                <a:cubicBezTo>
                  <a:pt x="380" y="19"/>
                  <a:pt x="378" y="19"/>
                  <a:pt x="375" y="21"/>
                </a:cubicBezTo>
                <a:cubicBezTo>
                  <a:pt x="373" y="22"/>
                  <a:pt x="370" y="24"/>
                  <a:pt x="367" y="26"/>
                </a:cubicBezTo>
                <a:cubicBezTo>
                  <a:pt x="365" y="29"/>
                  <a:pt x="362" y="32"/>
                  <a:pt x="361" y="35"/>
                </a:cubicBezTo>
                <a:cubicBezTo>
                  <a:pt x="359" y="38"/>
                  <a:pt x="358" y="41"/>
                  <a:pt x="357" y="44"/>
                </a:cubicBezTo>
                <a:cubicBezTo>
                  <a:pt x="357" y="47"/>
                  <a:pt x="356" y="49"/>
                  <a:pt x="356" y="51"/>
                </a:cubicBezTo>
                <a:cubicBezTo>
                  <a:pt x="355" y="53"/>
                  <a:pt x="355" y="54"/>
                  <a:pt x="354" y="55"/>
                </a:cubicBezTo>
                <a:cubicBezTo>
                  <a:pt x="354" y="55"/>
                  <a:pt x="354" y="55"/>
                  <a:pt x="353" y="56"/>
                </a:cubicBezTo>
                <a:cubicBezTo>
                  <a:pt x="353" y="56"/>
                  <a:pt x="352" y="56"/>
                  <a:pt x="352" y="56"/>
                </a:cubicBezTo>
                <a:cubicBezTo>
                  <a:pt x="351" y="55"/>
                  <a:pt x="351" y="55"/>
                  <a:pt x="350" y="54"/>
                </a:cubicBezTo>
                <a:cubicBezTo>
                  <a:pt x="349" y="54"/>
                  <a:pt x="348" y="53"/>
                  <a:pt x="347" y="52"/>
                </a:cubicBezTo>
                <a:cubicBezTo>
                  <a:pt x="347" y="51"/>
                  <a:pt x="346" y="51"/>
                  <a:pt x="346" y="50"/>
                </a:cubicBezTo>
                <a:cubicBezTo>
                  <a:pt x="345" y="49"/>
                  <a:pt x="345" y="49"/>
                  <a:pt x="344" y="48"/>
                </a:cubicBezTo>
                <a:cubicBezTo>
                  <a:pt x="344" y="48"/>
                  <a:pt x="344" y="47"/>
                  <a:pt x="344" y="47"/>
                </a:cubicBezTo>
                <a:cubicBezTo>
                  <a:pt x="344" y="46"/>
                  <a:pt x="344" y="45"/>
                  <a:pt x="344" y="44"/>
                </a:cubicBezTo>
                <a:cubicBezTo>
                  <a:pt x="344" y="44"/>
                  <a:pt x="344" y="42"/>
                  <a:pt x="344" y="40"/>
                </a:cubicBezTo>
                <a:cubicBezTo>
                  <a:pt x="345" y="37"/>
                  <a:pt x="346" y="35"/>
                  <a:pt x="347" y="32"/>
                </a:cubicBezTo>
                <a:cubicBezTo>
                  <a:pt x="348" y="29"/>
                  <a:pt x="350" y="26"/>
                  <a:pt x="352" y="23"/>
                </a:cubicBezTo>
                <a:cubicBezTo>
                  <a:pt x="354" y="20"/>
                  <a:pt x="357" y="17"/>
                  <a:pt x="360" y="13"/>
                </a:cubicBezTo>
                <a:cubicBezTo>
                  <a:pt x="364" y="9"/>
                  <a:pt x="368" y="6"/>
                  <a:pt x="373" y="4"/>
                </a:cubicBezTo>
                <a:cubicBezTo>
                  <a:pt x="377" y="2"/>
                  <a:pt x="381" y="0"/>
                  <a:pt x="385" y="0"/>
                </a:cubicBezTo>
                <a:cubicBezTo>
                  <a:pt x="390" y="0"/>
                  <a:pt x="394" y="1"/>
                  <a:pt x="398" y="3"/>
                </a:cubicBezTo>
                <a:cubicBezTo>
                  <a:pt x="401" y="4"/>
                  <a:pt x="405" y="7"/>
                  <a:pt x="408" y="10"/>
                </a:cubicBezTo>
                <a:cubicBezTo>
                  <a:pt x="411" y="13"/>
                  <a:pt x="414" y="16"/>
                  <a:pt x="415" y="20"/>
                </a:cubicBezTo>
                <a:cubicBezTo>
                  <a:pt x="417" y="23"/>
                  <a:pt x="418" y="26"/>
                  <a:pt x="419" y="30"/>
                </a:cubicBezTo>
                <a:cubicBezTo>
                  <a:pt x="419" y="33"/>
                  <a:pt x="419" y="37"/>
                  <a:pt x="418" y="40"/>
                </a:cubicBezTo>
                <a:cubicBezTo>
                  <a:pt x="417" y="44"/>
                  <a:pt x="416" y="47"/>
                  <a:pt x="414" y="50"/>
                </a:cubicBezTo>
                <a:lnTo>
                  <a:pt x="414" y="51"/>
                </a:lnTo>
                <a:cubicBezTo>
                  <a:pt x="417" y="48"/>
                  <a:pt x="421" y="46"/>
                  <a:pt x="425" y="44"/>
                </a:cubicBezTo>
                <a:cubicBezTo>
                  <a:pt x="429" y="43"/>
                  <a:pt x="433" y="42"/>
                  <a:pt x="437" y="42"/>
                </a:cubicBezTo>
                <a:cubicBezTo>
                  <a:pt x="440" y="42"/>
                  <a:pt x="444" y="43"/>
                  <a:pt x="448" y="44"/>
                </a:cubicBezTo>
                <a:cubicBezTo>
                  <a:pt x="451" y="46"/>
                  <a:pt x="455" y="48"/>
                  <a:pt x="458" y="5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9" name="Freeform 113"/>
          <p:cNvSpPr>
            <a:spLocks noEditPoints="1"/>
          </p:cNvSpPr>
          <p:nvPr/>
        </p:nvSpPr>
        <p:spPr bwMode="auto">
          <a:xfrm>
            <a:off x="7599363" y="5761038"/>
            <a:ext cx="311150" cy="336550"/>
          </a:xfrm>
          <a:custGeom>
            <a:avLst/>
            <a:gdLst>
              <a:gd name="T0" fmla="*/ 112 w 460"/>
              <a:gd name="T1" fmla="*/ 492 h 498"/>
              <a:gd name="T2" fmla="*/ 100 w 460"/>
              <a:gd name="T3" fmla="*/ 497 h 498"/>
              <a:gd name="T4" fmla="*/ 95 w 460"/>
              <a:gd name="T5" fmla="*/ 488 h 498"/>
              <a:gd name="T6" fmla="*/ 102 w 460"/>
              <a:gd name="T7" fmla="*/ 468 h 498"/>
              <a:gd name="T8" fmla="*/ 28 w 460"/>
              <a:gd name="T9" fmla="*/ 388 h 498"/>
              <a:gd name="T10" fmla="*/ 39 w 460"/>
              <a:gd name="T11" fmla="*/ 381 h 498"/>
              <a:gd name="T12" fmla="*/ 11 w 460"/>
              <a:gd name="T13" fmla="*/ 376 h 498"/>
              <a:gd name="T14" fmla="*/ 18 w 460"/>
              <a:gd name="T15" fmla="*/ 358 h 498"/>
              <a:gd name="T16" fmla="*/ 176 w 460"/>
              <a:gd name="T17" fmla="*/ 377 h 498"/>
              <a:gd name="T18" fmla="*/ 160 w 460"/>
              <a:gd name="T19" fmla="*/ 372 h 498"/>
              <a:gd name="T20" fmla="*/ 111 w 460"/>
              <a:gd name="T21" fmla="*/ 410 h 498"/>
              <a:gd name="T22" fmla="*/ 60 w 460"/>
              <a:gd name="T23" fmla="*/ 355 h 498"/>
              <a:gd name="T24" fmla="*/ 71 w 460"/>
              <a:gd name="T25" fmla="*/ 348 h 498"/>
              <a:gd name="T26" fmla="*/ 142 w 460"/>
              <a:gd name="T27" fmla="*/ 392 h 498"/>
              <a:gd name="T28" fmla="*/ 102 w 460"/>
              <a:gd name="T29" fmla="*/ 314 h 498"/>
              <a:gd name="T30" fmla="*/ 114 w 460"/>
              <a:gd name="T31" fmla="*/ 304 h 498"/>
              <a:gd name="T32" fmla="*/ 259 w 460"/>
              <a:gd name="T33" fmla="*/ 293 h 498"/>
              <a:gd name="T34" fmla="*/ 248 w 460"/>
              <a:gd name="T35" fmla="*/ 302 h 498"/>
              <a:gd name="T36" fmla="*/ 183 w 460"/>
              <a:gd name="T37" fmla="*/ 253 h 498"/>
              <a:gd name="T38" fmla="*/ 216 w 460"/>
              <a:gd name="T39" fmla="*/ 335 h 498"/>
              <a:gd name="T40" fmla="*/ 206 w 460"/>
              <a:gd name="T41" fmla="*/ 346 h 498"/>
              <a:gd name="T42" fmla="*/ 138 w 460"/>
              <a:gd name="T43" fmla="*/ 278 h 498"/>
              <a:gd name="T44" fmla="*/ 148 w 460"/>
              <a:gd name="T45" fmla="*/ 269 h 498"/>
              <a:gd name="T46" fmla="*/ 181 w 460"/>
              <a:gd name="T47" fmla="*/ 236 h 498"/>
              <a:gd name="T48" fmla="*/ 303 w 460"/>
              <a:gd name="T49" fmla="*/ 284 h 498"/>
              <a:gd name="T50" fmla="*/ 296 w 460"/>
              <a:gd name="T51" fmla="*/ 296 h 498"/>
              <a:gd name="T52" fmla="*/ 214 w 460"/>
              <a:gd name="T53" fmla="*/ 130 h 498"/>
              <a:gd name="T54" fmla="*/ 224 w 460"/>
              <a:gd name="T55" fmla="*/ 119 h 498"/>
              <a:gd name="T56" fmla="*/ 394 w 460"/>
              <a:gd name="T57" fmla="*/ 154 h 498"/>
              <a:gd name="T58" fmla="*/ 344 w 460"/>
              <a:gd name="T59" fmla="*/ 208 h 498"/>
              <a:gd name="T60" fmla="*/ 335 w 460"/>
              <a:gd name="T61" fmla="*/ 200 h 498"/>
              <a:gd name="T62" fmla="*/ 277 w 460"/>
              <a:gd name="T63" fmla="*/ 136 h 498"/>
              <a:gd name="T64" fmla="*/ 267 w 460"/>
              <a:gd name="T65" fmla="*/ 134 h 498"/>
              <a:gd name="T66" fmla="*/ 274 w 460"/>
              <a:gd name="T67" fmla="*/ 93 h 498"/>
              <a:gd name="T68" fmla="*/ 283 w 460"/>
              <a:gd name="T69" fmla="*/ 83 h 498"/>
              <a:gd name="T70" fmla="*/ 385 w 460"/>
              <a:gd name="T71" fmla="*/ 148 h 498"/>
              <a:gd name="T72" fmla="*/ 457 w 460"/>
              <a:gd name="T73" fmla="*/ 65 h 498"/>
              <a:gd name="T74" fmla="*/ 425 w 460"/>
              <a:gd name="T75" fmla="*/ 125 h 498"/>
              <a:gd name="T76" fmla="*/ 408 w 460"/>
              <a:gd name="T77" fmla="*/ 127 h 498"/>
              <a:gd name="T78" fmla="*/ 414 w 460"/>
              <a:gd name="T79" fmla="*/ 114 h 498"/>
              <a:gd name="T80" fmla="*/ 442 w 460"/>
              <a:gd name="T81" fmla="*/ 73 h 498"/>
              <a:gd name="T82" fmla="*/ 395 w 460"/>
              <a:gd name="T83" fmla="*/ 72 h 498"/>
              <a:gd name="T84" fmla="*/ 378 w 460"/>
              <a:gd name="T85" fmla="*/ 79 h 498"/>
              <a:gd name="T86" fmla="*/ 384 w 460"/>
              <a:gd name="T87" fmla="*/ 63 h 498"/>
              <a:gd name="T88" fmla="*/ 381 w 460"/>
              <a:gd name="T89" fmla="*/ 21 h 498"/>
              <a:gd name="T90" fmla="*/ 348 w 460"/>
              <a:gd name="T91" fmla="*/ 44 h 498"/>
              <a:gd name="T92" fmla="*/ 341 w 460"/>
              <a:gd name="T93" fmla="*/ 55 h 498"/>
              <a:gd name="T94" fmla="*/ 334 w 460"/>
              <a:gd name="T95" fmla="*/ 45 h 498"/>
              <a:gd name="T96" fmla="*/ 363 w 460"/>
              <a:gd name="T97" fmla="*/ 4 h 498"/>
              <a:gd name="T98" fmla="*/ 409 w 460"/>
              <a:gd name="T99" fmla="*/ 30 h 498"/>
              <a:gd name="T100" fmla="*/ 427 w 460"/>
              <a:gd name="T101" fmla="*/ 42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0" h="498">
                <a:moveTo>
                  <a:pt x="106" y="448"/>
                </a:moveTo>
                <a:cubicBezTo>
                  <a:pt x="111" y="453"/>
                  <a:pt x="115" y="457"/>
                  <a:pt x="117" y="461"/>
                </a:cubicBezTo>
                <a:cubicBezTo>
                  <a:pt x="119" y="465"/>
                  <a:pt x="120" y="468"/>
                  <a:pt x="121" y="472"/>
                </a:cubicBezTo>
                <a:cubicBezTo>
                  <a:pt x="121" y="475"/>
                  <a:pt x="121" y="479"/>
                  <a:pt x="120" y="482"/>
                </a:cubicBezTo>
                <a:cubicBezTo>
                  <a:pt x="118" y="486"/>
                  <a:pt x="116" y="489"/>
                  <a:pt x="112" y="492"/>
                </a:cubicBezTo>
                <a:cubicBezTo>
                  <a:pt x="111" y="494"/>
                  <a:pt x="109" y="495"/>
                  <a:pt x="108" y="496"/>
                </a:cubicBezTo>
                <a:cubicBezTo>
                  <a:pt x="107" y="497"/>
                  <a:pt x="106" y="498"/>
                  <a:pt x="105" y="498"/>
                </a:cubicBezTo>
                <a:cubicBezTo>
                  <a:pt x="104" y="498"/>
                  <a:pt x="104" y="498"/>
                  <a:pt x="103" y="498"/>
                </a:cubicBezTo>
                <a:cubicBezTo>
                  <a:pt x="102" y="498"/>
                  <a:pt x="102" y="498"/>
                  <a:pt x="101" y="498"/>
                </a:cubicBezTo>
                <a:cubicBezTo>
                  <a:pt x="101" y="497"/>
                  <a:pt x="100" y="497"/>
                  <a:pt x="100" y="497"/>
                </a:cubicBezTo>
                <a:cubicBezTo>
                  <a:pt x="100" y="496"/>
                  <a:pt x="99" y="496"/>
                  <a:pt x="98" y="495"/>
                </a:cubicBezTo>
                <a:cubicBezTo>
                  <a:pt x="98" y="494"/>
                  <a:pt x="97" y="493"/>
                  <a:pt x="96" y="493"/>
                </a:cubicBezTo>
                <a:cubicBezTo>
                  <a:pt x="96" y="492"/>
                  <a:pt x="95" y="491"/>
                  <a:pt x="95" y="491"/>
                </a:cubicBezTo>
                <a:cubicBezTo>
                  <a:pt x="95" y="490"/>
                  <a:pt x="95" y="490"/>
                  <a:pt x="95" y="489"/>
                </a:cubicBezTo>
                <a:cubicBezTo>
                  <a:pt x="95" y="489"/>
                  <a:pt x="95" y="489"/>
                  <a:pt x="95" y="488"/>
                </a:cubicBezTo>
                <a:cubicBezTo>
                  <a:pt x="96" y="488"/>
                  <a:pt x="96" y="488"/>
                  <a:pt x="97" y="487"/>
                </a:cubicBezTo>
                <a:cubicBezTo>
                  <a:pt x="98" y="486"/>
                  <a:pt x="99" y="485"/>
                  <a:pt x="100" y="484"/>
                </a:cubicBezTo>
                <a:cubicBezTo>
                  <a:pt x="102" y="483"/>
                  <a:pt x="103" y="481"/>
                  <a:pt x="104" y="479"/>
                </a:cubicBezTo>
                <a:cubicBezTo>
                  <a:pt x="104" y="478"/>
                  <a:pt x="105" y="476"/>
                  <a:pt x="104" y="474"/>
                </a:cubicBezTo>
                <a:cubicBezTo>
                  <a:pt x="104" y="472"/>
                  <a:pt x="103" y="471"/>
                  <a:pt x="102" y="468"/>
                </a:cubicBezTo>
                <a:cubicBezTo>
                  <a:pt x="100" y="466"/>
                  <a:pt x="98" y="464"/>
                  <a:pt x="94" y="460"/>
                </a:cubicBezTo>
                <a:lnTo>
                  <a:pt x="27" y="393"/>
                </a:lnTo>
                <a:cubicBezTo>
                  <a:pt x="26" y="392"/>
                  <a:pt x="26" y="392"/>
                  <a:pt x="26" y="391"/>
                </a:cubicBezTo>
                <a:cubicBezTo>
                  <a:pt x="26" y="391"/>
                  <a:pt x="26" y="390"/>
                  <a:pt x="26" y="390"/>
                </a:cubicBezTo>
                <a:cubicBezTo>
                  <a:pt x="27" y="389"/>
                  <a:pt x="27" y="388"/>
                  <a:pt x="28" y="388"/>
                </a:cubicBezTo>
                <a:cubicBezTo>
                  <a:pt x="29" y="387"/>
                  <a:pt x="29" y="386"/>
                  <a:pt x="31" y="385"/>
                </a:cubicBezTo>
                <a:cubicBezTo>
                  <a:pt x="32" y="383"/>
                  <a:pt x="33" y="382"/>
                  <a:pt x="34" y="382"/>
                </a:cubicBezTo>
                <a:cubicBezTo>
                  <a:pt x="34" y="381"/>
                  <a:pt x="35" y="381"/>
                  <a:pt x="36" y="380"/>
                </a:cubicBezTo>
                <a:cubicBezTo>
                  <a:pt x="36" y="380"/>
                  <a:pt x="37" y="380"/>
                  <a:pt x="38" y="380"/>
                </a:cubicBezTo>
                <a:cubicBezTo>
                  <a:pt x="38" y="380"/>
                  <a:pt x="38" y="380"/>
                  <a:pt x="39" y="381"/>
                </a:cubicBezTo>
                <a:lnTo>
                  <a:pt x="106" y="448"/>
                </a:lnTo>
                <a:close/>
                <a:moveTo>
                  <a:pt x="18" y="358"/>
                </a:moveTo>
                <a:cubicBezTo>
                  <a:pt x="21" y="360"/>
                  <a:pt x="22" y="363"/>
                  <a:pt x="22" y="365"/>
                </a:cubicBezTo>
                <a:cubicBezTo>
                  <a:pt x="22" y="367"/>
                  <a:pt x="21" y="369"/>
                  <a:pt x="18" y="372"/>
                </a:cubicBezTo>
                <a:cubicBezTo>
                  <a:pt x="15" y="375"/>
                  <a:pt x="13" y="376"/>
                  <a:pt x="11" y="376"/>
                </a:cubicBezTo>
                <a:cubicBezTo>
                  <a:pt x="9" y="376"/>
                  <a:pt x="7" y="375"/>
                  <a:pt x="4" y="372"/>
                </a:cubicBezTo>
                <a:cubicBezTo>
                  <a:pt x="1" y="370"/>
                  <a:pt x="0" y="367"/>
                  <a:pt x="0" y="365"/>
                </a:cubicBezTo>
                <a:cubicBezTo>
                  <a:pt x="0" y="363"/>
                  <a:pt x="1" y="361"/>
                  <a:pt x="4" y="358"/>
                </a:cubicBezTo>
                <a:cubicBezTo>
                  <a:pt x="7" y="355"/>
                  <a:pt x="9" y="354"/>
                  <a:pt x="11" y="354"/>
                </a:cubicBezTo>
                <a:cubicBezTo>
                  <a:pt x="13" y="353"/>
                  <a:pt x="16" y="355"/>
                  <a:pt x="18" y="358"/>
                </a:cubicBezTo>
                <a:close/>
                <a:moveTo>
                  <a:pt x="179" y="369"/>
                </a:moveTo>
                <a:cubicBezTo>
                  <a:pt x="180" y="370"/>
                  <a:pt x="180" y="370"/>
                  <a:pt x="180" y="371"/>
                </a:cubicBezTo>
                <a:cubicBezTo>
                  <a:pt x="180" y="371"/>
                  <a:pt x="180" y="371"/>
                  <a:pt x="180" y="372"/>
                </a:cubicBezTo>
                <a:cubicBezTo>
                  <a:pt x="180" y="373"/>
                  <a:pt x="179" y="373"/>
                  <a:pt x="179" y="374"/>
                </a:cubicBezTo>
                <a:cubicBezTo>
                  <a:pt x="178" y="375"/>
                  <a:pt x="177" y="376"/>
                  <a:pt x="176" y="377"/>
                </a:cubicBezTo>
                <a:cubicBezTo>
                  <a:pt x="175" y="378"/>
                  <a:pt x="174" y="379"/>
                  <a:pt x="173" y="379"/>
                </a:cubicBezTo>
                <a:cubicBezTo>
                  <a:pt x="173" y="380"/>
                  <a:pt x="172" y="380"/>
                  <a:pt x="171" y="381"/>
                </a:cubicBezTo>
                <a:cubicBezTo>
                  <a:pt x="171" y="381"/>
                  <a:pt x="170" y="381"/>
                  <a:pt x="170" y="381"/>
                </a:cubicBezTo>
                <a:cubicBezTo>
                  <a:pt x="169" y="381"/>
                  <a:pt x="169" y="380"/>
                  <a:pt x="169" y="380"/>
                </a:cubicBezTo>
                <a:lnTo>
                  <a:pt x="160" y="372"/>
                </a:lnTo>
                <a:cubicBezTo>
                  <a:pt x="161" y="379"/>
                  <a:pt x="160" y="386"/>
                  <a:pt x="158" y="391"/>
                </a:cubicBezTo>
                <a:cubicBezTo>
                  <a:pt x="156" y="397"/>
                  <a:pt x="154" y="401"/>
                  <a:pt x="150" y="405"/>
                </a:cubicBezTo>
                <a:cubicBezTo>
                  <a:pt x="146" y="409"/>
                  <a:pt x="141" y="412"/>
                  <a:pt x="137" y="414"/>
                </a:cubicBezTo>
                <a:cubicBezTo>
                  <a:pt x="133" y="415"/>
                  <a:pt x="128" y="416"/>
                  <a:pt x="124" y="415"/>
                </a:cubicBezTo>
                <a:cubicBezTo>
                  <a:pt x="120" y="414"/>
                  <a:pt x="116" y="413"/>
                  <a:pt x="111" y="410"/>
                </a:cubicBezTo>
                <a:cubicBezTo>
                  <a:pt x="107" y="408"/>
                  <a:pt x="103" y="404"/>
                  <a:pt x="98" y="400"/>
                </a:cubicBezTo>
                <a:lnTo>
                  <a:pt x="59" y="360"/>
                </a:lnTo>
                <a:cubicBezTo>
                  <a:pt x="59" y="360"/>
                  <a:pt x="58" y="360"/>
                  <a:pt x="58" y="359"/>
                </a:cubicBezTo>
                <a:cubicBezTo>
                  <a:pt x="58" y="359"/>
                  <a:pt x="58" y="358"/>
                  <a:pt x="59" y="357"/>
                </a:cubicBezTo>
                <a:cubicBezTo>
                  <a:pt x="59" y="357"/>
                  <a:pt x="59" y="356"/>
                  <a:pt x="60" y="355"/>
                </a:cubicBezTo>
                <a:cubicBezTo>
                  <a:pt x="61" y="354"/>
                  <a:pt x="62" y="353"/>
                  <a:pt x="63" y="352"/>
                </a:cubicBezTo>
                <a:cubicBezTo>
                  <a:pt x="64" y="351"/>
                  <a:pt x="65" y="350"/>
                  <a:pt x="66" y="349"/>
                </a:cubicBezTo>
                <a:cubicBezTo>
                  <a:pt x="67" y="349"/>
                  <a:pt x="67" y="348"/>
                  <a:pt x="68" y="348"/>
                </a:cubicBezTo>
                <a:cubicBezTo>
                  <a:pt x="69" y="348"/>
                  <a:pt x="69" y="348"/>
                  <a:pt x="70" y="348"/>
                </a:cubicBezTo>
                <a:cubicBezTo>
                  <a:pt x="70" y="348"/>
                  <a:pt x="71" y="348"/>
                  <a:pt x="71" y="348"/>
                </a:cubicBezTo>
                <a:lnTo>
                  <a:pt x="109" y="386"/>
                </a:lnTo>
                <a:cubicBezTo>
                  <a:pt x="112" y="390"/>
                  <a:pt x="116" y="393"/>
                  <a:pt x="119" y="394"/>
                </a:cubicBezTo>
                <a:cubicBezTo>
                  <a:pt x="121" y="396"/>
                  <a:pt x="124" y="397"/>
                  <a:pt x="127" y="398"/>
                </a:cubicBezTo>
                <a:cubicBezTo>
                  <a:pt x="130" y="398"/>
                  <a:pt x="132" y="398"/>
                  <a:pt x="135" y="397"/>
                </a:cubicBezTo>
                <a:cubicBezTo>
                  <a:pt x="138" y="396"/>
                  <a:pt x="140" y="395"/>
                  <a:pt x="142" y="392"/>
                </a:cubicBezTo>
                <a:cubicBezTo>
                  <a:pt x="145" y="389"/>
                  <a:pt x="147" y="385"/>
                  <a:pt x="148" y="380"/>
                </a:cubicBezTo>
                <a:cubicBezTo>
                  <a:pt x="149" y="375"/>
                  <a:pt x="149" y="369"/>
                  <a:pt x="148" y="362"/>
                </a:cubicBezTo>
                <a:lnTo>
                  <a:pt x="103" y="317"/>
                </a:lnTo>
                <a:cubicBezTo>
                  <a:pt x="103" y="316"/>
                  <a:pt x="102" y="316"/>
                  <a:pt x="102" y="315"/>
                </a:cubicBezTo>
                <a:cubicBezTo>
                  <a:pt x="102" y="315"/>
                  <a:pt x="102" y="314"/>
                  <a:pt x="102" y="314"/>
                </a:cubicBezTo>
                <a:cubicBezTo>
                  <a:pt x="103" y="313"/>
                  <a:pt x="103" y="312"/>
                  <a:pt x="104" y="311"/>
                </a:cubicBezTo>
                <a:cubicBezTo>
                  <a:pt x="105" y="311"/>
                  <a:pt x="105" y="310"/>
                  <a:pt x="107" y="308"/>
                </a:cubicBezTo>
                <a:cubicBezTo>
                  <a:pt x="108" y="307"/>
                  <a:pt x="109" y="306"/>
                  <a:pt x="110" y="306"/>
                </a:cubicBezTo>
                <a:cubicBezTo>
                  <a:pt x="110" y="305"/>
                  <a:pt x="111" y="304"/>
                  <a:pt x="112" y="304"/>
                </a:cubicBezTo>
                <a:cubicBezTo>
                  <a:pt x="113" y="304"/>
                  <a:pt x="113" y="304"/>
                  <a:pt x="114" y="304"/>
                </a:cubicBezTo>
                <a:cubicBezTo>
                  <a:pt x="114" y="304"/>
                  <a:pt x="114" y="304"/>
                  <a:pt x="115" y="305"/>
                </a:cubicBezTo>
                <a:lnTo>
                  <a:pt x="179" y="369"/>
                </a:lnTo>
                <a:close/>
                <a:moveTo>
                  <a:pt x="259" y="290"/>
                </a:moveTo>
                <a:cubicBezTo>
                  <a:pt x="259" y="290"/>
                  <a:pt x="260" y="291"/>
                  <a:pt x="260" y="291"/>
                </a:cubicBezTo>
                <a:cubicBezTo>
                  <a:pt x="260" y="292"/>
                  <a:pt x="260" y="292"/>
                  <a:pt x="259" y="293"/>
                </a:cubicBezTo>
                <a:cubicBezTo>
                  <a:pt x="259" y="293"/>
                  <a:pt x="259" y="294"/>
                  <a:pt x="258" y="295"/>
                </a:cubicBezTo>
                <a:cubicBezTo>
                  <a:pt x="257" y="296"/>
                  <a:pt x="256" y="297"/>
                  <a:pt x="255" y="298"/>
                </a:cubicBezTo>
                <a:cubicBezTo>
                  <a:pt x="254" y="299"/>
                  <a:pt x="253" y="300"/>
                  <a:pt x="252" y="301"/>
                </a:cubicBezTo>
                <a:cubicBezTo>
                  <a:pt x="251" y="301"/>
                  <a:pt x="251" y="302"/>
                  <a:pt x="250" y="302"/>
                </a:cubicBezTo>
                <a:cubicBezTo>
                  <a:pt x="249" y="302"/>
                  <a:pt x="249" y="302"/>
                  <a:pt x="248" y="302"/>
                </a:cubicBezTo>
                <a:cubicBezTo>
                  <a:pt x="248" y="302"/>
                  <a:pt x="247" y="302"/>
                  <a:pt x="247" y="302"/>
                </a:cubicBezTo>
                <a:lnTo>
                  <a:pt x="209" y="264"/>
                </a:lnTo>
                <a:cubicBezTo>
                  <a:pt x="206" y="260"/>
                  <a:pt x="202" y="257"/>
                  <a:pt x="200" y="256"/>
                </a:cubicBezTo>
                <a:cubicBezTo>
                  <a:pt x="197" y="254"/>
                  <a:pt x="194" y="253"/>
                  <a:pt x="191" y="252"/>
                </a:cubicBezTo>
                <a:cubicBezTo>
                  <a:pt x="188" y="252"/>
                  <a:pt x="186" y="252"/>
                  <a:pt x="183" y="253"/>
                </a:cubicBezTo>
                <a:cubicBezTo>
                  <a:pt x="181" y="254"/>
                  <a:pt x="178" y="255"/>
                  <a:pt x="176" y="258"/>
                </a:cubicBezTo>
                <a:cubicBezTo>
                  <a:pt x="173" y="261"/>
                  <a:pt x="171" y="265"/>
                  <a:pt x="170" y="270"/>
                </a:cubicBezTo>
                <a:cubicBezTo>
                  <a:pt x="169" y="275"/>
                  <a:pt x="169" y="281"/>
                  <a:pt x="170" y="288"/>
                </a:cubicBezTo>
                <a:lnTo>
                  <a:pt x="215" y="334"/>
                </a:lnTo>
                <a:cubicBezTo>
                  <a:pt x="216" y="334"/>
                  <a:pt x="216" y="334"/>
                  <a:pt x="216" y="335"/>
                </a:cubicBezTo>
                <a:cubicBezTo>
                  <a:pt x="216" y="335"/>
                  <a:pt x="216" y="336"/>
                  <a:pt x="216" y="337"/>
                </a:cubicBezTo>
                <a:cubicBezTo>
                  <a:pt x="215" y="337"/>
                  <a:pt x="215" y="338"/>
                  <a:pt x="214" y="339"/>
                </a:cubicBezTo>
                <a:cubicBezTo>
                  <a:pt x="214" y="340"/>
                  <a:pt x="213" y="341"/>
                  <a:pt x="211" y="342"/>
                </a:cubicBezTo>
                <a:cubicBezTo>
                  <a:pt x="210" y="343"/>
                  <a:pt x="209" y="344"/>
                  <a:pt x="208" y="345"/>
                </a:cubicBezTo>
                <a:cubicBezTo>
                  <a:pt x="208" y="345"/>
                  <a:pt x="207" y="346"/>
                  <a:pt x="206" y="346"/>
                </a:cubicBezTo>
                <a:cubicBezTo>
                  <a:pt x="205" y="346"/>
                  <a:pt x="205" y="346"/>
                  <a:pt x="205" y="346"/>
                </a:cubicBezTo>
                <a:cubicBezTo>
                  <a:pt x="204" y="346"/>
                  <a:pt x="204" y="346"/>
                  <a:pt x="203" y="345"/>
                </a:cubicBezTo>
                <a:lnTo>
                  <a:pt x="139" y="281"/>
                </a:lnTo>
                <a:cubicBezTo>
                  <a:pt x="138" y="280"/>
                  <a:pt x="138" y="280"/>
                  <a:pt x="138" y="280"/>
                </a:cubicBezTo>
                <a:cubicBezTo>
                  <a:pt x="138" y="279"/>
                  <a:pt x="138" y="279"/>
                  <a:pt x="138" y="278"/>
                </a:cubicBezTo>
                <a:cubicBezTo>
                  <a:pt x="138" y="277"/>
                  <a:pt x="139" y="277"/>
                  <a:pt x="139" y="276"/>
                </a:cubicBezTo>
                <a:cubicBezTo>
                  <a:pt x="140" y="275"/>
                  <a:pt x="141" y="274"/>
                  <a:pt x="142" y="273"/>
                </a:cubicBezTo>
                <a:cubicBezTo>
                  <a:pt x="143" y="272"/>
                  <a:pt x="144" y="271"/>
                  <a:pt x="145" y="271"/>
                </a:cubicBezTo>
                <a:cubicBezTo>
                  <a:pt x="145" y="270"/>
                  <a:pt x="146" y="270"/>
                  <a:pt x="147" y="270"/>
                </a:cubicBezTo>
                <a:cubicBezTo>
                  <a:pt x="147" y="269"/>
                  <a:pt x="148" y="269"/>
                  <a:pt x="148" y="269"/>
                </a:cubicBezTo>
                <a:cubicBezTo>
                  <a:pt x="149" y="270"/>
                  <a:pt x="149" y="270"/>
                  <a:pt x="149" y="270"/>
                </a:cubicBezTo>
                <a:lnTo>
                  <a:pt x="158" y="279"/>
                </a:lnTo>
                <a:cubicBezTo>
                  <a:pt x="157" y="271"/>
                  <a:pt x="158" y="264"/>
                  <a:pt x="160" y="259"/>
                </a:cubicBezTo>
                <a:cubicBezTo>
                  <a:pt x="162" y="253"/>
                  <a:pt x="164" y="249"/>
                  <a:pt x="168" y="245"/>
                </a:cubicBezTo>
                <a:cubicBezTo>
                  <a:pt x="172" y="241"/>
                  <a:pt x="177" y="238"/>
                  <a:pt x="181" y="236"/>
                </a:cubicBezTo>
                <a:cubicBezTo>
                  <a:pt x="185" y="235"/>
                  <a:pt x="190" y="234"/>
                  <a:pt x="194" y="235"/>
                </a:cubicBezTo>
                <a:cubicBezTo>
                  <a:pt x="198" y="236"/>
                  <a:pt x="202" y="237"/>
                  <a:pt x="207" y="240"/>
                </a:cubicBezTo>
                <a:cubicBezTo>
                  <a:pt x="211" y="242"/>
                  <a:pt x="215" y="246"/>
                  <a:pt x="220" y="250"/>
                </a:cubicBezTo>
                <a:lnTo>
                  <a:pt x="259" y="290"/>
                </a:lnTo>
                <a:close/>
                <a:moveTo>
                  <a:pt x="303" y="284"/>
                </a:moveTo>
                <a:cubicBezTo>
                  <a:pt x="303" y="285"/>
                  <a:pt x="303" y="286"/>
                  <a:pt x="303" y="287"/>
                </a:cubicBezTo>
                <a:cubicBezTo>
                  <a:pt x="303" y="287"/>
                  <a:pt x="303" y="288"/>
                  <a:pt x="303" y="289"/>
                </a:cubicBezTo>
                <a:cubicBezTo>
                  <a:pt x="303" y="289"/>
                  <a:pt x="302" y="290"/>
                  <a:pt x="302" y="291"/>
                </a:cubicBezTo>
                <a:cubicBezTo>
                  <a:pt x="301" y="292"/>
                  <a:pt x="300" y="292"/>
                  <a:pt x="299" y="293"/>
                </a:cubicBezTo>
                <a:cubicBezTo>
                  <a:pt x="298" y="295"/>
                  <a:pt x="297" y="296"/>
                  <a:pt x="296" y="296"/>
                </a:cubicBezTo>
                <a:cubicBezTo>
                  <a:pt x="295" y="297"/>
                  <a:pt x="294" y="297"/>
                  <a:pt x="294" y="297"/>
                </a:cubicBezTo>
                <a:cubicBezTo>
                  <a:pt x="293" y="297"/>
                  <a:pt x="292" y="297"/>
                  <a:pt x="292" y="297"/>
                </a:cubicBezTo>
                <a:cubicBezTo>
                  <a:pt x="291" y="297"/>
                  <a:pt x="291" y="296"/>
                  <a:pt x="290" y="295"/>
                </a:cubicBezTo>
                <a:lnTo>
                  <a:pt x="215" y="132"/>
                </a:lnTo>
                <a:cubicBezTo>
                  <a:pt x="214" y="132"/>
                  <a:pt x="214" y="131"/>
                  <a:pt x="214" y="130"/>
                </a:cubicBezTo>
                <a:cubicBezTo>
                  <a:pt x="214" y="130"/>
                  <a:pt x="214" y="129"/>
                  <a:pt x="214" y="128"/>
                </a:cubicBezTo>
                <a:cubicBezTo>
                  <a:pt x="214" y="128"/>
                  <a:pt x="215" y="127"/>
                  <a:pt x="215" y="126"/>
                </a:cubicBezTo>
                <a:cubicBezTo>
                  <a:pt x="216" y="125"/>
                  <a:pt x="217" y="124"/>
                  <a:pt x="218" y="123"/>
                </a:cubicBezTo>
                <a:cubicBezTo>
                  <a:pt x="219" y="122"/>
                  <a:pt x="220" y="121"/>
                  <a:pt x="221" y="121"/>
                </a:cubicBezTo>
                <a:cubicBezTo>
                  <a:pt x="222" y="120"/>
                  <a:pt x="223" y="120"/>
                  <a:pt x="224" y="119"/>
                </a:cubicBezTo>
                <a:cubicBezTo>
                  <a:pt x="224" y="119"/>
                  <a:pt x="225" y="119"/>
                  <a:pt x="226" y="120"/>
                </a:cubicBezTo>
                <a:cubicBezTo>
                  <a:pt x="226" y="120"/>
                  <a:pt x="227" y="121"/>
                  <a:pt x="227" y="122"/>
                </a:cubicBezTo>
                <a:lnTo>
                  <a:pt x="303" y="284"/>
                </a:lnTo>
                <a:close/>
                <a:moveTo>
                  <a:pt x="392" y="151"/>
                </a:moveTo>
                <a:cubicBezTo>
                  <a:pt x="392" y="152"/>
                  <a:pt x="393" y="153"/>
                  <a:pt x="394" y="154"/>
                </a:cubicBezTo>
                <a:cubicBezTo>
                  <a:pt x="394" y="154"/>
                  <a:pt x="394" y="155"/>
                  <a:pt x="395" y="156"/>
                </a:cubicBezTo>
                <a:cubicBezTo>
                  <a:pt x="395" y="156"/>
                  <a:pt x="395" y="157"/>
                  <a:pt x="395" y="157"/>
                </a:cubicBezTo>
                <a:cubicBezTo>
                  <a:pt x="394" y="158"/>
                  <a:pt x="394" y="158"/>
                  <a:pt x="394" y="159"/>
                </a:cubicBezTo>
                <a:lnTo>
                  <a:pt x="345" y="207"/>
                </a:lnTo>
                <a:cubicBezTo>
                  <a:pt x="345" y="207"/>
                  <a:pt x="345" y="208"/>
                  <a:pt x="344" y="208"/>
                </a:cubicBezTo>
                <a:cubicBezTo>
                  <a:pt x="344" y="208"/>
                  <a:pt x="343" y="208"/>
                  <a:pt x="342" y="208"/>
                </a:cubicBezTo>
                <a:cubicBezTo>
                  <a:pt x="342" y="208"/>
                  <a:pt x="341" y="207"/>
                  <a:pt x="340" y="207"/>
                </a:cubicBezTo>
                <a:cubicBezTo>
                  <a:pt x="340" y="206"/>
                  <a:pt x="339" y="206"/>
                  <a:pt x="338" y="205"/>
                </a:cubicBezTo>
                <a:cubicBezTo>
                  <a:pt x="337" y="204"/>
                  <a:pt x="336" y="203"/>
                  <a:pt x="336" y="202"/>
                </a:cubicBezTo>
                <a:cubicBezTo>
                  <a:pt x="335" y="202"/>
                  <a:pt x="335" y="201"/>
                  <a:pt x="335" y="200"/>
                </a:cubicBezTo>
                <a:cubicBezTo>
                  <a:pt x="335" y="200"/>
                  <a:pt x="335" y="199"/>
                  <a:pt x="335" y="199"/>
                </a:cubicBezTo>
                <a:cubicBezTo>
                  <a:pt x="335" y="198"/>
                  <a:pt x="335" y="198"/>
                  <a:pt x="335" y="197"/>
                </a:cubicBezTo>
                <a:lnTo>
                  <a:pt x="355" y="178"/>
                </a:lnTo>
                <a:lnTo>
                  <a:pt x="284" y="107"/>
                </a:lnTo>
                <a:lnTo>
                  <a:pt x="277" y="136"/>
                </a:lnTo>
                <a:cubicBezTo>
                  <a:pt x="276" y="137"/>
                  <a:pt x="276" y="138"/>
                  <a:pt x="276" y="139"/>
                </a:cubicBezTo>
                <a:cubicBezTo>
                  <a:pt x="275" y="139"/>
                  <a:pt x="275" y="140"/>
                  <a:pt x="274" y="140"/>
                </a:cubicBezTo>
                <a:cubicBezTo>
                  <a:pt x="273" y="140"/>
                  <a:pt x="273" y="140"/>
                  <a:pt x="272" y="139"/>
                </a:cubicBezTo>
                <a:cubicBezTo>
                  <a:pt x="271" y="138"/>
                  <a:pt x="270" y="137"/>
                  <a:pt x="269" y="136"/>
                </a:cubicBezTo>
                <a:cubicBezTo>
                  <a:pt x="268" y="136"/>
                  <a:pt x="267" y="135"/>
                  <a:pt x="267" y="134"/>
                </a:cubicBezTo>
                <a:cubicBezTo>
                  <a:pt x="266" y="134"/>
                  <a:pt x="266" y="133"/>
                  <a:pt x="266" y="132"/>
                </a:cubicBezTo>
                <a:cubicBezTo>
                  <a:pt x="265" y="132"/>
                  <a:pt x="265" y="131"/>
                  <a:pt x="265" y="131"/>
                </a:cubicBezTo>
                <a:cubicBezTo>
                  <a:pt x="265" y="130"/>
                  <a:pt x="265" y="130"/>
                  <a:pt x="265" y="129"/>
                </a:cubicBezTo>
                <a:lnTo>
                  <a:pt x="273" y="94"/>
                </a:lnTo>
                <a:cubicBezTo>
                  <a:pt x="273" y="93"/>
                  <a:pt x="273" y="93"/>
                  <a:pt x="274" y="93"/>
                </a:cubicBezTo>
                <a:cubicBezTo>
                  <a:pt x="274" y="92"/>
                  <a:pt x="274" y="92"/>
                  <a:pt x="274" y="91"/>
                </a:cubicBezTo>
                <a:cubicBezTo>
                  <a:pt x="275" y="91"/>
                  <a:pt x="275" y="90"/>
                  <a:pt x="276" y="90"/>
                </a:cubicBezTo>
                <a:cubicBezTo>
                  <a:pt x="276" y="89"/>
                  <a:pt x="277" y="88"/>
                  <a:pt x="278" y="87"/>
                </a:cubicBezTo>
                <a:cubicBezTo>
                  <a:pt x="279" y="86"/>
                  <a:pt x="280" y="85"/>
                  <a:pt x="281" y="85"/>
                </a:cubicBezTo>
                <a:cubicBezTo>
                  <a:pt x="282" y="84"/>
                  <a:pt x="282" y="84"/>
                  <a:pt x="283" y="83"/>
                </a:cubicBezTo>
                <a:cubicBezTo>
                  <a:pt x="284" y="83"/>
                  <a:pt x="284" y="83"/>
                  <a:pt x="284" y="83"/>
                </a:cubicBezTo>
                <a:cubicBezTo>
                  <a:pt x="285" y="83"/>
                  <a:pt x="285" y="83"/>
                  <a:pt x="285" y="84"/>
                </a:cubicBezTo>
                <a:lnTo>
                  <a:pt x="367" y="165"/>
                </a:lnTo>
                <a:lnTo>
                  <a:pt x="384" y="149"/>
                </a:lnTo>
                <a:cubicBezTo>
                  <a:pt x="384" y="148"/>
                  <a:pt x="385" y="148"/>
                  <a:pt x="385" y="148"/>
                </a:cubicBezTo>
                <a:cubicBezTo>
                  <a:pt x="386" y="148"/>
                  <a:pt x="386" y="148"/>
                  <a:pt x="387" y="148"/>
                </a:cubicBezTo>
                <a:cubicBezTo>
                  <a:pt x="388" y="148"/>
                  <a:pt x="388" y="148"/>
                  <a:pt x="389" y="149"/>
                </a:cubicBezTo>
                <a:cubicBezTo>
                  <a:pt x="390" y="149"/>
                  <a:pt x="391" y="150"/>
                  <a:pt x="392" y="151"/>
                </a:cubicBezTo>
                <a:close/>
                <a:moveTo>
                  <a:pt x="448" y="51"/>
                </a:moveTo>
                <a:cubicBezTo>
                  <a:pt x="452" y="55"/>
                  <a:pt x="456" y="60"/>
                  <a:pt x="457" y="65"/>
                </a:cubicBezTo>
                <a:cubicBezTo>
                  <a:pt x="459" y="70"/>
                  <a:pt x="460" y="75"/>
                  <a:pt x="460" y="80"/>
                </a:cubicBezTo>
                <a:cubicBezTo>
                  <a:pt x="460" y="85"/>
                  <a:pt x="458" y="91"/>
                  <a:pt x="455" y="96"/>
                </a:cubicBezTo>
                <a:cubicBezTo>
                  <a:pt x="452" y="101"/>
                  <a:pt x="449" y="107"/>
                  <a:pt x="443" y="112"/>
                </a:cubicBezTo>
                <a:cubicBezTo>
                  <a:pt x="440" y="115"/>
                  <a:pt x="437" y="117"/>
                  <a:pt x="434" y="120"/>
                </a:cubicBezTo>
                <a:cubicBezTo>
                  <a:pt x="431" y="122"/>
                  <a:pt x="428" y="124"/>
                  <a:pt x="425" y="125"/>
                </a:cubicBezTo>
                <a:cubicBezTo>
                  <a:pt x="422" y="127"/>
                  <a:pt x="420" y="128"/>
                  <a:pt x="418" y="128"/>
                </a:cubicBezTo>
                <a:cubicBezTo>
                  <a:pt x="415" y="129"/>
                  <a:pt x="414" y="129"/>
                  <a:pt x="413" y="129"/>
                </a:cubicBezTo>
                <a:cubicBezTo>
                  <a:pt x="413" y="129"/>
                  <a:pt x="412" y="129"/>
                  <a:pt x="411" y="129"/>
                </a:cubicBezTo>
                <a:cubicBezTo>
                  <a:pt x="411" y="129"/>
                  <a:pt x="410" y="129"/>
                  <a:pt x="410" y="128"/>
                </a:cubicBezTo>
                <a:cubicBezTo>
                  <a:pt x="409" y="128"/>
                  <a:pt x="408" y="127"/>
                  <a:pt x="408" y="127"/>
                </a:cubicBezTo>
                <a:cubicBezTo>
                  <a:pt x="407" y="126"/>
                  <a:pt x="406" y="125"/>
                  <a:pt x="405" y="124"/>
                </a:cubicBezTo>
                <a:cubicBezTo>
                  <a:pt x="403" y="123"/>
                  <a:pt x="402" y="121"/>
                  <a:pt x="402" y="120"/>
                </a:cubicBezTo>
                <a:cubicBezTo>
                  <a:pt x="402" y="119"/>
                  <a:pt x="402" y="118"/>
                  <a:pt x="402" y="118"/>
                </a:cubicBezTo>
                <a:cubicBezTo>
                  <a:pt x="403" y="117"/>
                  <a:pt x="404" y="117"/>
                  <a:pt x="406" y="116"/>
                </a:cubicBezTo>
                <a:cubicBezTo>
                  <a:pt x="408" y="116"/>
                  <a:pt x="411" y="115"/>
                  <a:pt x="414" y="114"/>
                </a:cubicBezTo>
                <a:cubicBezTo>
                  <a:pt x="417" y="113"/>
                  <a:pt x="420" y="111"/>
                  <a:pt x="423" y="109"/>
                </a:cubicBezTo>
                <a:cubicBezTo>
                  <a:pt x="427" y="107"/>
                  <a:pt x="430" y="105"/>
                  <a:pt x="433" y="101"/>
                </a:cubicBezTo>
                <a:cubicBezTo>
                  <a:pt x="437" y="98"/>
                  <a:pt x="439" y="95"/>
                  <a:pt x="441" y="91"/>
                </a:cubicBezTo>
                <a:cubicBezTo>
                  <a:pt x="442" y="88"/>
                  <a:pt x="443" y="85"/>
                  <a:pt x="444" y="82"/>
                </a:cubicBezTo>
                <a:cubicBezTo>
                  <a:pt x="444" y="79"/>
                  <a:pt x="443" y="76"/>
                  <a:pt x="442" y="73"/>
                </a:cubicBezTo>
                <a:cubicBezTo>
                  <a:pt x="441" y="70"/>
                  <a:pt x="439" y="67"/>
                  <a:pt x="437" y="65"/>
                </a:cubicBezTo>
                <a:cubicBezTo>
                  <a:pt x="434" y="62"/>
                  <a:pt x="431" y="60"/>
                  <a:pt x="428" y="59"/>
                </a:cubicBezTo>
                <a:cubicBezTo>
                  <a:pt x="425" y="58"/>
                  <a:pt x="421" y="58"/>
                  <a:pt x="418" y="59"/>
                </a:cubicBezTo>
                <a:cubicBezTo>
                  <a:pt x="414" y="59"/>
                  <a:pt x="411" y="60"/>
                  <a:pt x="407" y="63"/>
                </a:cubicBezTo>
                <a:cubicBezTo>
                  <a:pt x="403" y="65"/>
                  <a:pt x="399" y="68"/>
                  <a:pt x="395" y="72"/>
                </a:cubicBezTo>
                <a:lnTo>
                  <a:pt x="386" y="81"/>
                </a:lnTo>
                <a:cubicBezTo>
                  <a:pt x="386" y="81"/>
                  <a:pt x="385" y="81"/>
                  <a:pt x="385" y="82"/>
                </a:cubicBezTo>
                <a:cubicBezTo>
                  <a:pt x="384" y="82"/>
                  <a:pt x="384" y="82"/>
                  <a:pt x="383" y="82"/>
                </a:cubicBezTo>
                <a:cubicBezTo>
                  <a:pt x="382" y="82"/>
                  <a:pt x="382" y="81"/>
                  <a:pt x="381" y="81"/>
                </a:cubicBezTo>
                <a:cubicBezTo>
                  <a:pt x="380" y="80"/>
                  <a:pt x="379" y="80"/>
                  <a:pt x="378" y="79"/>
                </a:cubicBezTo>
                <a:cubicBezTo>
                  <a:pt x="377" y="78"/>
                  <a:pt x="377" y="77"/>
                  <a:pt x="376" y="76"/>
                </a:cubicBezTo>
                <a:cubicBezTo>
                  <a:pt x="376" y="76"/>
                  <a:pt x="375" y="75"/>
                  <a:pt x="375" y="74"/>
                </a:cubicBezTo>
                <a:cubicBezTo>
                  <a:pt x="375" y="74"/>
                  <a:pt x="375" y="73"/>
                  <a:pt x="375" y="73"/>
                </a:cubicBezTo>
                <a:cubicBezTo>
                  <a:pt x="376" y="72"/>
                  <a:pt x="376" y="72"/>
                  <a:pt x="376" y="71"/>
                </a:cubicBezTo>
                <a:lnTo>
                  <a:pt x="384" y="63"/>
                </a:lnTo>
                <a:cubicBezTo>
                  <a:pt x="388" y="60"/>
                  <a:pt x="390" y="57"/>
                  <a:pt x="392" y="53"/>
                </a:cubicBezTo>
                <a:cubicBezTo>
                  <a:pt x="393" y="50"/>
                  <a:pt x="394" y="47"/>
                  <a:pt x="395" y="43"/>
                </a:cubicBezTo>
                <a:cubicBezTo>
                  <a:pt x="395" y="40"/>
                  <a:pt x="394" y="37"/>
                  <a:pt x="393" y="34"/>
                </a:cubicBezTo>
                <a:cubicBezTo>
                  <a:pt x="392" y="31"/>
                  <a:pt x="390" y="28"/>
                  <a:pt x="387" y="25"/>
                </a:cubicBezTo>
                <a:cubicBezTo>
                  <a:pt x="385" y="23"/>
                  <a:pt x="383" y="22"/>
                  <a:pt x="381" y="21"/>
                </a:cubicBezTo>
                <a:cubicBezTo>
                  <a:pt x="379" y="20"/>
                  <a:pt x="376" y="19"/>
                  <a:pt x="374" y="19"/>
                </a:cubicBezTo>
                <a:cubicBezTo>
                  <a:pt x="371" y="19"/>
                  <a:pt x="368" y="20"/>
                  <a:pt x="366" y="21"/>
                </a:cubicBezTo>
                <a:cubicBezTo>
                  <a:pt x="363" y="22"/>
                  <a:pt x="360" y="24"/>
                  <a:pt x="358" y="26"/>
                </a:cubicBezTo>
                <a:cubicBezTo>
                  <a:pt x="355" y="29"/>
                  <a:pt x="353" y="32"/>
                  <a:pt x="351" y="35"/>
                </a:cubicBezTo>
                <a:cubicBezTo>
                  <a:pt x="350" y="38"/>
                  <a:pt x="349" y="41"/>
                  <a:pt x="348" y="44"/>
                </a:cubicBezTo>
                <a:cubicBezTo>
                  <a:pt x="347" y="47"/>
                  <a:pt x="346" y="49"/>
                  <a:pt x="346" y="51"/>
                </a:cubicBezTo>
                <a:cubicBezTo>
                  <a:pt x="346" y="53"/>
                  <a:pt x="345" y="55"/>
                  <a:pt x="345" y="55"/>
                </a:cubicBezTo>
                <a:cubicBezTo>
                  <a:pt x="345" y="55"/>
                  <a:pt x="344" y="56"/>
                  <a:pt x="344" y="56"/>
                </a:cubicBezTo>
                <a:cubicBezTo>
                  <a:pt x="343" y="56"/>
                  <a:pt x="343" y="56"/>
                  <a:pt x="342" y="56"/>
                </a:cubicBezTo>
                <a:cubicBezTo>
                  <a:pt x="342" y="56"/>
                  <a:pt x="341" y="55"/>
                  <a:pt x="341" y="55"/>
                </a:cubicBezTo>
                <a:cubicBezTo>
                  <a:pt x="340" y="54"/>
                  <a:pt x="339" y="53"/>
                  <a:pt x="338" y="52"/>
                </a:cubicBezTo>
                <a:cubicBezTo>
                  <a:pt x="337" y="51"/>
                  <a:pt x="337" y="51"/>
                  <a:pt x="336" y="50"/>
                </a:cubicBezTo>
                <a:cubicBezTo>
                  <a:pt x="336" y="50"/>
                  <a:pt x="335" y="49"/>
                  <a:pt x="335" y="48"/>
                </a:cubicBezTo>
                <a:cubicBezTo>
                  <a:pt x="335" y="48"/>
                  <a:pt x="334" y="47"/>
                  <a:pt x="334" y="47"/>
                </a:cubicBezTo>
                <a:cubicBezTo>
                  <a:pt x="334" y="46"/>
                  <a:pt x="334" y="46"/>
                  <a:pt x="334" y="45"/>
                </a:cubicBezTo>
                <a:cubicBezTo>
                  <a:pt x="334" y="44"/>
                  <a:pt x="334" y="42"/>
                  <a:pt x="335" y="40"/>
                </a:cubicBezTo>
                <a:cubicBezTo>
                  <a:pt x="335" y="38"/>
                  <a:pt x="336" y="35"/>
                  <a:pt x="337" y="32"/>
                </a:cubicBezTo>
                <a:cubicBezTo>
                  <a:pt x="339" y="29"/>
                  <a:pt x="340" y="26"/>
                  <a:pt x="342" y="23"/>
                </a:cubicBezTo>
                <a:cubicBezTo>
                  <a:pt x="344" y="20"/>
                  <a:pt x="347" y="17"/>
                  <a:pt x="350" y="14"/>
                </a:cubicBezTo>
                <a:cubicBezTo>
                  <a:pt x="354" y="9"/>
                  <a:pt x="359" y="6"/>
                  <a:pt x="363" y="4"/>
                </a:cubicBezTo>
                <a:cubicBezTo>
                  <a:pt x="367" y="2"/>
                  <a:pt x="372" y="1"/>
                  <a:pt x="376" y="0"/>
                </a:cubicBezTo>
                <a:cubicBezTo>
                  <a:pt x="380" y="0"/>
                  <a:pt x="384" y="1"/>
                  <a:pt x="388" y="3"/>
                </a:cubicBezTo>
                <a:cubicBezTo>
                  <a:pt x="392" y="5"/>
                  <a:pt x="396" y="7"/>
                  <a:pt x="399" y="11"/>
                </a:cubicBezTo>
                <a:cubicBezTo>
                  <a:pt x="402" y="13"/>
                  <a:pt x="404" y="17"/>
                  <a:pt x="406" y="20"/>
                </a:cubicBezTo>
                <a:cubicBezTo>
                  <a:pt x="408" y="23"/>
                  <a:pt x="409" y="26"/>
                  <a:pt x="409" y="30"/>
                </a:cubicBezTo>
                <a:cubicBezTo>
                  <a:pt x="410" y="33"/>
                  <a:pt x="410" y="37"/>
                  <a:pt x="409" y="40"/>
                </a:cubicBezTo>
                <a:cubicBezTo>
                  <a:pt x="408" y="44"/>
                  <a:pt x="406" y="47"/>
                  <a:pt x="404" y="51"/>
                </a:cubicBezTo>
                <a:lnTo>
                  <a:pt x="404" y="51"/>
                </a:lnTo>
                <a:cubicBezTo>
                  <a:pt x="408" y="48"/>
                  <a:pt x="412" y="46"/>
                  <a:pt x="415" y="44"/>
                </a:cubicBezTo>
                <a:cubicBezTo>
                  <a:pt x="419" y="43"/>
                  <a:pt x="423" y="42"/>
                  <a:pt x="427" y="42"/>
                </a:cubicBezTo>
                <a:cubicBezTo>
                  <a:pt x="431" y="42"/>
                  <a:pt x="435" y="43"/>
                  <a:pt x="438" y="44"/>
                </a:cubicBezTo>
                <a:cubicBezTo>
                  <a:pt x="442" y="46"/>
                  <a:pt x="445" y="48"/>
                  <a:pt x="448" y="5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0" name="Freeform 114"/>
          <p:cNvSpPr>
            <a:spLocks noEditPoints="1"/>
          </p:cNvSpPr>
          <p:nvPr/>
        </p:nvSpPr>
        <p:spPr bwMode="auto">
          <a:xfrm>
            <a:off x="7954963" y="5761038"/>
            <a:ext cx="279400" cy="306388"/>
          </a:xfrm>
          <a:custGeom>
            <a:avLst/>
            <a:gdLst>
              <a:gd name="T0" fmla="*/ 120 w 415"/>
              <a:gd name="T1" fmla="*/ 437 h 453"/>
              <a:gd name="T2" fmla="*/ 103 w 415"/>
              <a:gd name="T3" fmla="*/ 453 h 453"/>
              <a:gd name="T4" fmla="*/ 97 w 415"/>
              <a:gd name="T5" fmla="*/ 447 h 453"/>
              <a:gd name="T6" fmla="*/ 98 w 415"/>
              <a:gd name="T7" fmla="*/ 441 h 453"/>
              <a:gd name="T8" fmla="*/ 102 w 415"/>
              <a:gd name="T9" fmla="*/ 423 h 453"/>
              <a:gd name="T10" fmla="*/ 27 w 415"/>
              <a:gd name="T11" fmla="*/ 344 h 453"/>
              <a:gd name="T12" fmla="*/ 36 w 415"/>
              <a:gd name="T13" fmla="*/ 335 h 453"/>
              <a:gd name="T14" fmla="*/ 19 w 415"/>
              <a:gd name="T15" fmla="*/ 312 h 453"/>
              <a:gd name="T16" fmla="*/ 4 w 415"/>
              <a:gd name="T17" fmla="*/ 327 h 453"/>
              <a:gd name="T18" fmla="*/ 19 w 415"/>
              <a:gd name="T19" fmla="*/ 312 h 453"/>
              <a:gd name="T20" fmla="*/ 179 w 415"/>
              <a:gd name="T21" fmla="*/ 329 h 453"/>
              <a:gd name="T22" fmla="*/ 170 w 415"/>
              <a:gd name="T23" fmla="*/ 335 h 453"/>
              <a:gd name="T24" fmla="*/ 150 w 415"/>
              <a:gd name="T25" fmla="*/ 359 h 453"/>
              <a:gd name="T26" fmla="*/ 99 w 415"/>
              <a:gd name="T27" fmla="*/ 354 h 453"/>
              <a:gd name="T28" fmla="*/ 60 w 415"/>
              <a:gd name="T29" fmla="*/ 310 h 453"/>
              <a:gd name="T30" fmla="*/ 70 w 415"/>
              <a:gd name="T31" fmla="*/ 302 h 453"/>
              <a:gd name="T32" fmla="*/ 127 w 415"/>
              <a:gd name="T33" fmla="*/ 352 h 453"/>
              <a:gd name="T34" fmla="*/ 148 w 415"/>
              <a:gd name="T35" fmla="*/ 316 h 453"/>
              <a:gd name="T36" fmla="*/ 104 w 415"/>
              <a:gd name="T37" fmla="*/ 266 h 453"/>
              <a:gd name="T38" fmla="*/ 114 w 415"/>
              <a:gd name="T39" fmla="*/ 258 h 453"/>
              <a:gd name="T40" fmla="*/ 216 w 415"/>
              <a:gd name="T41" fmla="*/ 289 h 453"/>
              <a:gd name="T42" fmla="*/ 209 w 415"/>
              <a:gd name="T43" fmla="*/ 299 h 453"/>
              <a:gd name="T44" fmla="*/ 108 w 415"/>
              <a:gd name="T45" fmla="*/ 204 h 453"/>
              <a:gd name="T46" fmla="*/ 111 w 415"/>
              <a:gd name="T47" fmla="*/ 196 h 453"/>
              <a:gd name="T48" fmla="*/ 120 w 415"/>
              <a:gd name="T49" fmla="*/ 192 h 453"/>
              <a:gd name="T50" fmla="*/ 258 w 415"/>
              <a:gd name="T51" fmla="*/ 288 h 453"/>
              <a:gd name="T52" fmla="*/ 249 w 415"/>
              <a:gd name="T53" fmla="*/ 297 h 453"/>
              <a:gd name="T54" fmla="*/ 169 w 415"/>
              <a:gd name="T55" fmla="*/ 130 h 453"/>
              <a:gd name="T56" fmla="*/ 176 w 415"/>
              <a:gd name="T57" fmla="*/ 120 h 453"/>
              <a:gd name="T58" fmla="*/ 258 w 415"/>
              <a:gd name="T59" fmla="*/ 284 h 453"/>
              <a:gd name="T60" fmla="*/ 350 w 415"/>
              <a:gd name="T61" fmla="*/ 157 h 453"/>
              <a:gd name="T62" fmla="*/ 298 w 415"/>
              <a:gd name="T63" fmla="*/ 207 h 453"/>
              <a:gd name="T64" fmla="*/ 290 w 415"/>
              <a:gd name="T65" fmla="*/ 200 h 453"/>
              <a:gd name="T66" fmla="*/ 239 w 415"/>
              <a:gd name="T67" fmla="*/ 107 h 453"/>
              <a:gd name="T68" fmla="*/ 227 w 415"/>
              <a:gd name="T69" fmla="*/ 139 h 453"/>
              <a:gd name="T70" fmla="*/ 220 w 415"/>
              <a:gd name="T71" fmla="*/ 130 h 453"/>
              <a:gd name="T72" fmla="*/ 229 w 415"/>
              <a:gd name="T73" fmla="*/ 91 h 453"/>
              <a:gd name="T74" fmla="*/ 238 w 415"/>
              <a:gd name="T75" fmla="*/ 83 h 453"/>
              <a:gd name="T76" fmla="*/ 339 w 415"/>
              <a:gd name="T77" fmla="*/ 148 h 453"/>
              <a:gd name="T78" fmla="*/ 347 w 415"/>
              <a:gd name="T79" fmla="*/ 151 h 453"/>
              <a:gd name="T80" fmla="*/ 410 w 415"/>
              <a:gd name="T81" fmla="*/ 96 h 453"/>
              <a:gd name="T82" fmla="*/ 373 w 415"/>
              <a:gd name="T83" fmla="*/ 128 h 453"/>
              <a:gd name="T84" fmla="*/ 363 w 415"/>
              <a:gd name="T85" fmla="*/ 126 h 453"/>
              <a:gd name="T86" fmla="*/ 361 w 415"/>
              <a:gd name="T87" fmla="*/ 116 h 453"/>
              <a:gd name="T88" fmla="*/ 396 w 415"/>
              <a:gd name="T89" fmla="*/ 91 h 453"/>
              <a:gd name="T90" fmla="*/ 383 w 415"/>
              <a:gd name="T91" fmla="*/ 59 h 453"/>
              <a:gd name="T92" fmla="*/ 341 w 415"/>
              <a:gd name="T93" fmla="*/ 80 h 453"/>
              <a:gd name="T94" fmla="*/ 333 w 415"/>
              <a:gd name="T95" fmla="*/ 78 h 453"/>
              <a:gd name="T96" fmla="*/ 331 w 415"/>
              <a:gd name="T97" fmla="*/ 71 h 453"/>
              <a:gd name="T98" fmla="*/ 348 w 415"/>
              <a:gd name="T99" fmla="*/ 33 h 453"/>
              <a:gd name="T100" fmla="*/ 321 w 415"/>
              <a:gd name="T101" fmla="*/ 20 h 453"/>
              <a:gd name="T102" fmla="*/ 301 w 415"/>
              <a:gd name="T103" fmla="*/ 51 h 453"/>
              <a:gd name="T104" fmla="*/ 296 w 415"/>
              <a:gd name="T105" fmla="*/ 54 h 453"/>
              <a:gd name="T106" fmla="*/ 289 w 415"/>
              <a:gd name="T107" fmla="*/ 46 h 453"/>
              <a:gd name="T108" fmla="*/ 298 w 415"/>
              <a:gd name="T109" fmla="*/ 23 h 453"/>
              <a:gd name="T110" fmla="*/ 343 w 415"/>
              <a:gd name="T111" fmla="*/ 2 h 453"/>
              <a:gd name="T112" fmla="*/ 364 w 415"/>
              <a:gd name="T113" fmla="*/ 40 h 453"/>
              <a:gd name="T114" fmla="*/ 382 w 415"/>
              <a:gd name="T115" fmla="*/ 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15" h="453">
                <a:moveTo>
                  <a:pt x="107" y="403"/>
                </a:moveTo>
                <a:cubicBezTo>
                  <a:pt x="111" y="407"/>
                  <a:pt x="115" y="412"/>
                  <a:pt x="117" y="415"/>
                </a:cubicBezTo>
                <a:cubicBezTo>
                  <a:pt x="119" y="419"/>
                  <a:pt x="121" y="423"/>
                  <a:pt x="121" y="426"/>
                </a:cubicBezTo>
                <a:cubicBezTo>
                  <a:pt x="122" y="430"/>
                  <a:pt x="121" y="433"/>
                  <a:pt x="120" y="437"/>
                </a:cubicBezTo>
                <a:cubicBezTo>
                  <a:pt x="119" y="440"/>
                  <a:pt x="116" y="443"/>
                  <a:pt x="113" y="447"/>
                </a:cubicBezTo>
                <a:cubicBezTo>
                  <a:pt x="111" y="448"/>
                  <a:pt x="110" y="450"/>
                  <a:pt x="109" y="450"/>
                </a:cubicBezTo>
                <a:cubicBezTo>
                  <a:pt x="107" y="451"/>
                  <a:pt x="106" y="452"/>
                  <a:pt x="105" y="452"/>
                </a:cubicBezTo>
                <a:cubicBezTo>
                  <a:pt x="105" y="453"/>
                  <a:pt x="104" y="453"/>
                  <a:pt x="103" y="453"/>
                </a:cubicBezTo>
                <a:cubicBezTo>
                  <a:pt x="103" y="453"/>
                  <a:pt x="102" y="452"/>
                  <a:pt x="102" y="452"/>
                </a:cubicBezTo>
                <a:cubicBezTo>
                  <a:pt x="101" y="452"/>
                  <a:pt x="101" y="451"/>
                  <a:pt x="100" y="451"/>
                </a:cubicBezTo>
                <a:cubicBezTo>
                  <a:pt x="100" y="451"/>
                  <a:pt x="99" y="450"/>
                  <a:pt x="99" y="449"/>
                </a:cubicBezTo>
                <a:cubicBezTo>
                  <a:pt x="98" y="449"/>
                  <a:pt x="97" y="448"/>
                  <a:pt x="97" y="447"/>
                </a:cubicBezTo>
                <a:cubicBezTo>
                  <a:pt x="96" y="446"/>
                  <a:pt x="96" y="446"/>
                  <a:pt x="96" y="445"/>
                </a:cubicBezTo>
                <a:cubicBezTo>
                  <a:pt x="95" y="445"/>
                  <a:pt x="95" y="444"/>
                  <a:pt x="95" y="444"/>
                </a:cubicBezTo>
                <a:cubicBezTo>
                  <a:pt x="95" y="443"/>
                  <a:pt x="96" y="443"/>
                  <a:pt x="96" y="443"/>
                </a:cubicBezTo>
                <a:cubicBezTo>
                  <a:pt x="96" y="442"/>
                  <a:pt x="97" y="442"/>
                  <a:pt x="98" y="441"/>
                </a:cubicBezTo>
                <a:cubicBezTo>
                  <a:pt x="99" y="440"/>
                  <a:pt x="100" y="440"/>
                  <a:pt x="101" y="438"/>
                </a:cubicBezTo>
                <a:cubicBezTo>
                  <a:pt x="102" y="437"/>
                  <a:pt x="103" y="435"/>
                  <a:pt x="104" y="434"/>
                </a:cubicBezTo>
                <a:cubicBezTo>
                  <a:pt x="105" y="432"/>
                  <a:pt x="105" y="430"/>
                  <a:pt x="105" y="429"/>
                </a:cubicBezTo>
                <a:cubicBezTo>
                  <a:pt x="104" y="427"/>
                  <a:pt x="103" y="425"/>
                  <a:pt x="102" y="423"/>
                </a:cubicBezTo>
                <a:cubicBezTo>
                  <a:pt x="101" y="421"/>
                  <a:pt x="98" y="418"/>
                  <a:pt x="95" y="414"/>
                </a:cubicBezTo>
                <a:lnTo>
                  <a:pt x="27" y="347"/>
                </a:lnTo>
                <a:cubicBezTo>
                  <a:pt x="27" y="347"/>
                  <a:pt x="27" y="346"/>
                  <a:pt x="27" y="346"/>
                </a:cubicBezTo>
                <a:cubicBezTo>
                  <a:pt x="26" y="345"/>
                  <a:pt x="27" y="345"/>
                  <a:pt x="27" y="344"/>
                </a:cubicBezTo>
                <a:cubicBezTo>
                  <a:pt x="27" y="343"/>
                  <a:pt x="28" y="343"/>
                  <a:pt x="28" y="342"/>
                </a:cubicBezTo>
                <a:cubicBezTo>
                  <a:pt x="29" y="341"/>
                  <a:pt x="30" y="340"/>
                  <a:pt x="31" y="339"/>
                </a:cubicBezTo>
                <a:cubicBezTo>
                  <a:pt x="32" y="338"/>
                  <a:pt x="33" y="337"/>
                  <a:pt x="34" y="336"/>
                </a:cubicBezTo>
                <a:cubicBezTo>
                  <a:pt x="35" y="335"/>
                  <a:pt x="36" y="335"/>
                  <a:pt x="36" y="335"/>
                </a:cubicBezTo>
                <a:cubicBezTo>
                  <a:pt x="37" y="334"/>
                  <a:pt x="37" y="334"/>
                  <a:pt x="38" y="334"/>
                </a:cubicBezTo>
                <a:cubicBezTo>
                  <a:pt x="38" y="335"/>
                  <a:pt x="39" y="335"/>
                  <a:pt x="39" y="335"/>
                </a:cubicBezTo>
                <a:lnTo>
                  <a:pt x="107" y="403"/>
                </a:lnTo>
                <a:close/>
                <a:moveTo>
                  <a:pt x="19" y="312"/>
                </a:moveTo>
                <a:cubicBezTo>
                  <a:pt x="21" y="315"/>
                  <a:pt x="23" y="317"/>
                  <a:pt x="23" y="319"/>
                </a:cubicBezTo>
                <a:cubicBezTo>
                  <a:pt x="23" y="321"/>
                  <a:pt x="21" y="324"/>
                  <a:pt x="18" y="326"/>
                </a:cubicBezTo>
                <a:cubicBezTo>
                  <a:pt x="16" y="329"/>
                  <a:pt x="13" y="331"/>
                  <a:pt x="11" y="331"/>
                </a:cubicBezTo>
                <a:cubicBezTo>
                  <a:pt x="9" y="331"/>
                  <a:pt x="7" y="329"/>
                  <a:pt x="4" y="327"/>
                </a:cubicBezTo>
                <a:cubicBezTo>
                  <a:pt x="1" y="324"/>
                  <a:pt x="0" y="321"/>
                  <a:pt x="0" y="319"/>
                </a:cubicBezTo>
                <a:cubicBezTo>
                  <a:pt x="0" y="317"/>
                  <a:pt x="2" y="315"/>
                  <a:pt x="4" y="312"/>
                </a:cubicBezTo>
                <a:cubicBezTo>
                  <a:pt x="7" y="309"/>
                  <a:pt x="10" y="308"/>
                  <a:pt x="12" y="308"/>
                </a:cubicBezTo>
                <a:cubicBezTo>
                  <a:pt x="14" y="308"/>
                  <a:pt x="16" y="309"/>
                  <a:pt x="19" y="312"/>
                </a:cubicBezTo>
                <a:close/>
                <a:moveTo>
                  <a:pt x="180" y="324"/>
                </a:moveTo>
                <a:cubicBezTo>
                  <a:pt x="180" y="324"/>
                  <a:pt x="180" y="324"/>
                  <a:pt x="181" y="325"/>
                </a:cubicBezTo>
                <a:cubicBezTo>
                  <a:pt x="181" y="325"/>
                  <a:pt x="181" y="326"/>
                  <a:pt x="180" y="326"/>
                </a:cubicBezTo>
                <a:cubicBezTo>
                  <a:pt x="180" y="327"/>
                  <a:pt x="180" y="328"/>
                  <a:pt x="179" y="329"/>
                </a:cubicBezTo>
                <a:cubicBezTo>
                  <a:pt x="178" y="329"/>
                  <a:pt x="178" y="330"/>
                  <a:pt x="177" y="331"/>
                </a:cubicBezTo>
                <a:cubicBezTo>
                  <a:pt x="176" y="332"/>
                  <a:pt x="175" y="333"/>
                  <a:pt x="174" y="334"/>
                </a:cubicBezTo>
                <a:cubicBezTo>
                  <a:pt x="173" y="334"/>
                  <a:pt x="172" y="335"/>
                  <a:pt x="172" y="335"/>
                </a:cubicBezTo>
                <a:cubicBezTo>
                  <a:pt x="171" y="335"/>
                  <a:pt x="171" y="335"/>
                  <a:pt x="170" y="335"/>
                </a:cubicBezTo>
                <a:cubicBezTo>
                  <a:pt x="170" y="335"/>
                  <a:pt x="169" y="335"/>
                  <a:pt x="169" y="334"/>
                </a:cubicBezTo>
                <a:lnTo>
                  <a:pt x="161" y="326"/>
                </a:lnTo>
                <a:cubicBezTo>
                  <a:pt x="161" y="334"/>
                  <a:pt x="160" y="340"/>
                  <a:pt x="159" y="346"/>
                </a:cubicBezTo>
                <a:cubicBezTo>
                  <a:pt x="157" y="351"/>
                  <a:pt x="154" y="356"/>
                  <a:pt x="150" y="359"/>
                </a:cubicBezTo>
                <a:cubicBezTo>
                  <a:pt x="146" y="364"/>
                  <a:pt x="142" y="367"/>
                  <a:pt x="137" y="368"/>
                </a:cubicBezTo>
                <a:cubicBezTo>
                  <a:pt x="133" y="370"/>
                  <a:pt x="129" y="370"/>
                  <a:pt x="124" y="369"/>
                </a:cubicBezTo>
                <a:cubicBezTo>
                  <a:pt x="120" y="369"/>
                  <a:pt x="116" y="367"/>
                  <a:pt x="112" y="365"/>
                </a:cubicBezTo>
                <a:cubicBezTo>
                  <a:pt x="108" y="362"/>
                  <a:pt x="103" y="359"/>
                  <a:pt x="99" y="354"/>
                </a:cubicBezTo>
                <a:lnTo>
                  <a:pt x="59" y="315"/>
                </a:lnTo>
                <a:cubicBezTo>
                  <a:pt x="59" y="314"/>
                  <a:pt x="59" y="314"/>
                  <a:pt x="59" y="314"/>
                </a:cubicBezTo>
                <a:cubicBezTo>
                  <a:pt x="59" y="313"/>
                  <a:pt x="59" y="313"/>
                  <a:pt x="59" y="312"/>
                </a:cubicBezTo>
                <a:cubicBezTo>
                  <a:pt x="59" y="311"/>
                  <a:pt x="60" y="310"/>
                  <a:pt x="60" y="310"/>
                </a:cubicBezTo>
                <a:cubicBezTo>
                  <a:pt x="61" y="309"/>
                  <a:pt x="62" y="308"/>
                  <a:pt x="63" y="307"/>
                </a:cubicBezTo>
                <a:cubicBezTo>
                  <a:pt x="64" y="305"/>
                  <a:pt x="65" y="304"/>
                  <a:pt x="66" y="304"/>
                </a:cubicBezTo>
                <a:cubicBezTo>
                  <a:pt x="67" y="303"/>
                  <a:pt x="68" y="303"/>
                  <a:pt x="68" y="302"/>
                </a:cubicBezTo>
                <a:cubicBezTo>
                  <a:pt x="69" y="302"/>
                  <a:pt x="70" y="302"/>
                  <a:pt x="70" y="302"/>
                </a:cubicBezTo>
                <a:cubicBezTo>
                  <a:pt x="71" y="302"/>
                  <a:pt x="71" y="302"/>
                  <a:pt x="71" y="303"/>
                </a:cubicBezTo>
                <a:lnTo>
                  <a:pt x="109" y="340"/>
                </a:lnTo>
                <a:cubicBezTo>
                  <a:pt x="113" y="344"/>
                  <a:pt x="116" y="347"/>
                  <a:pt x="119" y="349"/>
                </a:cubicBezTo>
                <a:cubicBezTo>
                  <a:pt x="122" y="350"/>
                  <a:pt x="125" y="352"/>
                  <a:pt x="127" y="352"/>
                </a:cubicBezTo>
                <a:cubicBezTo>
                  <a:pt x="130" y="352"/>
                  <a:pt x="133" y="352"/>
                  <a:pt x="135" y="351"/>
                </a:cubicBezTo>
                <a:cubicBezTo>
                  <a:pt x="138" y="351"/>
                  <a:pt x="140" y="349"/>
                  <a:pt x="143" y="347"/>
                </a:cubicBezTo>
                <a:cubicBezTo>
                  <a:pt x="146" y="344"/>
                  <a:pt x="148" y="340"/>
                  <a:pt x="148" y="335"/>
                </a:cubicBezTo>
                <a:cubicBezTo>
                  <a:pt x="149" y="330"/>
                  <a:pt x="149" y="323"/>
                  <a:pt x="148" y="316"/>
                </a:cubicBezTo>
                <a:lnTo>
                  <a:pt x="103" y="271"/>
                </a:lnTo>
                <a:cubicBezTo>
                  <a:pt x="103" y="271"/>
                  <a:pt x="103" y="270"/>
                  <a:pt x="103" y="270"/>
                </a:cubicBezTo>
                <a:cubicBezTo>
                  <a:pt x="102" y="269"/>
                  <a:pt x="103" y="269"/>
                  <a:pt x="103" y="268"/>
                </a:cubicBezTo>
                <a:cubicBezTo>
                  <a:pt x="103" y="267"/>
                  <a:pt x="104" y="267"/>
                  <a:pt x="104" y="266"/>
                </a:cubicBezTo>
                <a:cubicBezTo>
                  <a:pt x="105" y="265"/>
                  <a:pt x="106" y="264"/>
                  <a:pt x="107" y="263"/>
                </a:cubicBezTo>
                <a:cubicBezTo>
                  <a:pt x="108" y="262"/>
                  <a:pt x="109" y="261"/>
                  <a:pt x="110" y="260"/>
                </a:cubicBezTo>
                <a:cubicBezTo>
                  <a:pt x="111" y="259"/>
                  <a:pt x="112" y="259"/>
                  <a:pt x="112" y="259"/>
                </a:cubicBezTo>
                <a:cubicBezTo>
                  <a:pt x="113" y="258"/>
                  <a:pt x="113" y="258"/>
                  <a:pt x="114" y="258"/>
                </a:cubicBezTo>
                <a:cubicBezTo>
                  <a:pt x="114" y="258"/>
                  <a:pt x="115" y="259"/>
                  <a:pt x="115" y="259"/>
                </a:cubicBezTo>
                <a:lnTo>
                  <a:pt x="180" y="324"/>
                </a:lnTo>
                <a:close/>
                <a:moveTo>
                  <a:pt x="216" y="288"/>
                </a:moveTo>
                <a:cubicBezTo>
                  <a:pt x="216" y="288"/>
                  <a:pt x="216" y="289"/>
                  <a:pt x="216" y="289"/>
                </a:cubicBezTo>
                <a:cubicBezTo>
                  <a:pt x="216" y="290"/>
                  <a:pt x="216" y="290"/>
                  <a:pt x="216" y="291"/>
                </a:cubicBezTo>
                <a:cubicBezTo>
                  <a:pt x="216" y="291"/>
                  <a:pt x="215" y="292"/>
                  <a:pt x="215" y="293"/>
                </a:cubicBezTo>
                <a:cubicBezTo>
                  <a:pt x="214" y="294"/>
                  <a:pt x="213" y="295"/>
                  <a:pt x="212" y="296"/>
                </a:cubicBezTo>
                <a:cubicBezTo>
                  <a:pt x="211" y="297"/>
                  <a:pt x="210" y="298"/>
                  <a:pt x="209" y="299"/>
                </a:cubicBezTo>
                <a:cubicBezTo>
                  <a:pt x="208" y="300"/>
                  <a:pt x="207" y="300"/>
                  <a:pt x="207" y="300"/>
                </a:cubicBezTo>
                <a:cubicBezTo>
                  <a:pt x="206" y="301"/>
                  <a:pt x="205" y="301"/>
                  <a:pt x="205" y="301"/>
                </a:cubicBezTo>
                <a:cubicBezTo>
                  <a:pt x="204" y="300"/>
                  <a:pt x="204" y="300"/>
                  <a:pt x="204" y="300"/>
                </a:cubicBezTo>
                <a:lnTo>
                  <a:pt x="108" y="204"/>
                </a:lnTo>
                <a:cubicBezTo>
                  <a:pt x="107" y="203"/>
                  <a:pt x="107" y="203"/>
                  <a:pt x="107" y="203"/>
                </a:cubicBezTo>
                <a:cubicBezTo>
                  <a:pt x="107" y="202"/>
                  <a:pt x="107" y="202"/>
                  <a:pt x="107" y="201"/>
                </a:cubicBezTo>
                <a:cubicBezTo>
                  <a:pt x="107" y="200"/>
                  <a:pt x="108" y="200"/>
                  <a:pt x="109" y="199"/>
                </a:cubicBezTo>
                <a:cubicBezTo>
                  <a:pt x="109" y="198"/>
                  <a:pt x="110" y="197"/>
                  <a:pt x="111" y="196"/>
                </a:cubicBezTo>
                <a:cubicBezTo>
                  <a:pt x="113" y="194"/>
                  <a:pt x="114" y="194"/>
                  <a:pt x="114" y="193"/>
                </a:cubicBezTo>
                <a:cubicBezTo>
                  <a:pt x="115" y="192"/>
                  <a:pt x="116" y="192"/>
                  <a:pt x="117" y="192"/>
                </a:cubicBezTo>
                <a:cubicBezTo>
                  <a:pt x="117" y="191"/>
                  <a:pt x="118" y="191"/>
                  <a:pt x="118" y="191"/>
                </a:cubicBezTo>
                <a:cubicBezTo>
                  <a:pt x="119" y="191"/>
                  <a:pt x="119" y="192"/>
                  <a:pt x="120" y="192"/>
                </a:cubicBezTo>
                <a:lnTo>
                  <a:pt x="216" y="288"/>
                </a:lnTo>
                <a:close/>
                <a:moveTo>
                  <a:pt x="258" y="284"/>
                </a:moveTo>
                <a:cubicBezTo>
                  <a:pt x="258" y="285"/>
                  <a:pt x="258" y="285"/>
                  <a:pt x="259" y="286"/>
                </a:cubicBezTo>
                <a:cubicBezTo>
                  <a:pt x="259" y="287"/>
                  <a:pt x="258" y="287"/>
                  <a:pt x="258" y="288"/>
                </a:cubicBezTo>
                <a:cubicBezTo>
                  <a:pt x="258" y="289"/>
                  <a:pt x="257" y="290"/>
                  <a:pt x="257" y="290"/>
                </a:cubicBezTo>
                <a:cubicBezTo>
                  <a:pt x="256" y="291"/>
                  <a:pt x="255" y="292"/>
                  <a:pt x="254" y="293"/>
                </a:cubicBezTo>
                <a:cubicBezTo>
                  <a:pt x="253" y="294"/>
                  <a:pt x="252" y="295"/>
                  <a:pt x="251" y="296"/>
                </a:cubicBezTo>
                <a:cubicBezTo>
                  <a:pt x="250" y="296"/>
                  <a:pt x="249" y="297"/>
                  <a:pt x="249" y="297"/>
                </a:cubicBezTo>
                <a:cubicBezTo>
                  <a:pt x="248" y="297"/>
                  <a:pt x="247" y="297"/>
                  <a:pt x="247" y="297"/>
                </a:cubicBezTo>
                <a:cubicBezTo>
                  <a:pt x="246" y="296"/>
                  <a:pt x="246" y="296"/>
                  <a:pt x="245" y="295"/>
                </a:cubicBezTo>
                <a:lnTo>
                  <a:pt x="170" y="132"/>
                </a:lnTo>
                <a:cubicBezTo>
                  <a:pt x="169" y="131"/>
                  <a:pt x="169" y="130"/>
                  <a:pt x="169" y="130"/>
                </a:cubicBezTo>
                <a:cubicBezTo>
                  <a:pt x="169" y="129"/>
                  <a:pt x="169" y="128"/>
                  <a:pt x="169" y="128"/>
                </a:cubicBezTo>
                <a:cubicBezTo>
                  <a:pt x="169" y="127"/>
                  <a:pt x="170" y="126"/>
                  <a:pt x="171" y="126"/>
                </a:cubicBezTo>
                <a:cubicBezTo>
                  <a:pt x="171" y="125"/>
                  <a:pt x="172" y="124"/>
                  <a:pt x="173" y="123"/>
                </a:cubicBezTo>
                <a:cubicBezTo>
                  <a:pt x="174" y="122"/>
                  <a:pt x="175" y="121"/>
                  <a:pt x="176" y="120"/>
                </a:cubicBezTo>
                <a:cubicBezTo>
                  <a:pt x="177" y="120"/>
                  <a:pt x="178" y="119"/>
                  <a:pt x="179" y="119"/>
                </a:cubicBezTo>
                <a:cubicBezTo>
                  <a:pt x="179" y="119"/>
                  <a:pt x="180" y="119"/>
                  <a:pt x="181" y="119"/>
                </a:cubicBezTo>
                <a:cubicBezTo>
                  <a:pt x="181" y="120"/>
                  <a:pt x="182" y="120"/>
                  <a:pt x="182" y="121"/>
                </a:cubicBezTo>
                <a:lnTo>
                  <a:pt x="258" y="284"/>
                </a:lnTo>
                <a:close/>
                <a:moveTo>
                  <a:pt x="347" y="151"/>
                </a:moveTo>
                <a:cubicBezTo>
                  <a:pt x="348" y="152"/>
                  <a:pt x="348" y="152"/>
                  <a:pt x="349" y="153"/>
                </a:cubicBezTo>
                <a:cubicBezTo>
                  <a:pt x="349" y="154"/>
                  <a:pt x="350" y="155"/>
                  <a:pt x="350" y="155"/>
                </a:cubicBezTo>
                <a:cubicBezTo>
                  <a:pt x="350" y="156"/>
                  <a:pt x="350" y="156"/>
                  <a:pt x="350" y="157"/>
                </a:cubicBezTo>
                <a:cubicBezTo>
                  <a:pt x="350" y="157"/>
                  <a:pt x="349" y="158"/>
                  <a:pt x="349" y="158"/>
                </a:cubicBezTo>
                <a:lnTo>
                  <a:pt x="300" y="207"/>
                </a:lnTo>
                <a:cubicBezTo>
                  <a:pt x="300" y="207"/>
                  <a:pt x="300" y="207"/>
                  <a:pt x="299" y="207"/>
                </a:cubicBezTo>
                <a:cubicBezTo>
                  <a:pt x="299" y="207"/>
                  <a:pt x="298" y="207"/>
                  <a:pt x="298" y="207"/>
                </a:cubicBezTo>
                <a:cubicBezTo>
                  <a:pt x="297" y="207"/>
                  <a:pt x="296" y="207"/>
                  <a:pt x="295" y="206"/>
                </a:cubicBezTo>
                <a:cubicBezTo>
                  <a:pt x="295" y="206"/>
                  <a:pt x="294" y="205"/>
                  <a:pt x="293" y="204"/>
                </a:cubicBezTo>
                <a:cubicBezTo>
                  <a:pt x="292" y="203"/>
                  <a:pt x="291" y="203"/>
                  <a:pt x="291" y="202"/>
                </a:cubicBezTo>
                <a:cubicBezTo>
                  <a:pt x="290" y="201"/>
                  <a:pt x="290" y="200"/>
                  <a:pt x="290" y="200"/>
                </a:cubicBezTo>
                <a:cubicBezTo>
                  <a:pt x="290" y="199"/>
                  <a:pt x="290" y="199"/>
                  <a:pt x="290" y="198"/>
                </a:cubicBezTo>
                <a:cubicBezTo>
                  <a:pt x="290" y="198"/>
                  <a:pt x="290" y="197"/>
                  <a:pt x="291" y="197"/>
                </a:cubicBezTo>
                <a:lnTo>
                  <a:pt x="310" y="177"/>
                </a:lnTo>
                <a:lnTo>
                  <a:pt x="239" y="107"/>
                </a:lnTo>
                <a:lnTo>
                  <a:pt x="232" y="135"/>
                </a:lnTo>
                <a:cubicBezTo>
                  <a:pt x="232" y="137"/>
                  <a:pt x="231" y="138"/>
                  <a:pt x="231" y="138"/>
                </a:cubicBezTo>
                <a:cubicBezTo>
                  <a:pt x="230" y="139"/>
                  <a:pt x="230" y="139"/>
                  <a:pt x="229" y="139"/>
                </a:cubicBezTo>
                <a:cubicBezTo>
                  <a:pt x="228" y="139"/>
                  <a:pt x="228" y="139"/>
                  <a:pt x="227" y="139"/>
                </a:cubicBezTo>
                <a:cubicBezTo>
                  <a:pt x="226" y="138"/>
                  <a:pt x="225" y="137"/>
                  <a:pt x="224" y="136"/>
                </a:cubicBezTo>
                <a:cubicBezTo>
                  <a:pt x="223" y="135"/>
                  <a:pt x="222" y="134"/>
                  <a:pt x="222" y="134"/>
                </a:cubicBezTo>
                <a:cubicBezTo>
                  <a:pt x="221" y="133"/>
                  <a:pt x="221" y="133"/>
                  <a:pt x="221" y="132"/>
                </a:cubicBezTo>
                <a:cubicBezTo>
                  <a:pt x="221" y="132"/>
                  <a:pt x="220" y="131"/>
                  <a:pt x="220" y="130"/>
                </a:cubicBezTo>
                <a:cubicBezTo>
                  <a:pt x="220" y="130"/>
                  <a:pt x="220" y="129"/>
                  <a:pt x="221" y="129"/>
                </a:cubicBezTo>
                <a:lnTo>
                  <a:pt x="228" y="93"/>
                </a:lnTo>
                <a:cubicBezTo>
                  <a:pt x="228" y="93"/>
                  <a:pt x="228" y="93"/>
                  <a:pt x="229" y="92"/>
                </a:cubicBezTo>
                <a:cubicBezTo>
                  <a:pt x="229" y="92"/>
                  <a:pt x="229" y="91"/>
                  <a:pt x="229" y="91"/>
                </a:cubicBezTo>
                <a:cubicBezTo>
                  <a:pt x="230" y="90"/>
                  <a:pt x="230" y="90"/>
                  <a:pt x="231" y="89"/>
                </a:cubicBezTo>
                <a:cubicBezTo>
                  <a:pt x="231" y="89"/>
                  <a:pt x="232" y="88"/>
                  <a:pt x="233" y="87"/>
                </a:cubicBezTo>
                <a:cubicBezTo>
                  <a:pt x="234" y="86"/>
                  <a:pt x="235" y="85"/>
                  <a:pt x="236" y="84"/>
                </a:cubicBezTo>
                <a:cubicBezTo>
                  <a:pt x="237" y="84"/>
                  <a:pt x="237" y="83"/>
                  <a:pt x="238" y="83"/>
                </a:cubicBezTo>
                <a:cubicBezTo>
                  <a:pt x="239" y="83"/>
                  <a:pt x="239" y="83"/>
                  <a:pt x="240" y="83"/>
                </a:cubicBezTo>
                <a:cubicBezTo>
                  <a:pt x="240" y="83"/>
                  <a:pt x="240" y="83"/>
                  <a:pt x="241" y="83"/>
                </a:cubicBezTo>
                <a:lnTo>
                  <a:pt x="322" y="165"/>
                </a:lnTo>
                <a:lnTo>
                  <a:pt x="339" y="148"/>
                </a:lnTo>
                <a:cubicBezTo>
                  <a:pt x="339" y="148"/>
                  <a:pt x="340" y="148"/>
                  <a:pt x="340" y="147"/>
                </a:cubicBezTo>
                <a:cubicBezTo>
                  <a:pt x="341" y="147"/>
                  <a:pt x="342" y="147"/>
                  <a:pt x="342" y="148"/>
                </a:cubicBezTo>
                <a:cubicBezTo>
                  <a:pt x="343" y="148"/>
                  <a:pt x="344" y="148"/>
                  <a:pt x="344" y="149"/>
                </a:cubicBezTo>
                <a:cubicBezTo>
                  <a:pt x="345" y="149"/>
                  <a:pt x="346" y="150"/>
                  <a:pt x="347" y="151"/>
                </a:cubicBezTo>
                <a:close/>
                <a:moveTo>
                  <a:pt x="403" y="51"/>
                </a:moveTo>
                <a:cubicBezTo>
                  <a:pt x="408" y="55"/>
                  <a:pt x="411" y="60"/>
                  <a:pt x="413" y="64"/>
                </a:cubicBezTo>
                <a:cubicBezTo>
                  <a:pt x="414" y="69"/>
                  <a:pt x="415" y="74"/>
                  <a:pt x="415" y="80"/>
                </a:cubicBezTo>
                <a:cubicBezTo>
                  <a:pt x="415" y="85"/>
                  <a:pt x="413" y="90"/>
                  <a:pt x="410" y="96"/>
                </a:cubicBezTo>
                <a:cubicBezTo>
                  <a:pt x="408" y="101"/>
                  <a:pt x="404" y="106"/>
                  <a:pt x="399" y="111"/>
                </a:cubicBezTo>
                <a:cubicBezTo>
                  <a:pt x="395" y="114"/>
                  <a:pt x="392" y="117"/>
                  <a:pt x="389" y="119"/>
                </a:cubicBezTo>
                <a:cubicBezTo>
                  <a:pt x="386" y="121"/>
                  <a:pt x="383" y="123"/>
                  <a:pt x="380" y="125"/>
                </a:cubicBezTo>
                <a:cubicBezTo>
                  <a:pt x="377" y="126"/>
                  <a:pt x="375" y="127"/>
                  <a:pt x="373" y="128"/>
                </a:cubicBezTo>
                <a:cubicBezTo>
                  <a:pt x="370" y="128"/>
                  <a:pt x="369" y="129"/>
                  <a:pt x="368" y="129"/>
                </a:cubicBezTo>
                <a:cubicBezTo>
                  <a:pt x="368" y="129"/>
                  <a:pt x="367" y="129"/>
                  <a:pt x="367" y="129"/>
                </a:cubicBezTo>
                <a:cubicBezTo>
                  <a:pt x="366" y="128"/>
                  <a:pt x="365" y="128"/>
                  <a:pt x="365" y="128"/>
                </a:cubicBezTo>
                <a:cubicBezTo>
                  <a:pt x="364" y="128"/>
                  <a:pt x="364" y="127"/>
                  <a:pt x="363" y="126"/>
                </a:cubicBezTo>
                <a:cubicBezTo>
                  <a:pt x="362" y="126"/>
                  <a:pt x="361" y="125"/>
                  <a:pt x="360" y="124"/>
                </a:cubicBezTo>
                <a:cubicBezTo>
                  <a:pt x="358" y="122"/>
                  <a:pt x="357" y="121"/>
                  <a:pt x="357" y="120"/>
                </a:cubicBezTo>
                <a:cubicBezTo>
                  <a:pt x="357" y="119"/>
                  <a:pt x="357" y="118"/>
                  <a:pt x="357" y="117"/>
                </a:cubicBezTo>
                <a:cubicBezTo>
                  <a:pt x="358" y="117"/>
                  <a:pt x="359" y="116"/>
                  <a:pt x="361" y="116"/>
                </a:cubicBezTo>
                <a:cubicBezTo>
                  <a:pt x="363" y="115"/>
                  <a:pt x="366" y="115"/>
                  <a:pt x="369" y="113"/>
                </a:cubicBezTo>
                <a:cubicBezTo>
                  <a:pt x="372" y="112"/>
                  <a:pt x="375" y="111"/>
                  <a:pt x="378" y="109"/>
                </a:cubicBezTo>
                <a:cubicBezTo>
                  <a:pt x="382" y="107"/>
                  <a:pt x="385" y="104"/>
                  <a:pt x="389" y="101"/>
                </a:cubicBezTo>
                <a:cubicBezTo>
                  <a:pt x="392" y="98"/>
                  <a:pt x="394" y="94"/>
                  <a:pt x="396" y="91"/>
                </a:cubicBezTo>
                <a:cubicBezTo>
                  <a:pt x="398" y="88"/>
                  <a:pt x="398" y="85"/>
                  <a:pt x="399" y="81"/>
                </a:cubicBezTo>
                <a:cubicBezTo>
                  <a:pt x="399" y="78"/>
                  <a:pt x="398" y="75"/>
                  <a:pt x="397" y="72"/>
                </a:cubicBezTo>
                <a:cubicBezTo>
                  <a:pt x="396" y="70"/>
                  <a:pt x="394" y="67"/>
                  <a:pt x="392" y="64"/>
                </a:cubicBezTo>
                <a:cubicBezTo>
                  <a:pt x="389" y="62"/>
                  <a:pt x="386" y="60"/>
                  <a:pt x="383" y="59"/>
                </a:cubicBezTo>
                <a:cubicBezTo>
                  <a:pt x="380" y="58"/>
                  <a:pt x="377" y="58"/>
                  <a:pt x="373" y="58"/>
                </a:cubicBezTo>
                <a:cubicBezTo>
                  <a:pt x="369" y="59"/>
                  <a:pt x="366" y="60"/>
                  <a:pt x="362" y="62"/>
                </a:cubicBezTo>
                <a:cubicBezTo>
                  <a:pt x="358" y="64"/>
                  <a:pt x="354" y="67"/>
                  <a:pt x="350" y="71"/>
                </a:cubicBezTo>
                <a:lnTo>
                  <a:pt x="341" y="80"/>
                </a:lnTo>
                <a:cubicBezTo>
                  <a:pt x="341" y="81"/>
                  <a:pt x="340" y="81"/>
                  <a:pt x="340" y="81"/>
                </a:cubicBezTo>
                <a:cubicBezTo>
                  <a:pt x="339" y="81"/>
                  <a:pt x="339" y="81"/>
                  <a:pt x="338" y="81"/>
                </a:cubicBezTo>
                <a:cubicBezTo>
                  <a:pt x="337" y="81"/>
                  <a:pt x="337" y="81"/>
                  <a:pt x="336" y="81"/>
                </a:cubicBezTo>
                <a:cubicBezTo>
                  <a:pt x="335" y="80"/>
                  <a:pt x="334" y="79"/>
                  <a:pt x="333" y="78"/>
                </a:cubicBezTo>
                <a:cubicBezTo>
                  <a:pt x="332" y="77"/>
                  <a:pt x="332" y="77"/>
                  <a:pt x="331" y="76"/>
                </a:cubicBezTo>
                <a:cubicBezTo>
                  <a:pt x="331" y="75"/>
                  <a:pt x="330" y="74"/>
                  <a:pt x="330" y="74"/>
                </a:cubicBezTo>
                <a:cubicBezTo>
                  <a:pt x="330" y="73"/>
                  <a:pt x="330" y="73"/>
                  <a:pt x="330" y="72"/>
                </a:cubicBezTo>
                <a:cubicBezTo>
                  <a:pt x="331" y="72"/>
                  <a:pt x="331" y="71"/>
                  <a:pt x="331" y="71"/>
                </a:cubicBezTo>
                <a:lnTo>
                  <a:pt x="339" y="63"/>
                </a:lnTo>
                <a:cubicBezTo>
                  <a:pt x="343" y="59"/>
                  <a:pt x="345" y="56"/>
                  <a:pt x="347" y="53"/>
                </a:cubicBezTo>
                <a:cubicBezTo>
                  <a:pt x="348" y="50"/>
                  <a:pt x="349" y="46"/>
                  <a:pt x="350" y="43"/>
                </a:cubicBezTo>
                <a:cubicBezTo>
                  <a:pt x="350" y="40"/>
                  <a:pt x="349" y="37"/>
                  <a:pt x="348" y="33"/>
                </a:cubicBezTo>
                <a:cubicBezTo>
                  <a:pt x="347" y="30"/>
                  <a:pt x="345" y="28"/>
                  <a:pt x="342" y="25"/>
                </a:cubicBezTo>
                <a:cubicBezTo>
                  <a:pt x="341" y="23"/>
                  <a:pt x="338" y="21"/>
                  <a:pt x="336" y="20"/>
                </a:cubicBezTo>
                <a:cubicBezTo>
                  <a:pt x="334" y="19"/>
                  <a:pt x="331" y="19"/>
                  <a:pt x="329" y="19"/>
                </a:cubicBezTo>
                <a:cubicBezTo>
                  <a:pt x="326" y="19"/>
                  <a:pt x="323" y="19"/>
                  <a:pt x="321" y="20"/>
                </a:cubicBezTo>
                <a:cubicBezTo>
                  <a:pt x="318" y="22"/>
                  <a:pt x="316" y="23"/>
                  <a:pt x="313" y="26"/>
                </a:cubicBezTo>
                <a:cubicBezTo>
                  <a:pt x="310" y="29"/>
                  <a:pt x="308" y="32"/>
                  <a:pt x="307" y="35"/>
                </a:cubicBezTo>
                <a:cubicBezTo>
                  <a:pt x="305" y="38"/>
                  <a:pt x="304" y="41"/>
                  <a:pt x="303" y="44"/>
                </a:cubicBezTo>
                <a:cubicBezTo>
                  <a:pt x="302" y="47"/>
                  <a:pt x="302" y="49"/>
                  <a:pt x="301" y="51"/>
                </a:cubicBezTo>
                <a:cubicBezTo>
                  <a:pt x="301" y="53"/>
                  <a:pt x="300" y="54"/>
                  <a:pt x="300" y="55"/>
                </a:cubicBezTo>
                <a:cubicBezTo>
                  <a:pt x="300" y="55"/>
                  <a:pt x="299" y="55"/>
                  <a:pt x="299" y="55"/>
                </a:cubicBezTo>
                <a:cubicBezTo>
                  <a:pt x="299" y="56"/>
                  <a:pt x="298" y="56"/>
                  <a:pt x="298" y="55"/>
                </a:cubicBezTo>
                <a:cubicBezTo>
                  <a:pt x="297" y="55"/>
                  <a:pt x="296" y="55"/>
                  <a:pt x="296" y="54"/>
                </a:cubicBezTo>
                <a:cubicBezTo>
                  <a:pt x="295" y="54"/>
                  <a:pt x="294" y="53"/>
                  <a:pt x="293" y="52"/>
                </a:cubicBezTo>
                <a:cubicBezTo>
                  <a:pt x="292" y="51"/>
                  <a:pt x="292" y="50"/>
                  <a:pt x="291" y="50"/>
                </a:cubicBezTo>
                <a:cubicBezTo>
                  <a:pt x="291" y="49"/>
                  <a:pt x="290" y="49"/>
                  <a:pt x="290" y="48"/>
                </a:cubicBezTo>
                <a:cubicBezTo>
                  <a:pt x="290" y="48"/>
                  <a:pt x="290" y="47"/>
                  <a:pt x="289" y="46"/>
                </a:cubicBezTo>
                <a:cubicBezTo>
                  <a:pt x="289" y="46"/>
                  <a:pt x="289" y="45"/>
                  <a:pt x="289" y="44"/>
                </a:cubicBezTo>
                <a:cubicBezTo>
                  <a:pt x="289" y="43"/>
                  <a:pt x="289" y="42"/>
                  <a:pt x="290" y="40"/>
                </a:cubicBezTo>
                <a:cubicBezTo>
                  <a:pt x="291" y="37"/>
                  <a:pt x="291" y="35"/>
                  <a:pt x="293" y="32"/>
                </a:cubicBezTo>
                <a:cubicBezTo>
                  <a:pt x="294" y="29"/>
                  <a:pt x="295" y="26"/>
                  <a:pt x="298" y="23"/>
                </a:cubicBezTo>
                <a:cubicBezTo>
                  <a:pt x="300" y="19"/>
                  <a:pt x="302" y="16"/>
                  <a:pt x="305" y="13"/>
                </a:cubicBezTo>
                <a:cubicBezTo>
                  <a:pt x="310" y="9"/>
                  <a:pt x="314" y="6"/>
                  <a:pt x="318" y="4"/>
                </a:cubicBezTo>
                <a:cubicBezTo>
                  <a:pt x="323" y="1"/>
                  <a:pt x="327" y="0"/>
                  <a:pt x="331" y="0"/>
                </a:cubicBezTo>
                <a:cubicBezTo>
                  <a:pt x="335" y="0"/>
                  <a:pt x="339" y="1"/>
                  <a:pt x="343" y="2"/>
                </a:cubicBezTo>
                <a:cubicBezTo>
                  <a:pt x="347" y="4"/>
                  <a:pt x="351" y="7"/>
                  <a:pt x="354" y="10"/>
                </a:cubicBezTo>
                <a:cubicBezTo>
                  <a:pt x="357" y="13"/>
                  <a:pt x="359" y="16"/>
                  <a:pt x="361" y="19"/>
                </a:cubicBezTo>
                <a:cubicBezTo>
                  <a:pt x="363" y="23"/>
                  <a:pt x="364" y="26"/>
                  <a:pt x="364" y="29"/>
                </a:cubicBezTo>
                <a:cubicBezTo>
                  <a:pt x="365" y="33"/>
                  <a:pt x="365" y="36"/>
                  <a:pt x="364" y="40"/>
                </a:cubicBezTo>
                <a:cubicBezTo>
                  <a:pt x="363" y="43"/>
                  <a:pt x="362" y="47"/>
                  <a:pt x="359" y="50"/>
                </a:cubicBezTo>
                <a:lnTo>
                  <a:pt x="359" y="50"/>
                </a:lnTo>
                <a:cubicBezTo>
                  <a:pt x="363" y="47"/>
                  <a:pt x="367" y="45"/>
                  <a:pt x="371" y="44"/>
                </a:cubicBezTo>
                <a:cubicBezTo>
                  <a:pt x="375" y="43"/>
                  <a:pt x="378" y="42"/>
                  <a:pt x="382" y="42"/>
                </a:cubicBezTo>
                <a:cubicBezTo>
                  <a:pt x="386" y="42"/>
                  <a:pt x="390" y="43"/>
                  <a:pt x="393" y="44"/>
                </a:cubicBezTo>
                <a:cubicBezTo>
                  <a:pt x="397" y="46"/>
                  <a:pt x="400" y="48"/>
                  <a:pt x="403" y="5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1" name="Freeform 115"/>
          <p:cNvSpPr>
            <a:spLocks noEditPoints="1"/>
          </p:cNvSpPr>
          <p:nvPr/>
        </p:nvSpPr>
        <p:spPr bwMode="auto">
          <a:xfrm>
            <a:off x="8250238" y="5757863"/>
            <a:ext cx="312738" cy="328613"/>
          </a:xfrm>
          <a:custGeom>
            <a:avLst/>
            <a:gdLst>
              <a:gd name="T0" fmla="*/ 103 w 464"/>
              <a:gd name="T1" fmla="*/ 453 h 488"/>
              <a:gd name="T2" fmla="*/ 82 w 464"/>
              <a:gd name="T3" fmla="*/ 477 h 488"/>
              <a:gd name="T4" fmla="*/ 32 w 464"/>
              <a:gd name="T5" fmla="*/ 468 h 488"/>
              <a:gd name="T6" fmla="*/ 54 w 464"/>
              <a:gd name="T7" fmla="*/ 412 h 488"/>
              <a:gd name="T8" fmla="*/ 18 w 464"/>
              <a:gd name="T9" fmla="*/ 420 h 488"/>
              <a:gd name="T10" fmla="*/ 7 w 464"/>
              <a:gd name="T11" fmla="*/ 440 h 488"/>
              <a:gd name="T12" fmla="*/ 1 w 464"/>
              <a:gd name="T13" fmla="*/ 425 h 488"/>
              <a:gd name="T14" fmla="*/ 42 w 464"/>
              <a:gd name="T15" fmla="*/ 387 h 488"/>
              <a:gd name="T16" fmla="*/ 58 w 464"/>
              <a:gd name="T17" fmla="*/ 436 h 488"/>
              <a:gd name="T18" fmla="*/ 62 w 464"/>
              <a:gd name="T19" fmla="*/ 472 h 488"/>
              <a:gd name="T20" fmla="*/ 121 w 464"/>
              <a:gd name="T21" fmla="*/ 308 h 488"/>
              <a:gd name="T22" fmla="*/ 130 w 464"/>
              <a:gd name="T23" fmla="*/ 332 h 488"/>
              <a:gd name="T24" fmla="*/ 120 w 464"/>
              <a:gd name="T25" fmla="*/ 387 h 488"/>
              <a:gd name="T26" fmla="*/ 130 w 464"/>
              <a:gd name="T27" fmla="*/ 397 h 488"/>
              <a:gd name="T28" fmla="*/ 188 w 464"/>
              <a:gd name="T29" fmla="*/ 376 h 488"/>
              <a:gd name="T30" fmla="*/ 164 w 464"/>
              <a:gd name="T31" fmla="*/ 442 h 488"/>
              <a:gd name="T32" fmla="*/ 125 w 464"/>
              <a:gd name="T33" fmla="*/ 431 h 488"/>
              <a:gd name="T34" fmla="*/ 101 w 464"/>
              <a:gd name="T35" fmla="*/ 403 h 488"/>
              <a:gd name="T36" fmla="*/ 71 w 464"/>
              <a:gd name="T37" fmla="*/ 359 h 488"/>
              <a:gd name="T38" fmla="*/ 113 w 464"/>
              <a:gd name="T39" fmla="*/ 306 h 488"/>
              <a:gd name="T40" fmla="*/ 91 w 464"/>
              <a:gd name="T41" fmla="*/ 344 h 488"/>
              <a:gd name="T42" fmla="*/ 106 w 464"/>
              <a:gd name="T43" fmla="*/ 378 h 488"/>
              <a:gd name="T44" fmla="*/ 119 w 464"/>
              <a:gd name="T45" fmla="*/ 344 h 488"/>
              <a:gd name="T46" fmla="*/ 137 w 464"/>
              <a:gd name="T47" fmla="*/ 416 h 488"/>
              <a:gd name="T48" fmla="*/ 170 w 464"/>
              <a:gd name="T49" fmla="*/ 420 h 488"/>
              <a:gd name="T50" fmla="*/ 235 w 464"/>
              <a:gd name="T51" fmla="*/ 252 h 488"/>
              <a:gd name="T52" fmla="*/ 222 w 464"/>
              <a:gd name="T53" fmla="*/ 332 h 488"/>
              <a:gd name="T54" fmla="*/ 153 w 464"/>
              <a:gd name="T55" fmla="*/ 283 h 488"/>
              <a:gd name="T56" fmla="*/ 218 w 464"/>
              <a:gd name="T57" fmla="*/ 239 h 488"/>
              <a:gd name="T58" fmla="*/ 189 w 464"/>
              <a:gd name="T59" fmla="*/ 251 h 488"/>
              <a:gd name="T60" fmla="*/ 183 w 464"/>
              <a:gd name="T61" fmla="*/ 304 h 488"/>
              <a:gd name="T62" fmla="*/ 236 w 464"/>
              <a:gd name="T63" fmla="*/ 299 h 488"/>
              <a:gd name="T64" fmla="*/ 308 w 464"/>
              <a:gd name="T65" fmla="*/ 286 h 488"/>
              <a:gd name="T66" fmla="*/ 298 w 464"/>
              <a:gd name="T67" fmla="*/ 296 h 488"/>
              <a:gd name="T68" fmla="*/ 218 w 464"/>
              <a:gd name="T69" fmla="*/ 127 h 488"/>
              <a:gd name="T70" fmla="*/ 230 w 464"/>
              <a:gd name="T71" fmla="*/ 119 h 488"/>
              <a:gd name="T72" fmla="*/ 399 w 464"/>
              <a:gd name="T73" fmla="*/ 155 h 488"/>
              <a:gd name="T74" fmla="*/ 347 w 464"/>
              <a:gd name="T75" fmla="*/ 207 h 488"/>
              <a:gd name="T76" fmla="*/ 339 w 464"/>
              <a:gd name="T77" fmla="*/ 198 h 488"/>
              <a:gd name="T78" fmla="*/ 280 w 464"/>
              <a:gd name="T79" fmla="*/ 138 h 488"/>
              <a:gd name="T80" fmla="*/ 270 w 464"/>
              <a:gd name="T81" fmla="*/ 132 h 488"/>
              <a:gd name="T82" fmla="*/ 279 w 464"/>
              <a:gd name="T83" fmla="*/ 91 h 488"/>
              <a:gd name="T84" fmla="*/ 289 w 464"/>
              <a:gd name="T85" fmla="*/ 82 h 488"/>
              <a:gd name="T86" fmla="*/ 391 w 464"/>
              <a:gd name="T87" fmla="*/ 147 h 488"/>
              <a:gd name="T88" fmla="*/ 464 w 464"/>
              <a:gd name="T89" fmla="*/ 79 h 488"/>
              <a:gd name="T90" fmla="*/ 422 w 464"/>
              <a:gd name="T91" fmla="*/ 127 h 488"/>
              <a:gd name="T92" fmla="*/ 409 w 464"/>
              <a:gd name="T93" fmla="*/ 124 h 488"/>
              <a:gd name="T94" fmla="*/ 427 w 464"/>
              <a:gd name="T95" fmla="*/ 108 h 488"/>
              <a:gd name="T96" fmla="*/ 441 w 464"/>
              <a:gd name="T97" fmla="*/ 64 h 488"/>
              <a:gd name="T98" fmla="*/ 390 w 464"/>
              <a:gd name="T99" fmla="*/ 80 h 488"/>
              <a:gd name="T100" fmla="*/ 380 w 464"/>
              <a:gd name="T101" fmla="*/ 75 h 488"/>
              <a:gd name="T102" fmla="*/ 396 w 464"/>
              <a:gd name="T103" fmla="*/ 52 h 488"/>
              <a:gd name="T104" fmla="*/ 378 w 464"/>
              <a:gd name="T105" fmla="*/ 18 h 488"/>
              <a:gd name="T106" fmla="*/ 350 w 464"/>
              <a:gd name="T107" fmla="*/ 51 h 488"/>
              <a:gd name="T108" fmla="*/ 342 w 464"/>
              <a:gd name="T109" fmla="*/ 51 h 488"/>
              <a:gd name="T110" fmla="*/ 339 w 464"/>
              <a:gd name="T111" fmla="*/ 39 h 488"/>
              <a:gd name="T112" fmla="*/ 380 w 464"/>
              <a:gd name="T113" fmla="*/ 0 h 488"/>
              <a:gd name="T114" fmla="*/ 413 w 464"/>
              <a:gd name="T115" fmla="*/ 39 h 488"/>
              <a:gd name="T116" fmla="*/ 443 w 464"/>
              <a:gd name="T117" fmla="*/ 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" h="488">
                <a:moveTo>
                  <a:pt x="109" y="443"/>
                </a:moveTo>
                <a:cubicBezTo>
                  <a:pt x="110" y="444"/>
                  <a:pt x="110" y="444"/>
                  <a:pt x="110" y="445"/>
                </a:cubicBezTo>
                <a:cubicBezTo>
                  <a:pt x="110" y="446"/>
                  <a:pt x="110" y="446"/>
                  <a:pt x="109" y="447"/>
                </a:cubicBezTo>
                <a:cubicBezTo>
                  <a:pt x="108" y="448"/>
                  <a:pt x="108" y="449"/>
                  <a:pt x="106" y="450"/>
                </a:cubicBezTo>
                <a:cubicBezTo>
                  <a:pt x="105" y="452"/>
                  <a:pt x="104" y="453"/>
                  <a:pt x="103" y="453"/>
                </a:cubicBezTo>
                <a:cubicBezTo>
                  <a:pt x="102" y="454"/>
                  <a:pt x="101" y="454"/>
                  <a:pt x="101" y="454"/>
                </a:cubicBezTo>
                <a:cubicBezTo>
                  <a:pt x="100" y="454"/>
                  <a:pt x="100" y="454"/>
                  <a:pt x="99" y="453"/>
                </a:cubicBezTo>
                <a:lnTo>
                  <a:pt x="93" y="447"/>
                </a:lnTo>
                <a:cubicBezTo>
                  <a:pt x="93" y="453"/>
                  <a:pt x="92" y="458"/>
                  <a:pt x="90" y="463"/>
                </a:cubicBezTo>
                <a:cubicBezTo>
                  <a:pt x="88" y="468"/>
                  <a:pt x="86" y="473"/>
                  <a:pt x="82" y="477"/>
                </a:cubicBezTo>
                <a:cubicBezTo>
                  <a:pt x="78" y="480"/>
                  <a:pt x="75" y="483"/>
                  <a:pt x="71" y="485"/>
                </a:cubicBezTo>
                <a:cubicBezTo>
                  <a:pt x="67" y="487"/>
                  <a:pt x="64" y="488"/>
                  <a:pt x="60" y="488"/>
                </a:cubicBezTo>
                <a:cubicBezTo>
                  <a:pt x="57" y="488"/>
                  <a:pt x="53" y="488"/>
                  <a:pt x="50" y="486"/>
                </a:cubicBezTo>
                <a:cubicBezTo>
                  <a:pt x="46" y="485"/>
                  <a:pt x="43" y="483"/>
                  <a:pt x="40" y="480"/>
                </a:cubicBezTo>
                <a:cubicBezTo>
                  <a:pt x="36" y="476"/>
                  <a:pt x="34" y="472"/>
                  <a:pt x="32" y="468"/>
                </a:cubicBezTo>
                <a:cubicBezTo>
                  <a:pt x="31" y="464"/>
                  <a:pt x="31" y="459"/>
                  <a:pt x="32" y="455"/>
                </a:cubicBezTo>
                <a:cubicBezTo>
                  <a:pt x="33" y="450"/>
                  <a:pt x="35" y="446"/>
                  <a:pt x="38" y="441"/>
                </a:cubicBezTo>
                <a:cubicBezTo>
                  <a:pt x="41" y="436"/>
                  <a:pt x="45" y="431"/>
                  <a:pt x="50" y="426"/>
                </a:cubicBezTo>
                <a:lnTo>
                  <a:pt x="59" y="417"/>
                </a:lnTo>
                <a:lnTo>
                  <a:pt x="54" y="412"/>
                </a:lnTo>
                <a:cubicBezTo>
                  <a:pt x="52" y="409"/>
                  <a:pt x="49" y="407"/>
                  <a:pt x="47" y="406"/>
                </a:cubicBezTo>
                <a:cubicBezTo>
                  <a:pt x="45" y="405"/>
                  <a:pt x="42" y="404"/>
                  <a:pt x="40" y="404"/>
                </a:cubicBezTo>
                <a:cubicBezTo>
                  <a:pt x="37" y="404"/>
                  <a:pt x="35" y="404"/>
                  <a:pt x="32" y="405"/>
                </a:cubicBezTo>
                <a:cubicBezTo>
                  <a:pt x="30" y="407"/>
                  <a:pt x="27" y="409"/>
                  <a:pt x="24" y="411"/>
                </a:cubicBezTo>
                <a:cubicBezTo>
                  <a:pt x="21" y="414"/>
                  <a:pt x="19" y="417"/>
                  <a:pt x="18" y="420"/>
                </a:cubicBezTo>
                <a:cubicBezTo>
                  <a:pt x="16" y="423"/>
                  <a:pt x="15" y="426"/>
                  <a:pt x="14" y="429"/>
                </a:cubicBezTo>
                <a:cubicBezTo>
                  <a:pt x="13" y="431"/>
                  <a:pt x="12" y="434"/>
                  <a:pt x="12" y="435"/>
                </a:cubicBezTo>
                <a:cubicBezTo>
                  <a:pt x="11" y="437"/>
                  <a:pt x="11" y="438"/>
                  <a:pt x="10" y="439"/>
                </a:cubicBezTo>
                <a:cubicBezTo>
                  <a:pt x="10" y="439"/>
                  <a:pt x="9" y="440"/>
                  <a:pt x="9" y="440"/>
                </a:cubicBezTo>
                <a:cubicBezTo>
                  <a:pt x="8" y="440"/>
                  <a:pt x="8" y="440"/>
                  <a:pt x="7" y="440"/>
                </a:cubicBezTo>
                <a:cubicBezTo>
                  <a:pt x="7" y="439"/>
                  <a:pt x="6" y="439"/>
                  <a:pt x="5" y="439"/>
                </a:cubicBezTo>
                <a:cubicBezTo>
                  <a:pt x="5" y="438"/>
                  <a:pt x="4" y="438"/>
                  <a:pt x="3" y="437"/>
                </a:cubicBezTo>
                <a:cubicBezTo>
                  <a:pt x="2" y="436"/>
                  <a:pt x="1" y="435"/>
                  <a:pt x="0" y="434"/>
                </a:cubicBezTo>
                <a:cubicBezTo>
                  <a:pt x="0" y="433"/>
                  <a:pt x="0" y="432"/>
                  <a:pt x="0" y="431"/>
                </a:cubicBezTo>
                <a:cubicBezTo>
                  <a:pt x="0" y="429"/>
                  <a:pt x="0" y="427"/>
                  <a:pt x="1" y="425"/>
                </a:cubicBezTo>
                <a:cubicBezTo>
                  <a:pt x="2" y="423"/>
                  <a:pt x="3" y="420"/>
                  <a:pt x="4" y="417"/>
                </a:cubicBezTo>
                <a:cubicBezTo>
                  <a:pt x="5" y="414"/>
                  <a:pt x="7" y="412"/>
                  <a:pt x="9" y="409"/>
                </a:cubicBezTo>
                <a:cubicBezTo>
                  <a:pt x="11" y="406"/>
                  <a:pt x="13" y="403"/>
                  <a:pt x="16" y="401"/>
                </a:cubicBezTo>
                <a:cubicBezTo>
                  <a:pt x="20" y="396"/>
                  <a:pt x="25" y="393"/>
                  <a:pt x="29" y="390"/>
                </a:cubicBezTo>
                <a:cubicBezTo>
                  <a:pt x="34" y="388"/>
                  <a:pt x="38" y="387"/>
                  <a:pt x="42" y="387"/>
                </a:cubicBezTo>
                <a:cubicBezTo>
                  <a:pt x="46" y="387"/>
                  <a:pt x="50" y="388"/>
                  <a:pt x="54" y="390"/>
                </a:cubicBezTo>
                <a:cubicBezTo>
                  <a:pt x="58" y="392"/>
                  <a:pt x="62" y="396"/>
                  <a:pt x="66" y="400"/>
                </a:cubicBezTo>
                <a:lnTo>
                  <a:pt x="109" y="443"/>
                </a:lnTo>
                <a:close/>
                <a:moveTo>
                  <a:pt x="68" y="425"/>
                </a:moveTo>
                <a:lnTo>
                  <a:pt x="58" y="436"/>
                </a:lnTo>
                <a:cubicBezTo>
                  <a:pt x="55" y="439"/>
                  <a:pt x="52" y="442"/>
                  <a:pt x="50" y="445"/>
                </a:cubicBezTo>
                <a:cubicBezTo>
                  <a:pt x="48" y="448"/>
                  <a:pt x="47" y="451"/>
                  <a:pt x="47" y="453"/>
                </a:cubicBezTo>
                <a:cubicBezTo>
                  <a:pt x="46" y="456"/>
                  <a:pt x="46" y="458"/>
                  <a:pt x="47" y="461"/>
                </a:cubicBezTo>
                <a:cubicBezTo>
                  <a:pt x="48" y="463"/>
                  <a:pt x="49" y="465"/>
                  <a:pt x="51" y="467"/>
                </a:cubicBezTo>
                <a:cubicBezTo>
                  <a:pt x="54" y="470"/>
                  <a:pt x="58" y="472"/>
                  <a:pt x="62" y="472"/>
                </a:cubicBezTo>
                <a:cubicBezTo>
                  <a:pt x="66" y="472"/>
                  <a:pt x="70" y="470"/>
                  <a:pt x="74" y="466"/>
                </a:cubicBezTo>
                <a:cubicBezTo>
                  <a:pt x="77" y="463"/>
                  <a:pt x="79" y="459"/>
                  <a:pt x="81" y="455"/>
                </a:cubicBezTo>
                <a:cubicBezTo>
                  <a:pt x="82" y="450"/>
                  <a:pt x="82" y="445"/>
                  <a:pt x="82" y="439"/>
                </a:cubicBezTo>
                <a:lnTo>
                  <a:pt x="68" y="425"/>
                </a:lnTo>
                <a:close/>
                <a:moveTo>
                  <a:pt x="121" y="308"/>
                </a:moveTo>
                <a:cubicBezTo>
                  <a:pt x="122" y="310"/>
                  <a:pt x="123" y="311"/>
                  <a:pt x="124" y="312"/>
                </a:cubicBezTo>
                <a:cubicBezTo>
                  <a:pt x="124" y="314"/>
                  <a:pt x="124" y="315"/>
                  <a:pt x="123" y="315"/>
                </a:cubicBezTo>
                <a:lnTo>
                  <a:pt x="114" y="325"/>
                </a:lnTo>
                <a:cubicBezTo>
                  <a:pt x="117" y="325"/>
                  <a:pt x="120" y="325"/>
                  <a:pt x="123" y="327"/>
                </a:cubicBezTo>
                <a:cubicBezTo>
                  <a:pt x="126" y="328"/>
                  <a:pt x="128" y="330"/>
                  <a:pt x="130" y="332"/>
                </a:cubicBezTo>
                <a:cubicBezTo>
                  <a:pt x="134" y="336"/>
                  <a:pt x="137" y="340"/>
                  <a:pt x="139" y="344"/>
                </a:cubicBezTo>
                <a:cubicBezTo>
                  <a:pt x="140" y="348"/>
                  <a:pt x="141" y="352"/>
                  <a:pt x="141" y="356"/>
                </a:cubicBezTo>
                <a:cubicBezTo>
                  <a:pt x="140" y="361"/>
                  <a:pt x="139" y="365"/>
                  <a:pt x="137" y="369"/>
                </a:cubicBezTo>
                <a:cubicBezTo>
                  <a:pt x="135" y="373"/>
                  <a:pt x="132" y="377"/>
                  <a:pt x="129" y="381"/>
                </a:cubicBezTo>
                <a:cubicBezTo>
                  <a:pt x="126" y="383"/>
                  <a:pt x="123" y="385"/>
                  <a:pt x="120" y="387"/>
                </a:cubicBezTo>
                <a:cubicBezTo>
                  <a:pt x="117" y="389"/>
                  <a:pt x="114" y="390"/>
                  <a:pt x="112" y="390"/>
                </a:cubicBezTo>
                <a:cubicBezTo>
                  <a:pt x="112" y="392"/>
                  <a:pt x="112" y="393"/>
                  <a:pt x="113" y="395"/>
                </a:cubicBezTo>
                <a:cubicBezTo>
                  <a:pt x="113" y="397"/>
                  <a:pt x="114" y="398"/>
                  <a:pt x="116" y="400"/>
                </a:cubicBezTo>
                <a:cubicBezTo>
                  <a:pt x="118" y="401"/>
                  <a:pt x="120" y="402"/>
                  <a:pt x="122" y="402"/>
                </a:cubicBezTo>
                <a:cubicBezTo>
                  <a:pt x="125" y="401"/>
                  <a:pt x="128" y="400"/>
                  <a:pt x="130" y="397"/>
                </a:cubicBezTo>
                <a:lnTo>
                  <a:pt x="148" y="381"/>
                </a:lnTo>
                <a:cubicBezTo>
                  <a:pt x="151" y="378"/>
                  <a:pt x="155" y="375"/>
                  <a:pt x="158" y="373"/>
                </a:cubicBezTo>
                <a:cubicBezTo>
                  <a:pt x="162" y="372"/>
                  <a:pt x="165" y="370"/>
                  <a:pt x="168" y="370"/>
                </a:cubicBezTo>
                <a:cubicBezTo>
                  <a:pt x="172" y="369"/>
                  <a:pt x="175" y="370"/>
                  <a:pt x="178" y="371"/>
                </a:cubicBezTo>
                <a:cubicBezTo>
                  <a:pt x="182" y="372"/>
                  <a:pt x="185" y="374"/>
                  <a:pt x="188" y="376"/>
                </a:cubicBezTo>
                <a:cubicBezTo>
                  <a:pt x="190" y="379"/>
                  <a:pt x="193" y="383"/>
                  <a:pt x="194" y="387"/>
                </a:cubicBezTo>
                <a:cubicBezTo>
                  <a:pt x="196" y="391"/>
                  <a:pt x="196" y="395"/>
                  <a:pt x="195" y="400"/>
                </a:cubicBezTo>
                <a:cubicBezTo>
                  <a:pt x="195" y="404"/>
                  <a:pt x="193" y="409"/>
                  <a:pt x="190" y="414"/>
                </a:cubicBezTo>
                <a:cubicBezTo>
                  <a:pt x="188" y="419"/>
                  <a:pt x="184" y="425"/>
                  <a:pt x="178" y="430"/>
                </a:cubicBezTo>
                <a:cubicBezTo>
                  <a:pt x="173" y="435"/>
                  <a:pt x="168" y="439"/>
                  <a:pt x="164" y="442"/>
                </a:cubicBezTo>
                <a:cubicBezTo>
                  <a:pt x="159" y="445"/>
                  <a:pt x="155" y="447"/>
                  <a:pt x="151" y="447"/>
                </a:cubicBezTo>
                <a:cubicBezTo>
                  <a:pt x="147" y="448"/>
                  <a:pt x="143" y="448"/>
                  <a:pt x="140" y="447"/>
                </a:cubicBezTo>
                <a:cubicBezTo>
                  <a:pt x="137" y="446"/>
                  <a:pt x="134" y="444"/>
                  <a:pt x="132" y="442"/>
                </a:cubicBezTo>
                <a:cubicBezTo>
                  <a:pt x="130" y="440"/>
                  <a:pt x="129" y="438"/>
                  <a:pt x="128" y="437"/>
                </a:cubicBezTo>
                <a:cubicBezTo>
                  <a:pt x="127" y="435"/>
                  <a:pt x="126" y="433"/>
                  <a:pt x="125" y="431"/>
                </a:cubicBezTo>
                <a:cubicBezTo>
                  <a:pt x="125" y="428"/>
                  <a:pt x="124" y="426"/>
                  <a:pt x="124" y="424"/>
                </a:cubicBezTo>
                <a:cubicBezTo>
                  <a:pt x="124" y="421"/>
                  <a:pt x="124" y="419"/>
                  <a:pt x="125" y="416"/>
                </a:cubicBezTo>
                <a:cubicBezTo>
                  <a:pt x="121" y="417"/>
                  <a:pt x="118" y="417"/>
                  <a:pt x="115" y="417"/>
                </a:cubicBezTo>
                <a:cubicBezTo>
                  <a:pt x="112" y="416"/>
                  <a:pt x="110" y="415"/>
                  <a:pt x="108" y="413"/>
                </a:cubicBezTo>
                <a:cubicBezTo>
                  <a:pt x="105" y="410"/>
                  <a:pt x="103" y="406"/>
                  <a:pt x="101" y="403"/>
                </a:cubicBezTo>
                <a:cubicBezTo>
                  <a:pt x="100" y="399"/>
                  <a:pt x="100" y="396"/>
                  <a:pt x="100" y="392"/>
                </a:cubicBezTo>
                <a:cubicBezTo>
                  <a:pt x="97" y="392"/>
                  <a:pt x="93" y="391"/>
                  <a:pt x="90" y="390"/>
                </a:cubicBezTo>
                <a:cubicBezTo>
                  <a:pt x="87" y="388"/>
                  <a:pt x="84" y="386"/>
                  <a:pt x="81" y="383"/>
                </a:cubicBezTo>
                <a:cubicBezTo>
                  <a:pt x="77" y="379"/>
                  <a:pt x="75" y="375"/>
                  <a:pt x="73" y="371"/>
                </a:cubicBezTo>
                <a:cubicBezTo>
                  <a:pt x="71" y="367"/>
                  <a:pt x="70" y="363"/>
                  <a:pt x="71" y="359"/>
                </a:cubicBezTo>
                <a:cubicBezTo>
                  <a:pt x="71" y="354"/>
                  <a:pt x="72" y="350"/>
                  <a:pt x="74" y="346"/>
                </a:cubicBezTo>
                <a:cubicBezTo>
                  <a:pt x="76" y="342"/>
                  <a:pt x="79" y="338"/>
                  <a:pt x="82" y="334"/>
                </a:cubicBezTo>
                <a:cubicBezTo>
                  <a:pt x="84" y="332"/>
                  <a:pt x="86" y="331"/>
                  <a:pt x="88" y="329"/>
                </a:cubicBezTo>
                <a:cubicBezTo>
                  <a:pt x="90" y="328"/>
                  <a:pt x="92" y="326"/>
                  <a:pt x="94" y="325"/>
                </a:cubicBezTo>
                <a:lnTo>
                  <a:pt x="113" y="306"/>
                </a:lnTo>
                <a:cubicBezTo>
                  <a:pt x="114" y="305"/>
                  <a:pt x="115" y="305"/>
                  <a:pt x="116" y="305"/>
                </a:cubicBezTo>
                <a:cubicBezTo>
                  <a:pt x="118" y="306"/>
                  <a:pt x="119" y="307"/>
                  <a:pt x="121" y="308"/>
                </a:cubicBezTo>
                <a:close/>
                <a:moveTo>
                  <a:pt x="119" y="344"/>
                </a:moveTo>
                <a:cubicBezTo>
                  <a:pt x="115" y="339"/>
                  <a:pt x="110" y="337"/>
                  <a:pt x="105" y="337"/>
                </a:cubicBezTo>
                <a:cubicBezTo>
                  <a:pt x="100" y="337"/>
                  <a:pt x="96" y="339"/>
                  <a:pt x="91" y="344"/>
                </a:cubicBezTo>
                <a:cubicBezTo>
                  <a:pt x="89" y="346"/>
                  <a:pt x="87" y="348"/>
                  <a:pt x="86" y="351"/>
                </a:cubicBezTo>
                <a:cubicBezTo>
                  <a:pt x="85" y="353"/>
                  <a:pt x="85" y="356"/>
                  <a:pt x="85" y="358"/>
                </a:cubicBezTo>
                <a:cubicBezTo>
                  <a:pt x="86" y="361"/>
                  <a:pt x="86" y="363"/>
                  <a:pt x="87" y="365"/>
                </a:cubicBezTo>
                <a:cubicBezTo>
                  <a:pt x="89" y="368"/>
                  <a:pt x="90" y="370"/>
                  <a:pt x="92" y="372"/>
                </a:cubicBezTo>
                <a:cubicBezTo>
                  <a:pt x="96" y="376"/>
                  <a:pt x="101" y="378"/>
                  <a:pt x="106" y="378"/>
                </a:cubicBezTo>
                <a:cubicBezTo>
                  <a:pt x="111" y="378"/>
                  <a:pt x="115" y="376"/>
                  <a:pt x="120" y="372"/>
                </a:cubicBezTo>
                <a:cubicBezTo>
                  <a:pt x="122" y="369"/>
                  <a:pt x="124" y="367"/>
                  <a:pt x="125" y="364"/>
                </a:cubicBezTo>
                <a:cubicBezTo>
                  <a:pt x="126" y="362"/>
                  <a:pt x="126" y="359"/>
                  <a:pt x="126" y="357"/>
                </a:cubicBezTo>
                <a:cubicBezTo>
                  <a:pt x="126" y="355"/>
                  <a:pt x="125" y="352"/>
                  <a:pt x="124" y="350"/>
                </a:cubicBezTo>
                <a:cubicBezTo>
                  <a:pt x="123" y="348"/>
                  <a:pt x="121" y="346"/>
                  <a:pt x="119" y="344"/>
                </a:cubicBezTo>
                <a:close/>
                <a:moveTo>
                  <a:pt x="176" y="389"/>
                </a:moveTo>
                <a:cubicBezTo>
                  <a:pt x="174" y="386"/>
                  <a:pt x="170" y="385"/>
                  <a:pt x="166" y="386"/>
                </a:cubicBezTo>
                <a:cubicBezTo>
                  <a:pt x="163" y="387"/>
                  <a:pt x="159" y="389"/>
                  <a:pt x="155" y="393"/>
                </a:cubicBezTo>
                <a:lnTo>
                  <a:pt x="138" y="409"/>
                </a:lnTo>
                <a:cubicBezTo>
                  <a:pt x="137" y="412"/>
                  <a:pt x="137" y="414"/>
                  <a:pt x="137" y="416"/>
                </a:cubicBezTo>
                <a:cubicBezTo>
                  <a:pt x="137" y="418"/>
                  <a:pt x="138" y="420"/>
                  <a:pt x="138" y="422"/>
                </a:cubicBezTo>
                <a:cubicBezTo>
                  <a:pt x="138" y="423"/>
                  <a:pt x="139" y="424"/>
                  <a:pt x="140" y="426"/>
                </a:cubicBezTo>
                <a:cubicBezTo>
                  <a:pt x="140" y="427"/>
                  <a:pt x="141" y="428"/>
                  <a:pt x="142" y="429"/>
                </a:cubicBezTo>
                <a:cubicBezTo>
                  <a:pt x="145" y="432"/>
                  <a:pt x="149" y="433"/>
                  <a:pt x="154" y="431"/>
                </a:cubicBezTo>
                <a:cubicBezTo>
                  <a:pt x="159" y="430"/>
                  <a:pt x="164" y="426"/>
                  <a:pt x="170" y="420"/>
                </a:cubicBezTo>
                <a:cubicBezTo>
                  <a:pt x="173" y="417"/>
                  <a:pt x="176" y="413"/>
                  <a:pt x="178" y="410"/>
                </a:cubicBezTo>
                <a:cubicBezTo>
                  <a:pt x="179" y="407"/>
                  <a:pt x="180" y="404"/>
                  <a:pt x="181" y="402"/>
                </a:cubicBezTo>
                <a:cubicBezTo>
                  <a:pt x="181" y="399"/>
                  <a:pt x="181" y="397"/>
                  <a:pt x="180" y="395"/>
                </a:cubicBezTo>
                <a:cubicBezTo>
                  <a:pt x="179" y="392"/>
                  <a:pt x="178" y="391"/>
                  <a:pt x="176" y="389"/>
                </a:cubicBezTo>
                <a:close/>
                <a:moveTo>
                  <a:pt x="235" y="252"/>
                </a:moveTo>
                <a:cubicBezTo>
                  <a:pt x="240" y="257"/>
                  <a:pt x="244" y="262"/>
                  <a:pt x="247" y="268"/>
                </a:cubicBezTo>
                <a:cubicBezTo>
                  <a:pt x="250" y="274"/>
                  <a:pt x="252" y="280"/>
                  <a:pt x="252" y="286"/>
                </a:cubicBezTo>
                <a:cubicBezTo>
                  <a:pt x="253" y="292"/>
                  <a:pt x="252" y="298"/>
                  <a:pt x="249" y="304"/>
                </a:cubicBezTo>
                <a:cubicBezTo>
                  <a:pt x="247" y="310"/>
                  <a:pt x="243" y="315"/>
                  <a:pt x="238" y="321"/>
                </a:cubicBezTo>
                <a:cubicBezTo>
                  <a:pt x="232" y="326"/>
                  <a:pt x="227" y="330"/>
                  <a:pt x="222" y="332"/>
                </a:cubicBezTo>
                <a:cubicBezTo>
                  <a:pt x="216" y="335"/>
                  <a:pt x="210" y="336"/>
                  <a:pt x="205" y="335"/>
                </a:cubicBezTo>
                <a:cubicBezTo>
                  <a:pt x="199" y="335"/>
                  <a:pt x="193" y="333"/>
                  <a:pt x="188" y="330"/>
                </a:cubicBezTo>
                <a:cubicBezTo>
                  <a:pt x="182" y="327"/>
                  <a:pt x="177" y="323"/>
                  <a:pt x="171" y="317"/>
                </a:cubicBezTo>
                <a:cubicBezTo>
                  <a:pt x="166" y="312"/>
                  <a:pt x="162" y="307"/>
                  <a:pt x="159" y="301"/>
                </a:cubicBezTo>
                <a:cubicBezTo>
                  <a:pt x="156" y="295"/>
                  <a:pt x="154" y="289"/>
                  <a:pt x="153" y="283"/>
                </a:cubicBezTo>
                <a:cubicBezTo>
                  <a:pt x="153" y="277"/>
                  <a:pt x="154" y="271"/>
                  <a:pt x="156" y="265"/>
                </a:cubicBezTo>
                <a:cubicBezTo>
                  <a:pt x="159" y="260"/>
                  <a:pt x="163" y="254"/>
                  <a:pt x="168" y="248"/>
                </a:cubicBezTo>
                <a:cubicBezTo>
                  <a:pt x="173" y="243"/>
                  <a:pt x="179" y="239"/>
                  <a:pt x="184" y="237"/>
                </a:cubicBezTo>
                <a:cubicBezTo>
                  <a:pt x="190" y="234"/>
                  <a:pt x="195" y="233"/>
                  <a:pt x="201" y="234"/>
                </a:cubicBezTo>
                <a:cubicBezTo>
                  <a:pt x="207" y="234"/>
                  <a:pt x="212" y="236"/>
                  <a:pt x="218" y="239"/>
                </a:cubicBezTo>
                <a:cubicBezTo>
                  <a:pt x="224" y="242"/>
                  <a:pt x="229" y="246"/>
                  <a:pt x="235" y="252"/>
                </a:cubicBezTo>
                <a:close/>
                <a:moveTo>
                  <a:pt x="223" y="265"/>
                </a:moveTo>
                <a:cubicBezTo>
                  <a:pt x="220" y="261"/>
                  <a:pt x="216" y="258"/>
                  <a:pt x="212" y="256"/>
                </a:cubicBezTo>
                <a:cubicBezTo>
                  <a:pt x="208" y="253"/>
                  <a:pt x="205" y="252"/>
                  <a:pt x="201" y="251"/>
                </a:cubicBezTo>
                <a:cubicBezTo>
                  <a:pt x="197" y="250"/>
                  <a:pt x="193" y="250"/>
                  <a:pt x="189" y="251"/>
                </a:cubicBezTo>
                <a:cubicBezTo>
                  <a:pt x="185" y="252"/>
                  <a:pt x="181" y="255"/>
                  <a:pt x="178" y="259"/>
                </a:cubicBezTo>
                <a:cubicBezTo>
                  <a:pt x="174" y="262"/>
                  <a:pt x="172" y="266"/>
                  <a:pt x="170" y="270"/>
                </a:cubicBezTo>
                <a:cubicBezTo>
                  <a:pt x="169" y="273"/>
                  <a:pt x="169" y="277"/>
                  <a:pt x="169" y="281"/>
                </a:cubicBezTo>
                <a:cubicBezTo>
                  <a:pt x="170" y="285"/>
                  <a:pt x="171" y="289"/>
                  <a:pt x="174" y="293"/>
                </a:cubicBezTo>
                <a:cubicBezTo>
                  <a:pt x="176" y="297"/>
                  <a:pt x="179" y="301"/>
                  <a:pt x="183" y="304"/>
                </a:cubicBezTo>
                <a:cubicBezTo>
                  <a:pt x="186" y="308"/>
                  <a:pt x="190" y="311"/>
                  <a:pt x="194" y="313"/>
                </a:cubicBezTo>
                <a:cubicBezTo>
                  <a:pt x="197" y="316"/>
                  <a:pt x="201" y="317"/>
                  <a:pt x="205" y="318"/>
                </a:cubicBezTo>
                <a:cubicBezTo>
                  <a:pt x="209" y="319"/>
                  <a:pt x="213" y="319"/>
                  <a:pt x="217" y="318"/>
                </a:cubicBezTo>
                <a:cubicBezTo>
                  <a:pt x="221" y="316"/>
                  <a:pt x="225" y="314"/>
                  <a:pt x="228" y="310"/>
                </a:cubicBezTo>
                <a:cubicBezTo>
                  <a:pt x="232" y="307"/>
                  <a:pt x="234" y="303"/>
                  <a:pt x="236" y="299"/>
                </a:cubicBezTo>
                <a:cubicBezTo>
                  <a:pt x="237" y="295"/>
                  <a:pt x="237" y="292"/>
                  <a:pt x="237" y="288"/>
                </a:cubicBezTo>
                <a:cubicBezTo>
                  <a:pt x="236" y="284"/>
                  <a:pt x="235" y="280"/>
                  <a:pt x="232" y="276"/>
                </a:cubicBezTo>
                <a:cubicBezTo>
                  <a:pt x="230" y="272"/>
                  <a:pt x="227" y="268"/>
                  <a:pt x="223" y="265"/>
                </a:cubicBezTo>
                <a:close/>
                <a:moveTo>
                  <a:pt x="307" y="283"/>
                </a:moveTo>
                <a:cubicBezTo>
                  <a:pt x="307" y="284"/>
                  <a:pt x="308" y="285"/>
                  <a:pt x="308" y="286"/>
                </a:cubicBezTo>
                <a:cubicBezTo>
                  <a:pt x="308" y="286"/>
                  <a:pt x="308" y="287"/>
                  <a:pt x="307" y="288"/>
                </a:cubicBezTo>
                <a:cubicBezTo>
                  <a:pt x="307" y="288"/>
                  <a:pt x="307" y="289"/>
                  <a:pt x="306" y="290"/>
                </a:cubicBezTo>
                <a:cubicBezTo>
                  <a:pt x="305" y="291"/>
                  <a:pt x="305" y="292"/>
                  <a:pt x="304" y="293"/>
                </a:cubicBezTo>
                <a:cubicBezTo>
                  <a:pt x="302" y="294"/>
                  <a:pt x="301" y="295"/>
                  <a:pt x="300" y="295"/>
                </a:cubicBezTo>
                <a:cubicBezTo>
                  <a:pt x="299" y="296"/>
                  <a:pt x="298" y="296"/>
                  <a:pt x="298" y="296"/>
                </a:cubicBezTo>
                <a:cubicBezTo>
                  <a:pt x="297" y="297"/>
                  <a:pt x="296" y="296"/>
                  <a:pt x="296" y="296"/>
                </a:cubicBezTo>
                <a:cubicBezTo>
                  <a:pt x="295" y="296"/>
                  <a:pt x="295" y="295"/>
                  <a:pt x="294" y="294"/>
                </a:cubicBezTo>
                <a:lnTo>
                  <a:pt x="219" y="132"/>
                </a:lnTo>
                <a:cubicBezTo>
                  <a:pt x="218" y="131"/>
                  <a:pt x="218" y="130"/>
                  <a:pt x="218" y="129"/>
                </a:cubicBezTo>
                <a:cubicBezTo>
                  <a:pt x="218" y="129"/>
                  <a:pt x="218" y="128"/>
                  <a:pt x="218" y="127"/>
                </a:cubicBezTo>
                <a:cubicBezTo>
                  <a:pt x="219" y="127"/>
                  <a:pt x="219" y="126"/>
                  <a:pt x="220" y="125"/>
                </a:cubicBezTo>
                <a:cubicBezTo>
                  <a:pt x="220" y="124"/>
                  <a:pt x="221" y="123"/>
                  <a:pt x="222" y="122"/>
                </a:cubicBezTo>
                <a:cubicBezTo>
                  <a:pt x="223" y="121"/>
                  <a:pt x="224" y="120"/>
                  <a:pt x="225" y="120"/>
                </a:cubicBezTo>
                <a:cubicBezTo>
                  <a:pt x="226" y="119"/>
                  <a:pt x="227" y="119"/>
                  <a:pt x="228" y="119"/>
                </a:cubicBezTo>
                <a:cubicBezTo>
                  <a:pt x="229" y="119"/>
                  <a:pt x="229" y="119"/>
                  <a:pt x="230" y="119"/>
                </a:cubicBezTo>
                <a:cubicBezTo>
                  <a:pt x="230" y="119"/>
                  <a:pt x="231" y="120"/>
                  <a:pt x="231" y="121"/>
                </a:cubicBezTo>
                <a:lnTo>
                  <a:pt x="307" y="283"/>
                </a:lnTo>
                <a:close/>
                <a:moveTo>
                  <a:pt x="396" y="150"/>
                </a:moveTo>
                <a:cubicBezTo>
                  <a:pt x="397" y="151"/>
                  <a:pt x="397" y="152"/>
                  <a:pt x="398" y="153"/>
                </a:cubicBezTo>
                <a:cubicBezTo>
                  <a:pt x="398" y="154"/>
                  <a:pt x="399" y="154"/>
                  <a:pt x="399" y="155"/>
                </a:cubicBezTo>
                <a:cubicBezTo>
                  <a:pt x="399" y="155"/>
                  <a:pt x="399" y="156"/>
                  <a:pt x="399" y="156"/>
                </a:cubicBezTo>
                <a:cubicBezTo>
                  <a:pt x="399" y="157"/>
                  <a:pt x="398" y="157"/>
                  <a:pt x="398" y="158"/>
                </a:cubicBezTo>
                <a:lnTo>
                  <a:pt x="350" y="206"/>
                </a:lnTo>
                <a:cubicBezTo>
                  <a:pt x="349" y="207"/>
                  <a:pt x="349" y="207"/>
                  <a:pt x="348" y="207"/>
                </a:cubicBezTo>
                <a:cubicBezTo>
                  <a:pt x="348" y="207"/>
                  <a:pt x="347" y="207"/>
                  <a:pt x="347" y="207"/>
                </a:cubicBezTo>
                <a:cubicBezTo>
                  <a:pt x="346" y="207"/>
                  <a:pt x="345" y="207"/>
                  <a:pt x="345" y="206"/>
                </a:cubicBezTo>
                <a:cubicBezTo>
                  <a:pt x="344" y="206"/>
                  <a:pt x="343" y="205"/>
                  <a:pt x="342" y="204"/>
                </a:cubicBezTo>
                <a:cubicBezTo>
                  <a:pt x="341" y="203"/>
                  <a:pt x="341" y="202"/>
                  <a:pt x="340" y="202"/>
                </a:cubicBezTo>
                <a:cubicBezTo>
                  <a:pt x="340" y="201"/>
                  <a:pt x="339" y="200"/>
                  <a:pt x="339" y="199"/>
                </a:cubicBezTo>
                <a:cubicBezTo>
                  <a:pt x="339" y="199"/>
                  <a:pt x="339" y="198"/>
                  <a:pt x="339" y="198"/>
                </a:cubicBezTo>
                <a:cubicBezTo>
                  <a:pt x="339" y="197"/>
                  <a:pt x="339" y="197"/>
                  <a:pt x="340" y="196"/>
                </a:cubicBezTo>
                <a:lnTo>
                  <a:pt x="359" y="177"/>
                </a:lnTo>
                <a:lnTo>
                  <a:pt x="288" y="106"/>
                </a:lnTo>
                <a:lnTo>
                  <a:pt x="281" y="135"/>
                </a:lnTo>
                <a:cubicBezTo>
                  <a:pt x="281" y="136"/>
                  <a:pt x="280" y="137"/>
                  <a:pt x="280" y="138"/>
                </a:cubicBezTo>
                <a:cubicBezTo>
                  <a:pt x="279" y="139"/>
                  <a:pt x="279" y="139"/>
                  <a:pt x="278" y="139"/>
                </a:cubicBezTo>
                <a:cubicBezTo>
                  <a:pt x="277" y="139"/>
                  <a:pt x="277" y="139"/>
                  <a:pt x="276" y="138"/>
                </a:cubicBezTo>
                <a:cubicBezTo>
                  <a:pt x="275" y="138"/>
                  <a:pt x="274" y="137"/>
                  <a:pt x="273" y="136"/>
                </a:cubicBezTo>
                <a:cubicBezTo>
                  <a:pt x="272" y="135"/>
                  <a:pt x="272" y="134"/>
                  <a:pt x="271" y="133"/>
                </a:cubicBezTo>
                <a:cubicBezTo>
                  <a:pt x="271" y="133"/>
                  <a:pt x="270" y="132"/>
                  <a:pt x="270" y="132"/>
                </a:cubicBezTo>
                <a:cubicBezTo>
                  <a:pt x="270" y="131"/>
                  <a:pt x="270" y="131"/>
                  <a:pt x="270" y="130"/>
                </a:cubicBezTo>
                <a:cubicBezTo>
                  <a:pt x="269" y="129"/>
                  <a:pt x="270" y="129"/>
                  <a:pt x="270" y="128"/>
                </a:cubicBezTo>
                <a:lnTo>
                  <a:pt x="277" y="93"/>
                </a:lnTo>
                <a:cubicBezTo>
                  <a:pt x="277" y="93"/>
                  <a:pt x="278" y="92"/>
                  <a:pt x="278" y="92"/>
                </a:cubicBezTo>
                <a:cubicBezTo>
                  <a:pt x="278" y="92"/>
                  <a:pt x="278" y="91"/>
                  <a:pt x="279" y="91"/>
                </a:cubicBezTo>
                <a:cubicBezTo>
                  <a:pt x="279" y="90"/>
                  <a:pt x="279" y="89"/>
                  <a:pt x="280" y="89"/>
                </a:cubicBezTo>
                <a:cubicBezTo>
                  <a:pt x="280" y="88"/>
                  <a:pt x="281" y="88"/>
                  <a:pt x="282" y="87"/>
                </a:cubicBezTo>
                <a:cubicBezTo>
                  <a:pt x="283" y="86"/>
                  <a:pt x="284" y="85"/>
                  <a:pt x="285" y="84"/>
                </a:cubicBezTo>
                <a:cubicBezTo>
                  <a:pt x="286" y="83"/>
                  <a:pt x="287" y="83"/>
                  <a:pt x="287" y="83"/>
                </a:cubicBezTo>
                <a:cubicBezTo>
                  <a:pt x="288" y="82"/>
                  <a:pt x="288" y="82"/>
                  <a:pt x="289" y="82"/>
                </a:cubicBezTo>
                <a:cubicBezTo>
                  <a:pt x="289" y="82"/>
                  <a:pt x="289" y="83"/>
                  <a:pt x="290" y="83"/>
                </a:cubicBezTo>
                <a:lnTo>
                  <a:pt x="371" y="165"/>
                </a:lnTo>
                <a:lnTo>
                  <a:pt x="388" y="148"/>
                </a:lnTo>
                <a:cubicBezTo>
                  <a:pt x="389" y="147"/>
                  <a:pt x="389" y="147"/>
                  <a:pt x="390" y="147"/>
                </a:cubicBezTo>
                <a:cubicBezTo>
                  <a:pt x="390" y="147"/>
                  <a:pt x="391" y="147"/>
                  <a:pt x="391" y="147"/>
                </a:cubicBezTo>
                <a:cubicBezTo>
                  <a:pt x="392" y="147"/>
                  <a:pt x="393" y="148"/>
                  <a:pt x="393" y="148"/>
                </a:cubicBezTo>
                <a:cubicBezTo>
                  <a:pt x="394" y="149"/>
                  <a:pt x="395" y="149"/>
                  <a:pt x="396" y="150"/>
                </a:cubicBezTo>
                <a:close/>
                <a:moveTo>
                  <a:pt x="452" y="50"/>
                </a:moveTo>
                <a:cubicBezTo>
                  <a:pt x="457" y="55"/>
                  <a:pt x="460" y="59"/>
                  <a:pt x="462" y="64"/>
                </a:cubicBezTo>
                <a:cubicBezTo>
                  <a:pt x="464" y="69"/>
                  <a:pt x="464" y="74"/>
                  <a:pt x="464" y="79"/>
                </a:cubicBezTo>
                <a:cubicBezTo>
                  <a:pt x="464" y="84"/>
                  <a:pt x="462" y="90"/>
                  <a:pt x="459" y="95"/>
                </a:cubicBezTo>
                <a:cubicBezTo>
                  <a:pt x="457" y="101"/>
                  <a:pt x="453" y="106"/>
                  <a:pt x="448" y="111"/>
                </a:cubicBezTo>
                <a:cubicBezTo>
                  <a:pt x="445" y="114"/>
                  <a:pt x="441" y="117"/>
                  <a:pt x="438" y="119"/>
                </a:cubicBezTo>
                <a:cubicBezTo>
                  <a:pt x="435" y="121"/>
                  <a:pt x="432" y="123"/>
                  <a:pt x="429" y="124"/>
                </a:cubicBezTo>
                <a:cubicBezTo>
                  <a:pt x="426" y="126"/>
                  <a:pt x="424" y="127"/>
                  <a:pt x="422" y="127"/>
                </a:cubicBezTo>
                <a:cubicBezTo>
                  <a:pt x="420" y="128"/>
                  <a:pt x="418" y="128"/>
                  <a:pt x="418" y="128"/>
                </a:cubicBezTo>
                <a:cubicBezTo>
                  <a:pt x="417" y="128"/>
                  <a:pt x="416" y="128"/>
                  <a:pt x="416" y="128"/>
                </a:cubicBezTo>
                <a:cubicBezTo>
                  <a:pt x="415" y="128"/>
                  <a:pt x="415" y="128"/>
                  <a:pt x="414" y="127"/>
                </a:cubicBezTo>
                <a:cubicBezTo>
                  <a:pt x="413" y="127"/>
                  <a:pt x="413" y="127"/>
                  <a:pt x="412" y="126"/>
                </a:cubicBezTo>
                <a:cubicBezTo>
                  <a:pt x="411" y="125"/>
                  <a:pt x="410" y="125"/>
                  <a:pt x="409" y="124"/>
                </a:cubicBezTo>
                <a:cubicBezTo>
                  <a:pt x="407" y="122"/>
                  <a:pt x="406" y="121"/>
                  <a:pt x="406" y="119"/>
                </a:cubicBezTo>
                <a:cubicBezTo>
                  <a:pt x="406" y="118"/>
                  <a:pt x="406" y="118"/>
                  <a:pt x="407" y="117"/>
                </a:cubicBezTo>
                <a:cubicBezTo>
                  <a:pt x="407" y="117"/>
                  <a:pt x="408" y="116"/>
                  <a:pt x="410" y="116"/>
                </a:cubicBezTo>
                <a:cubicBezTo>
                  <a:pt x="412" y="115"/>
                  <a:pt x="415" y="114"/>
                  <a:pt x="418" y="113"/>
                </a:cubicBezTo>
                <a:cubicBezTo>
                  <a:pt x="421" y="112"/>
                  <a:pt x="424" y="110"/>
                  <a:pt x="427" y="108"/>
                </a:cubicBezTo>
                <a:cubicBezTo>
                  <a:pt x="431" y="106"/>
                  <a:pt x="434" y="104"/>
                  <a:pt x="438" y="100"/>
                </a:cubicBezTo>
                <a:cubicBezTo>
                  <a:pt x="441" y="97"/>
                  <a:pt x="443" y="94"/>
                  <a:pt x="445" y="91"/>
                </a:cubicBezTo>
                <a:cubicBezTo>
                  <a:pt x="447" y="87"/>
                  <a:pt x="448" y="84"/>
                  <a:pt x="448" y="81"/>
                </a:cubicBezTo>
                <a:cubicBezTo>
                  <a:pt x="448" y="78"/>
                  <a:pt x="447" y="75"/>
                  <a:pt x="446" y="72"/>
                </a:cubicBezTo>
                <a:cubicBezTo>
                  <a:pt x="445" y="69"/>
                  <a:pt x="443" y="66"/>
                  <a:pt x="441" y="64"/>
                </a:cubicBezTo>
                <a:cubicBezTo>
                  <a:pt x="438" y="61"/>
                  <a:pt x="435" y="60"/>
                  <a:pt x="432" y="59"/>
                </a:cubicBezTo>
                <a:cubicBezTo>
                  <a:pt x="429" y="58"/>
                  <a:pt x="426" y="57"/>
                  <a:pt x="422" y="58"/>
                </a:cubicBezTo>
                <a:cubicBezTo>
                  <a:pt x="418" y="58"/>
                  <a:pt x="415" y="60"/>
                  <a:pt x="411" y="62"/>
                </a:cubicBezTo>
                <a:cubicBezTo>
                  <a:pt x="407" y="64"/>
                  <a:pt x="403" y="67"/>
                  <a:pt x="400" y="71"/>
                </a:cubicBezTo>
                <a:lnTo>
                  <a:pt x="390" y="80"/>
                </a:lnTo>
                <a:cubicBezTo>
                  <a:pt x="390" y="80"/>
                  <a:pt x="390" y="81"/>
                  <a:pt x="389" y="81"/>
                </a:cubicBezTo>
                <a:cubicBezTo>
                  <a:pt x="388" y="81"/>
                  <a:pt x="388" y="81"/>
                  <a:pt x="387" y="81"/>
                </a:cubicBezTo>
                <a:cubicBezTo>
                  <a:pt x="387" y="81"/>
                  <a:pt x="386" y="81"/>
                  <a:pt x="385" y="80"/>
                </a:cubicBezTo>
                <a:cubicBezTo>
                  <a:pt x="384" y="80"/>
                  <a:pt x="383" y="79"/>
                  <a:pt x="382" y="78"/>
                </a:cubicBezTo>
                <a:cubicBezTo>
                  <a:pt x="381" y="77"/>
                  <a:pt x="381" y="76"/>
                  <a:pt x="380" y="75"/>
                </a:cubicBezTo>
                <a:cubicBezTo>
                  <a:pt x="380" y="75"/>
                  <a:pt x="380" y="74"/>
                  <a:pt x="379" y="73"/>
                </a:cubicBezTo>
                <a:cubicBezTo>
                  <a:pt x="379" y="73"/>
                  <a:pt x="379" y="72"/>
                  <a:pt x="380" y="72"/>
                </a:cubicBezTo>
                <a:cubicBezTo>
                  <a:pt x="380" y="71"/>
                  <a:pt x="380" y="71"/>
                  <a:pt x="380" y="70"/>
                </a:cubicBezTo>
                <a:lnTo>
                  <a:pt x="389" y="62"/>
                </a:lnTo>
                <a:cubicBezTo>
                  <a:pt x="392" y="59"/>
                  <a:pt x="394" y="56"/>
                  <a:pt x="396" y="52"/>
                </a:cubicBezTo>
                <a:cubicBezTo>
                  <a:pt x="398" y="49"/>
                  <a:pt x="399" y="46"/>
                  <a:pt x="399" y="43"/>
                </a:cubicBezTo>
                <a:cubicBezTo>
                  <a:pt x="399" y="39"/>
                  <a:pt x="398" y="36"/>
                  <a:pt x="397" y="33"/>
                </a:cubicBezTo>
                <a:cubicBezTo>
                  <a:pt x="396" y="30"/>
                  <a:pt x="394" y="27"/>
                  <a:pt x="392" y="24"/>
                </a:cubicBezTo>
                <a:cubicBezTo>
                  <a:pt x="390" y="23"/>
                  <a:pt x="387" y="21"/>
                  <a:pt x="385" y="20"/>
                </a:cubicBezTo>
                <a:cubicBezTo>
                  <a:pt x="383" y="19"/>
                  <a:pt x="380" y="18"/>
                  <a:pt x="378" y="18"/>
                </a:cubicBezTo>
                <a:cubicBezTo>
                  <a:pt x="375" y="18"/>
                  <a:pt x="373" y="19"/>
                  <a:pt x="370" y="20"/>
                </a:cubicBezTo>
                <a:cubicBezTo>
                  <a:pt x="367" y="21"/>
                  <a:pt x="365" y="23"/>
                  <a:pt x="362" y="26"/>
                </a:cubicBezTo>
                <a:cubicBezTo>
                  <a:pt x="359" y="28"/>
                  <a:pt x="357" y="31"/>
                  <a:pt x="356" y="34"/>
                </a:cubicBezTo>
                <a:cubicBezTo>
                  <a:pt x="354" y="38"/>
                  <a:pt x="353" y="41"/>
                  <a:pt x="352" y="43"/>
                </a:cubicBezTo>
                <a:cubicBezTo>
                  <a:pt x="351" y="46"/>
                  <a:pt x="351" y="48"/>
                  <a:pt x="350" y="51"/>
                </a:cubicBezTo>
                <a:cubicBezTo>
                  <a:pt x="350" y="53"/>
                  <a:pt x="350" y="54"/>
                  <a:pt x="349" y="54"/>
                </a:cubicBezTo>
                <a:cubicBezTo>
                  <a:pt x="349" y="55"/>
                  <a:pt x="348" y="55"/>
                  <a:pt x="348" y="55"/>
                </a:cubicBezTo>
                <a:cubicBezTo>
                  <a:pt x="348" y="55"/>
                  <a:pt x="347" y="55"/>
                  <a:pt x="347" y="55"/>
                </a:cubicBezTo>
                <a:cubicBezTo>
                  <a:pt x="346" y="55"/>
                  <a:pt x="346" y="54"/>
                  <a:pt x="345" y="54"/>
                </a:cubicBezTo>
                <a:cubicBezTo>
                  <a:pt x="344" y="53"/>
                  <a:pt x="343" y="52"/>
                  <a:pt x="342" y="51"/>
                </a:cubicBezTo>
                <a:cubicBezTo>
                  <a:pt x="341" y="51"/>
                  <a:pt x="341" y="50"/>
                  <a:pt x="340" y="49"/>
                </a:cubicBezTo>
                <a:cubicBezTo>
                  <a:pt x="340" y="49"/>
                  <a:pt x="339" y="48"/>
                  <a:pt x="339" y="48"/>
                </a:cubicBezTo>
                <a:cubicBezTo>
                  <a:pt x="339" y="47"/>
                  <a:pt x="339" y="47"/>
                  <a:pt x="339" y="46"/>
                </a:cubicBezTo>
                <a:cubicBezTo>
                  <a:pt x="338" y="46"/>
                  <a:pt x="338" y="45"/>
                  <a:pt x="338" y="44"/>
                </a:cubicBezTo>
                <a:cubicBezTo>
                  <a:pt x="338" y="43"/>
                  <a:pt x="339" y="41"/>
                  <a:pt x="339" y="39"/>
                </a:cubicBezTo>
                <a:cubicBezTo>
                  <a:pt x="340" y="37"/>
                  <a:pt x="341" y="34"/>
                  <a:pt x="342" y="31"/>
                </a:cubicBezTo>
                <a:cubicBezTo>
                  <a:pt x="343" y="29"/>
                  <a:pt x="345" y="26"/>
                  <a:pt x="347" y="22"/>
                </a:cubicBezTo>
                <a:cubicBezTo>
                  <a:pt x="349" y="19"/>
                  <a:pt x="351" y="16"/>
                  <a:pt x="354" y="13"/>
                </a:cubicBezTo>
                <a:cubicBezTo>
                  <a:pt x="359" y="9"/>
                  <a:pt x="363" y="5"/>
                  <a:pt x="367" y="3"/>
                </a:cubicBezTo>
                <a:cubicBezTo>
                  <a:pt x="372" y="1"/>
                  <a:pt x="376" y="0"/>
                  <a:pt x="380" y="0"/>
                </a:cubicBezTo>
                <a:cubicBezTo>
                  <a:pt x="384" y="0"/>
                  <a:pt x="388" y="0"/>
                  <a:pt x="392" y="2"/>
                </a:cubicBezTo>
                <a:cubicBezTo>
                  <a:pt x="396" y="4"/>
                  <a:pt x="400" y="6"/>
                  <a:pt x="403" y="10"/>
                </a:cubicBezTo>
                <a:cubicBezTo>
                  <a:pt x="406" y="13"/>
                  <a:pt x="408" y="16"/>
                  <a:pt x="410" y="19"/>
                </a:cubicBezTo>
                <a:cubicBezTo>
                  <a:pt x="412" y="22"/>
                  <a:pt x="413" y="26"/>
                  <a:pt x="413" y="29"/>
                </a:cubicBezTo>
                <a:cubicBezTo>
                  <a:pt x="414" y="32"/>
                  <a:pt x="414" y="36"/>
                  <a:pt x="413" y="39"/>
                </a:cubicBezTo>
                <a:cubicBezTo>
                  <a:pt x="412" y="43"/>
                  <a:pt x="411" y="46"/>
                  <a:pt x="408" y="50"/>
                </a:cubicBezTo>
                <a:lnTo>
                  <a:pt x="408" y="50"/>
                </a:lnTo>
                <a:cubicBezTo>
                  <a:pt x="412" y="47"/>
                  <a:pt x="416" y="45"/>
                  <a:pt x="420" y="44"/>
                </a:cubicBezTo>
                <a:cubicBezTo>
                  <a:pt x="424" y="42"/>
                  <a:pt x="427" y="41"/>
                  <a:pt x="431" y="41"/>
                </a:cubicBezTo>
                <a:cubicBezTo>
                  <a:pt x="435" y="41"/>
                  <a:pt x="439" y="42"/>
                  <a:pt x="443" y="44"/>
                </a:cubicBezTo>
                <a:cubicBezTo>
                  <a:pt x="446" y="45"/>
                  <a:pt x="449" y="47"/>
                  <a:pt x="452" y="5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2" name="Freeform 116"/>
          <p:cNvSpPr>
            <a:spLocks noEditPoints="1"/>
          </p:cNvSpPr>
          <p:nvPr/>
        </p:nvSpPr>
        <p:spPr bwMode="auto">
          <a:xfrm>
            <a:off x="8582026" y="5757863"/>
            <a:ext cx="304800" cy="327025"/>
          </a:xfrm>
          <a:custGeom>
            <a:avLst/>
            <a:gdLst>
              <a:gd name="T0" fmla="*/ 78 w 452"/>
              <a:gd name="T1" fmla="*/ 469 h 483"/>
              <a:gd name="T2" fmla="*/ 51 w 452"/>
              <a:gd name="T3" fmla="*/ 482 h 483"/>
              <a:gd name="T4" fmla="*/ 44 w 452"/>
              <a:gd name="T5" fmla="*/ 472 h 483"/>
              <a:gd name="T6" fmla="*/ 74 w 452"/>
              <a:gd name="T7" fmla="*/ 453 h 483"/>
              <a:gd name="T8" fmla="*/ 59 w 452"/>
              <a:gd name="T9" fmla="*/ 433 h 483"/>
              <a:gd name="T10" fmla="*/ 16 w 452"/>
              <a:gd name="T11" fmla="*/ 442 h 483"/>
              <a:gd name="T12" fmla="*/ 12 w 452"/>
              <a:gd name="T13" fmla="*/ 393 h 483"/>
              <a:gd name="T14" fmla="*/ 34 w 452"/>
              <a:gd name="T15" fmla="*/ 382 h 483"/>
              <a:gd name="T16" fmla="*/ 42 w 452"/>
              <a:gd name="T17" fmla="*/ 390 h 483"/>
              <a:gd name="T18" fmla="*/ 28 w 452"/>
              <a:gd name="T19" fmla="*/ 398 h 483"/>
              <a:gd name="T20" fmla="*/ 18 w 452"/>
              <a:gd name="T21" fmla="*/ 424 h 483"/>
              <a:gd name="T22" fmla="*/ 56 w 452"/>
              <a:gd name="T23" fmla="*/ 417 h 483"/>
              <a:gd name="T24" fmla="*/ 139 w 452"/>
              <a:gd name="T25" fmla="*/ 340 h 483"/>
              <a:gd name="T26" fmla="*/ 127 w 452"/>
              <a:gd name="T27" fmla="*/ 397 h 483"/>
              <a:gd name="T28" fmla="*/ 155 w 452"/>
              <a:gd name="T29" fmla="*/ 363 h 483"/>
              <a:gd name="T30" fmla="*/ 163 w 452"/>
              <a:gd name="T31" fmla="*/ 367 h 483"/>
              <a:gd name="T32" fmla="*/ 161 w 452"/>
              <a:gd name="T33" fmla="*/ 382 h 483"/>
              <a:gd name="T34" fmla="*/ 97 w 452"/>
              <a:gd name="T35" fmla="*/ 410 h 483"/>
              <a:gd name="T36" fmla="*/ 75 w 452"/>
              <a:gd name="T37" fmla="*/ 330 h 483"/>
              <a:gd name="T38" fmla="*/ 136 w 452"/>
              <a:gd name="T39" fmla="*/ 334 h 483"/>
              <a:gd name="T40" fmla="*/ 76 w 452"/>
              <a:gd name="T41" fmla="*/ 359 h 483"/>
              <a:gd name="T42" fmla="*/ 235 w 452"/>
              <a:gd name="T43" fmla="*/ 270 h 483"/>
              <a:gd name="T44" fmla="*/ 218 w 452"/>
              <a:gd name="T45" fmla="*/ 325 h 483"/>
              <a:gd name="T46" fmla="*/ 233 w 452"/>
              <a:gd name="T47" fmla="*/ 362 h 483"/>
              <a:gd name="T48" fmla="*/ 222 w 452"/>
              <a:gd name="T49" fmla="*/ 372 h 483"/>
              <a:gd name="T50" fmla="*/ 131 w 452"/>
              <a:gd name="T51" fmla="*/ 276 h 483"/>
              <a:gd name="T52" fmla="*/ 141 w 452"/>
              <a:gd name="T53" fmla="*/ 270 h 483"/>
              <a:gd name="T54" fmla="*/ 161 w 452"/>
              <a:gd name="T55" fmla="*/ 244 h 483"/>
              <a:gd name="T56" fmla="*/ 211 w 452"/>
              <a:gd name="T57" fmla="*/ 266 h 483"/>
              <a:gd name="T58" fmla="*/ 165 w 452"/>
              <a:gd name="T59" fmla="*/ 262 h 483"/>
              <a:gd name="T60" fmla="*/ 206 w 452"/>
              <a:gd name="T61" fmla="*/ 314 h 483"/>
              <a:gd name="T62" fmla="*/ 211 w 452"/>
              <a:gd name="T63" fmla="*/ 266 h 483"/>
              <a:gd name="T64" fmla="*/ 291 w 452"/>
              <a:gd name="T65" fmla="*/ 293 h 483"/>
              <a:gd name="T66" fmla="*/ 207 w 452"/>
              <a:gd name="T67" fmla="*/ 132 h 483"/>
              <a:gd name="T68" fmla="*/ 213 w 452"/>
              <a:gd name="T69" fmla="*/ 121 h 483"/>
              <a:gd name="T70" fmla="*/ 384 w 452"/>
              <a:gd name="T71" fmla="*/ 151 h 483"/>
              <a:gd name="T72" fmla="*/ 337 w 452"/>
              <a:gd name="T73" fmla="*/ 207 h 483"/>
              <a:gd name="T74" fmla="*/ 328 w 452"/>
              <a:gd name="T75" fmla="*/ 202 h 483"/>
              <a:gd name="T76" fmla="*/ 276 w 452"/>
              <a:gd name="T77" fmla="*/ 107 h 483"/>
              <a:gd name="T78" fmla="*/ 261 w 452"/>
              <a:gd name="T79" fmla="*/ 136 h 483"/>
              <a:gd name="T80" fmla="*/ 265 w 452"/>
              <a:gd name="T81" fmla="*/ 94 h 483"/>
              <a:gd name="T82" fmla="*/ 273 w 452"/>
              <a:gd name="T83" fmla="*/ 85 h 483"/>
              <a:gd name="T84" fmla="*/ 376 w 452"/>
              <a:gd name="T85" fmla="*/ 149 h 483"/>
              <a:gd name="T86" fmla="*/ 440 w 452"/>
              <a:gd name="T87" fmla="*/ 51 h 483"/>
              <a:gd name="T88" fmla="*/ 426 w 452"/>
              <a:gd name="T89" fmla="*/ 120 h 483"/>
              <a:gd name="T90" fmla="*/ 402 w 452"/>
              <a:gd name="T91" fmla="*/ 128 h 483"/>
              <a:gd name="T92" fmla="*/ 398 w 452"/>
              <a:gd name="T93" fmla="*/ 116 h 483"/>
              <a:gd name="T94" fmla="*/ 436 w 452"/>
              <a:gd name="T95" fmla="*/ 82 h 483"/>
              <a:gd name="T96" fmla="*/ 399 w 452"/>
              <a:gd name="T97" fmla="*/ 63 h 483"/>
              <a:gd name="T98" fmla="*/ 373 w 452"/>
              <a:gd name="T99" fmla="*/ 81 h 483"/>
              <a:gd name="T100" fmla="*/ 368 w 452"/>
              <a:gd name="T101" fmla="*/ 71 h 483"/>
              <a:gd name="T102" fmla="*/ 379 w 452"/>
              <a:gd name="T103" fmla="*/ 25 h 483"/>
              <a:gd name="T104" fmla="*/ 344 w 452"/>
              <a:gd name="T105" fmla="*/ 35 h 483"/>
              <a:gd name="T106" fmla="*/ 335 w 452"/>
              <a:gd name="T107" fmla="*/ 56 h 483"/>
              <a:gd name="T108" fmla="*/ 326 w 452"/>
              <a:gd name="T109" fmla="*/ 47 h 483"/>
              <a:gd name="T110" fmla="*/ 342 w 452"/>
              <a:gd name="T111" fmla="*/ 14 h 483"/>
              <a:gd name="T112" fmla="*/ 398 w 452"/>
              <a:gd name="T113" fmla="*/ 20 h 483"/>
              <a:gd name="T114" fmla="*/ 408 w 452"/>
              <a:gd name="T115" fmla="*/ 4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2" h="483">
                <a:moveTo>
                  <a:pt x="83" y="423"/>
                </a:moveTo>
                <a:cubicBezTo>
                  <a:pt x="86" y="426"/>
                  <a:pt x="88" y="430"/>
                  <a:pt x="90" y="434"/>
                </a:cubicBezTo>
                <a:cubicBezTo>
                  <a:pt x="91" y="438"/>
                  <a:pt x="91" y="441"/>
                  <a:pt x="91" y="445"/>
                </a:cubicBezTo>
                <a:cubicBezTo>
                  <a:pt x="91" y="450"/>
                  <a:pt x="89" y="454"/>
                  <a:pt x="87" y="458"/>
                </a:cubicBezTo>
                <a:cubicBezTo>
                  <a:pt x="85" y="462"/>
                  <a:pt x="82" y="465"/>
                  <a:pt x="78" y="469"/>
                </a:cubicBezTo>
                <a:cubicBezTo>
                  <a:pt x="76" y="471"/>
                  <a:pt x="73" y="473"/>
                  <a:pt x="71" y="475"/>
                </a:cubicBezTo>
                <a:cubicBezTo>
                  <a:pt x="69" y="477"/>
                  <a:pt x="66" y="478"/>
                  <a:pt x="64" y="479"/>
                </a:cubicBezTo>
                <a:cubicBezTo>
                  <a:pt x="62" y="481"/>
                  <a:pt x="60" y="481"/>
                  <a:pt x="58" y="482"/>
                </a:cubicBezTo>
                <a:cubicBezTo>
                  <a:pt x="56" y="482"/>
                  <a:pt x="55" y="483"/>
                  <a:pt x="54" y="483"/>
                </a:cubicBezTo>
                <a:cubicBezTo>
                  <a:pt x="53" y="483"/>
                  <a:pt x="52" y="483"/>
                  <a:pt x="51" y="482"/>
                </a:cubicBezTo>
                <a:cubicBezTo>
                  <a:pt x="50" y="481"/>
                  <a:pt x="48" y="480"/>
                  <a:pt x="47" y="479"/>
                </a:cubicBezTo>
                <a:cubicBezTo>
                  <a:pt x="46" y="478"/>
                  <a:pt x="45" y="477"/>
                  <a:pt x="45" y="476"/>
                </a:cubicBezTo>
                <a:cubicBezTo>
                  <a:pt x="44" y="476"/>
                  <a:pt x="44" y="475"/>
                  <a:pt x="44" y="474"/>
                </a:cubicBezTo>
                <a:cubicBezTo>
                  <a:pt x="43" y="474"/>
                  <a:pt x="43" y="473"/>
                  <a:pt x="43" y="473"/>
                </a:cubicBezTo>
                <a:cubicBezTo>
                  <a:pt x="43" y="473"/>
                  <a:pt x="44" y="472"/>
                  <a:pt x="44" y="472"/>
                </a:cubicBezTo>
                <a:cubicBezTo>
                  <a:pt x="45" y="471"/>
                  <a:pt x="46" y="471"/>
                  <a:pt x="47" y="471"/>
                </a:cubicBezTo>
                <a:cubicBezTo>
                  <a:pt x="49" y="470"/>
                  <a:pt x="51" y="470"/>
                  <a:pt x="53" y="469"/>
                </a:cubicBezTo>
                <a:cubicBezTo>
                  <a:pt x="56" y="468"/>
                  <a:pt x="58" y="467"/>
                  <a:pt x="61" y="466"/>
                </a:cubicBezTo>
                <a:cubicBezTo>
                  <a:pt x="63" y="464"/>
                  <a:pt x="66" y="462"/>
                  <a:pt x="69" y="459"/>
                </a:cubicBezTo>
                <a:cubicBezTo>
                  <a:pt x="71" y="457"/>
                  <a:pt x="72" y="455"/>
                  <a:pt x="74" y="453"/>
                </a:cubicBezTo>
                <a:cubicBezTo>
                  <a:pt x="75" y="451"/>
                  <a:pt x="76" y="449"/>
                  <a:pt x="76" y="447"/>
                </a:cubicBezTo>
                <a:cubicBezTo>
                  <a:pt x="76" y="445"/>
                  <a:pt x="76" y="443"/>
                  <a:pt x="76" y="441"/>
                </a:cubicBezTo>
                <a:cubicBezTo>
                  <a:pt x="75" y="439"/>
                  <a:pt x="74" y="437"/>
                  <a:pt x="72" y="436"/>
                </a:cubicBezTo>
                <a:cubicBezTo>
                  <a:pt x="70" y="434"/>
                  <a:pt x="68" y="433"/>
                  <a:pt x="66" y="433"/>
                </a:cubicBezTo>
                <a:cubicBezTo>
                  <a:pt x="64" y="432"/>
                  <a:pt x="61" y="432"/>
                  <a:pt x="59" y="433"/>
                </a:cubicBezTo>
                <a:cubicBezTo>
                  <a:pt x="56" y="433"/>
                  <a:pt x="54" y="434"/>
                  <a:pt x="51" y="436"/>
                </a:cubicBezTo>
                <a:cubicBezTo>
                  <a:pt x="49" y="437"/>
                  <a:pt x="46" y="438"/>
                  <a:pt x="43" y="439"/>
                </a:cubicBezTo>
                <a:cubicBezTo>
                  <a:pt x="40" y="440"/>
                  <a:pt x="37" y="441"/>
                  <a:pt x="34" y="442"/>
                </a:cubicBezTo>
                <a:cubicBezTo>
                  <a:pt x="31" y="443"/>
                  <a:pt x="28" y="444"/>
                  <a:pt x="25" y="444"/>
                </a:cubicBezTo>
                <a:cubicBezTo>
                  <a:pt x="22" y="444"/>
                  <a:pt x="19" y="443"/>
                  <a:pt x="16" y="442"/>
                </a:cubicBezTo>
                <a:cubicBezTo>
                  <a:pt x="13" y="441"/>
                  <a:pt x="10" y="439"/>
                  <a:pt x="7" y="436"/>
                </a:cubicBezTo>
                <a:cubicBezTo>
                  <a:pt x="5" y="434"/>
                  <a:pt x="3" y="431"/>
                  <a:pt x="2" y="427"/>
                </a:cubicBezTo>
                <a:cubicBezTo>
                  <a:pt x="0" y="424"/>
                  <a:pt x="0" y="421"/>
                  <a:pt x="0" y="417"/>
                </a:cubicBezTo>
                <a:cubicBezTo>
                  <a:pt x="0" y="413"/>
                  <a:pt x="1" y="409"/>
                  <a:pt x="3" y="405"/>
                </a:cubicBezTo>
                <a:cubicBezTo>
                  <a:pt x="5" y="401"/>
                  <a:pt x="8" y="397"/>
                  <a:pt x="12" y="393"/>
                </a:cubicBezTo>
                <a:cubicBezTo>
                  <a:pt x="13" y="392"/>
                  <a:pt x="15" y="390"/>
                  <a:pt x="17" y="389"/>
                </a:cubicBezTo>
                <a:cubicBezTo>
                  <a:pt x="19" y="387"/>
                  <a:pt x="21" y="386"/>
                  <a:pt x="23" y="385"/>
                </a:cubicBezTo>
                <a:cubicBezTo>
                  <a:pt x="25" y="384"/>
                  <a:pt x="27" y="383"/>
                  <a:pt x="28" y="383"/>
                </a:cubicBezTo>
                <a:cubicBezTo>
                  <a:pt x="30" y="382"/>
                  <a:pt x="31" y="382"/>
                  <a:pt x="32" y="382"/>
                </a:cubicBezTo>
                <a:cubicBezTo>
                  <a:pt x="33" y="382"/>
                  <a:pt x="33" y="382"/>
                  <a:pt x="34" y="382"/>
                </a:cubicBezTo>
                <a:cubicBezTo>
                  <a:pt x="34" y="382"/>
                  <a:pt x="35" y="382"/>
                  <a:pt x="35" y="383"/>
                </a:cubicBezTo>
                <a:cubicBezTo>
                  <a:pt x="35" y="383"/>
                  <a:pt x="36" y="383"/>
                  <a:pt x="37" y="384"/>
                </a:cubicBezTo>
                <a:cubicBezTo>
                  <a:pt x="37" y="384"/>
                  <a:pt x="38" y="385"/>
                  <a:pt x="39" y="386"/>
                </a:cubicBezTo>
                <a:cubicBezTo>
                  <a:pt x="39" y="386"/>
                  <a:pt x="40" y="387"/>
                  <a:pt x="41" y="388"/>
                </a:cubicBezTo>
                <a:cubicBezTo>
                  <a:pt x="41" y="388"/>
                  <a:pt x="41" y="389"/>
                  <a:pt x="42" y="390"/>
                </a:cubicBezTo>
                <a:cubicBezTo>
                  <a:pt x="42" y="390"/>
                  <a:pt x="42" y="391"/>
                  <a:pt x="42" y="391"/>
                </a:cubicBezTo>
                <a:cubicBezTo>
                  <a:pt x="42" y="391"/>
                  <a:pt x="42" y="392"/>
                  <a:pt x="41" y="392"/>
                </a:cubicBezTo>
                <a:cubicBezTo>
                  <a:pt x="41" y="393"/>
                  <a:pt x="40" y="393"/>
                  <a:pt x="39" y="393"/>
                </a:cubicBezTo>
                <a:cubicBezTo>
                  <a:pt x="37" y="393"/>
                  <a:pt x="36" y="394"/>
                  <a:pt x="34" y="395"/>
                </a:cubicBezTo>
                <a:cubicBezTo>
                  <a:pt x="32" y="395"/>
                  <a:pt x="30" y="396"/>
                  <a:pt x="28" y="398"/>
                </a:cubicBezTo>
                <a:cubicBezTo>
                  <a:pt x="25" y="399"/>
                  <a:pt x="23" y="400"/>
                  <a:pt x="21" y="403"/>
                </a:cubicBezTo>
                <a:cubicBezTo>
                  <a:pt x="19" y="405"/>
                  <a:pt x="17" y="407"/>
                  <a:pt x="16" y="409"/>
                </a:cubicBezTo>
                <a:cubicBezTo>
                  <a:pt x="15" y="411"/>
                  <a:pt x="14" y="413"/>
                  <a:pt x="14" y="414"/>
                </a:cubicBezTo>
                <a:cubicBezTo>
                  <a:pt x="14" y="416"/>
                  <a:pt x="14" y="418"/>
                  <a:pt x="15" y="420"/>
                </a:cubicBezTo>
                <a:cubicBezTo>
                  <a:pt x="16" y="421"/>
                  <a:pt x="17" y="423"/>
                  <a:pt x="18" y="424"/>
                </a:cubicBezTo>
                <a:cubicBezTo>
                  <a:pt x="20" y="426"/>
                  <a:pt x="22" y="427"/>
                  <a:pt x="24" y="427"/>
                </a:cubicBezTo>
                <a:cubicBezTo>
                  <a:pt x="26" y="428"/>
                  <a:pt x="29" y="428"/>
                  <a:pt x="31" y="427"/>
                </a:cubicBezTo>
                <a:cubicBezTo>
                  <a:pt x="34" y="426"/>
                  <a:pt x="36" y="426"/>
                  <a:pt x="39" y="424"/>
                </a:cubicBezTo>
                <a:cubicBezTo>
                  <a:pt x="42" y="423"/>
                  <a:pt x="45" y="422"/>
                  <a:pt x="47" y="421"/>
                </a:cubicBezTo>
                <a:cubicBezTo>
                  <a:pt x="50" y="420"/>
                  <a:pt x="53" y="418"/>
                  <a:pt x="56" y="417"/>
                </a:cubicBezTo>
                <a:cubicBezTo>
                  <a:pt x="59" y="416"/>
                  <a:pt x="62" y="416"/>
                  <a:pt x="65" y="416"/>
                </a:cubicBezTo>
                <a:cubicBezTo>
                  <a:pt x="68" y="416"/>
                  <a:pt x="71" y="416"/>
                  <a:pt x="74" y="417"/>
                </a:cubicBezTo>
                <a:cubicBezTo>
                  <a:pt x="77" y="418"/>
                  <a:pt x="80" y="420"/>
                  <a:pt x="83" y="423"/>
                </a:cubicBezTo>
                <a:close/>
                <a:moveTo>
                  <a:pt x="136" y="334"/>
                </a:moveTo>
                <a:cubicBezTo>
                  <a:pt x="138" y="336"/>
                  <a:pt x="139" y="338"/>
                  <a:pt x="139" y="340"/>
                </a:cubicBezTo>
                <a:cubicBezTo>
                  <a:pt x="139" y="342"/>
                  <a:pt x="138" y="343"/>
                  <a:pt x="137" y="344"/>
                </a:cubicBezTo>
                <a:lnTo>
                  <a:pt x="94" y="387"/>
                </a:lnTo>
                <a:cubicBezTo>
                  <a:pt x="98" y="390"/>
                  <a:pt x="101" y="393"/>
                  <a:pt x="105" y="395"/>
                </a:cubicBezTo>
                <a:cubicBezTo>
                  <a:pt x="109" y="398"/>
                  <a:pt x="112" y="399"/>
                  <a:pt x="116" y="399"/>
                </a:cubicBezTo>
                <a:cubicBezTo>
                  <a:pt x="120" y="400"/>
                  <a:pt x="124" y="399"/>
                  <a:pt x="127" y="397"/>
                </a:cubicBezTo>
                <a:cubicBezTo>
                  <a:pt x="131" y="396"/>
                  <a:pt x="135" y="393"/>
                  <a:pt x="139" y="389"/>
                </a:cubicBezTo>
                <a:cubicBezTo>
                  <a:pt x="142" y="386"/>
                  <a:pt x="144" y="383"/>
                  <a:pt x="146" y="380"/>
                </a:cubicBezTo>
                <a:cubicBezTo>
                  <a:pt x="148" y="377"/>
                  <a:pt x="150" y="375"/>
                  <a:pt x="151" y="372"/>
                </a:cubicBezTo>
                <a:cubicBezTo>
                  <a:pt x="152" y="370"/>
                  <a:pt x="153" y="368"/>
                  <a:pt x="154" y="366"/>
                </a:cubicBezTo>
                <a:cubicBezTo>
                  <a:pt x="154" y="365"/>
                  <a:pt x="155" y="363"/>
                  <a:pt x="155" y="363"/>
                </a:cubicBezTo>
                <a:cubicBezTo>
                  <a:pt x="156" y="363"/>
                  <a:pt x="156" y="362"/>
                  <a:pt x="157" y="362"/>
                </a:cubicBezTo>
                <a:cubicBezTo>
                  <a:pt x="157" y="362"/>
                  <a:pt x="157" y="362"/>
                  <a:pt x="158" y="362"/>
                </a:cubicBezTo>
                <a:cubicBezTo>
                  <a:pt x="158" y="363"/>
                  <a:pt x="159" y="363"/>
                  <a:pt x="160" y="363"/>
                </a:cubicBezTo>
                <a:cubicBezTo>
                  <a:pt x="160" y="364"/>
                  <a:pt x="161" y="365"/>
                  <a:pt x="162" y="365"/>
                </a:cubicBezTo>
                <a:cubicBezTo>
                  <a:pt x="163" y="366"/>
                  <a:pt x="163" y="367"/>
                  <a:pt x="163" y="367"/>
                </a:cubicBezTo>
                <a:cubicBezTo>
                  <a:pt x="164" y="368"/>
                  <a:pt x="164" y="368"/>
                  <a:pt x="164" y="369"/>
                </a:cubicBezTo>
                <a:cubicBezTo>
                  <a:pt x="165" y="369"/>
                  <a:pt x="165" y="369"/>
                  <a:pt x="165" y="370"/>
                </a:cubicBezTo>
                <a:cubicBezTo>
                  <a:pt x="165" y="370"/>
                  <a:pt x="165" y="371"/>
                  <a:pt x="165" y="371"/>
                </a:cubicBezTo>
                <a:cubicBezTo>
                  <a:pt x="165" y="372"/>
                  <a:pt x="165" y="373"/>
                  <a:pt x="164" y="375"/>
                </a:cubicBezTo>
                <a:cubicBezTo>
                  <a:pt x="164" y="377"/>
                  <a:pt x="162" y="379"/>
                  <a:pt x="161" y="382"/>
                </a:cubicBezTo>
                <a:cubicBezTo>
                  <a:pt x="159" y="384"/>
                  <a:pt x="158" y="387"/>
                  <a:pt x="155" y="390"/>
                </a:cubicBezTo>
                <a:cubicBezTo>
                  <a:pt x="153" y="394"/>
                  <a:pt x="150" y="397"/>
                  <a:pt x="147" y="400"/>
                </a:cubicBezTo>
                <a:cubicBezTo>
                  <a:pt x="142" y="405"/>
                  <a:pt x="137" y="409"/>
                  <a:pt x="131" y="412"/>
                </a:cubicBezTo>
                <a:cubicBezTo>
                  <a:pt x="126" y="414"/>
                  <a:pt x="120" y="415"/>
                  <a:pt x="115" y="415"/>
                </a:cubicBezTo>
                <a:cubicBezTo>
                  <a:pt x="109" y="415"/>
                  <a:pt x="103" y="413"/>
                  <a:pt x="97" y="410"/>
                </a:cubicBezTo>
                <a:cubicBezTo>
                  <a:pt x="92" y="407"/>
                  <a:pt x="86" y="403"/>
                  <a:pt x="80" y="397"/>
                </a:cubicBezTo>
                <a:cubicBezTo>
                  <a:pt x="74" y="391"/>
                  <a:pt x="70" y="386"/>
                  <a:pt x="67" y="380"/>
                </a:cubicBezTo>
                <a:cubicBezTo>
                  <a:pt x="64" y="374"/>
                  <a:pt x="62" y="368"/>
                  <a:pt x="62" y="362"/>
                </a:cubicBezTo>
                <a:cubicBezTo>
                  <a:pt x="62" y="357"/>
                  <a:pt x="63" y="351"/>
                  <a:pt x="65" y="345"/>
                </a:cubicBezTo>
                <a:cubicBezTo>
                  <a:pt x="67" y="340"/>
                  <a:pt x="70" y="335"/>
                  <a:pt x="75" y="330"/>
                </a:cubicBezTo>
                <a:cubicBezTo>
                  <a:pt x="80" y="325"/>
                  <a:pt x="85" y="322"/>
                  <a:pt x="90" y="320"/>
                </a:cubicBezTo>
                <a:cubicBezTo>
                  <a:pt x="96" y="318"/>
                  <a:pt x="101" y="317"/>
                  <a:pt x="106" y="317"/>
                </a:cubicBezTo>
                <a:cubicBezTo>
                  <a:pt x="111" y="318"/>
                  <a:pt x="116" y="319"/>
                  <a:pt x="121" y="322"/>
                </a:cubicBezTo>
                <a:cubicBezTo>
                  <a:pt x="125" y="325"/>
                  <a:pt x="130" y="328"/>
                  <a:pt x="134" y="332"/>
                </a:cubicBezTo>
                <a:lnTo>
                  <a:pt x="136" y="334"/>
                </a:lnTo>
                <a:close/>
                <a:moveTo>
                  <a:pt x="121" y="343"/>
                </a:moveTo>
                <a:cubicBezTo>
                  <a:pt x="115" y="336"/>
                  <a:pt x="108" y="333"/>
                  <a:pt x="102" y="332"/>
                </a:cubicBezTo>
                <a:cubicBezTo>
                  <a:pt x="96" y="332"/>
                  <a:pt x="89" y="334"/>
                  <a:pt x="84" y="340"/>
                </a:cubicBezTo>
                <a:cubicBezTo>
                  <a:pt x="81" y="343"/>
                  <a:pt x="79" y="346"/>
                  <a:pt x="78" y="349"/>
                </a:cubicBezTo>
                <a:cubicBezTo>
                  <a:pt x="77" y="353"/>
                  <a:pt x="76" y="356"/>
                  <a:pt x="76" y="359"/>
                </a:cubicBezTo>
                <a:cubicBezTo>
                  <a:pt x="77" y="363"/>
                  <a:pt x="78" y="366"/>
                  <a:pt x="79" y="369"/>
                </a:cubicBezTo>
                <a:cubicBezTo>
                  <a:pt x="81" y="372"/>
                  <a:pt x="83" y="375"/>
                  <a:pt x="86" y="378"/>
                </a:cubicBezTo>
                <a:lnTo>
                  <a:pt x="121" y="343"/>
                </a:lnTo>
                <a:close/>
                <a:moveTo>
                  <a:pt x="222" y="253"/>
                </a:moveTo>
                <a:cubicBezTo>
                  <a:pt x="227" y="258"/>
                  <a:pt x="232" y="264"/>
                  <a:pt x="235" y="270"/>
                </a:cubicBezTo>
                <a:cubicBezTo>
                  <a:pt x="238" y="275"/>
                  <a:pt x="240" y="281"/>
                  <a:pt x="241" y="287"/>
                </a:cubicBezTo>
                <a:cubicBezTo>
                  <a:pt x="242" y="292"/>
                  <a:pt x="241" y="297"/>
                  <a:pt x="239" y="303"/>
                </a:cubicBezTo>
                <a:cubicBezTo>
                  <a:pt x="238" y="308"/>
                  <a:pt x="235" y="313"/>
                  <a:pt x="230" y="317"/>
                </a:cubicBezTo>
                <a:cubicBezTo>
                  <a:pt x="228" y="319"/>
                  <a:pt x="226" y="321"/>
                  <a:pt x="224" y="322"/>
                </a:cubicBezTo>
                <a:cubicBezTo>
                  <a:pt x="222" y="323"/>
                  <a:pt x="220" y="324"/>
                  <a:pt x="218" y="325"/>
                </a:cubicBezTo>
                <a:cubicBezTo>
                  <a:pt x="215" y="326"/>
                  <a:pt x="213" y="326"/>
                  <a:pt x="210" y="326"/>
                </a:cubicBezTo>
                <a:cubicBezTo>
                  <a:pt x="207" y="327"/>
                  <a:pt x="204" y="327"/>
                  <a:pt x="201" y="327"/>
                </a:cubicBezTo>
                <a:lnTo>
                  <a:pt x="233" y="359"/>
                </a:lnTo>
                <a:cubicBezTo>
                  <a:pt x="233" y="360"/>
                  <a:pt x="234" y="360"/>
                  <a:pt x="234" y="361"/>
                </a:cubicBezTo>
                <a:cubicBezTo>
                  <a:pt x="234" y="361"/>
                  <a:pt x="234" y="362"/>
                  <a:pt x="233" y="362"/>
                </a:cubicBezTo>
                <a:cubicBezTo>
                  <a:pt x="233" y="363"/>
                  <a:pt x="233" y="364"/>
                  <a:pt x="232" y="364"/>
                </a:cubicBezTo>
                <a:cubicBezTo>
                  <a:pt x="231" y="365"/>
                  <a:pt x="230" y="366"/>
                  <a:pt x="229" y="368"/>
                </a:cubicBezTo>
                <a:cubicBezTo>
                  <a:pt x="228" y="369"/>
                  <a:pt x="227" y="370"/>
                  <a:pt x="226" y="370"/>
                </a:cubicBezTo>
                <a:cubicBezTo>
                  <a:pt x="225" y="371"/>
                  <a:pt x="225" y="371"/>
                  <a:pt x="224" y="372"/>
                </a:cubicBezTo>
                <a:cubicBezTo>
                  <a:pt x="223" y="372"/>
                  <a:pt x="223" y="372"/>
                  <a:pt x="222" y="372"/>
                </a:cubicBezTo>
                <a:cubicBezTo>
                  <a:pt x="222" y="372"/>
                  <a:pt x="221" y="371"/>
                  <a:pt x="221" y="371"/>
                </a:cubicBezTo>
                <a:lnTo>
                  <a:pt x="131" y="281"/>
                </a:lnTo>
                <a:cubicBezTo>
                  <a:pt x="130" y="280"/>
                  <a:pt x="130" y="280"/>
                  <a:pt x="130" y="280"/>
                </a:cubicBezTo>
                <a:cubicBezTo>
                  <a:pt x="130" y="279"/>
                  <a:pt x="130" y="279"/>
                  <a:pt x="130" y="278"/>
                </a:cubicBezTo>
                <a:cubicBezTo>
                  <a:pt x="130" y="277"/>
                  <a:pt x="131" y="277"/>
                  <a:pt x="131" y="276"/>
                </a:cubicBezTo>
                <a:cubicBezTo>
                  <a:pt x="132" y="275"/>
                  <a:pt x="133" y="274"/>
                  <a:pt x="134" y="273"/>
                </a:cubicBezTo>
                <a:cubicBezTo>
                  <a:pt x="135" y="272"/>
                  <a:pt x="136" y="272"/>
                  <a:pt x="136" y="271"/>
                </a:cubicBezTo>
                <a:cubicBezTo>
                  <a:pt x="137" y="271"/>
                  <a:pt x="138" y="270"/>
                  <a:pt x="138" y="270"/>
                </a:cubicBezTo>
                <a:cubicBezTo>
                  <a:pt x="139" y="270"/>
                  <a:pt x="139" y="270"/>
                  <a:pt x="140" y="270"/>
                </a:cubicBezTo>
                <a:cubicBezTo>
                  <a:pt x="140" y="270"/>
                  <a:pt x="141" y="270"/>
                  <a:pt x="141" y="270"/>
                </a:cubicBezTo>
                <a:lnTo>
                  <a:pt x="150" y="279"/>
                </a:lnTo>
                <a:cubicBezTo>
                  <a:pt x="150" y="275"/>
                  <a:pt x="150" y="272"/>
                  <a:pt x="150" y="268"/>
                </a:cubicBezTo>
                <a:cubicBezTo>
                  <a:pt x="151" y="265"/>
                  <a:pt x="151" y="262"/>
                  <a:pt x="152" y="259"/>
                </a:cubicBezTo>
                <a:cubicBezTo>
                  <a:pt x="153" y="256"/>
                  <a:pt x="154" y="254"/>
                  <a:pt x="156" y="251"/>
                </a:cubicBezTo>
                <a:cubicBezTo>
                  <a:pt x="157" y="249"/>
                  <a:pt x="159" y="246"/>
                  <a:pt x="161" y="244"/>
                </a:cubicBezTo>
                <a:cubicBezTo>
                  <a:pt x="166" y="240"/>
                  <a:pt x="171" y="236"/>
                  <a:pt x="176" y="235"/>
                </a:cubicBezTo>
                <a:cubicBezTo>
                  <a:pt x="181" y="233"/>
                  <a:pt x="186" y="233"/>
                  <a:pt x="191" y="234"/>
                </a:cubicBezTo>
                <a:cubicBezTo>
                  <a:pt x="196" y="235"/>
                  <a:pt x="202" y="238"/>
                  <a:pt x="207" y="241"/>
                </a:cubicBezTo>
                <a:cubicBezTo>
                  <a:pt x="212" y="244"/>
                  <a:pt x="217" y="248"/>
                  <a:pt x="222" y="253"/>
                </a:cubicBezTo>
                <a:close/>
                <a:moveTo>
                  <a:pt x="211" y="266"/>
                </a:moveTo>
                <a:cubicBezTo>
                  <a:pt x="207" y="263"/>
                  <a:pt x="204" y="260"/>
                  <a:pt x="200" y="258"/>
                </a:cubicBezTo>
                <a:cubicBezTo>
                  <a:pt x="197" y="255"/>
                  <a:pt x="193" y="253"/>
                  <a:pt x="189" y="252"/>
                </a:cubicBezTo>
                <a:cubicBezTo>
                  <a:pt x="186" y="251"/>
                  <a:pt x="182" y="250"/>
                  <a:pt x="179" y="251"/>
                </a:cubicBezTo>
                <a:cubicBezTo>
                  <a:pt x="175" y="252"/>
                  <a:pt x="172" y="254"/>
                  <a:pt x="169" y="257"/>
                </a:cubicBezTo>
                <a:cubicBezTo>
                  <a:pt x="167" y="258"/>
                  <a:pt x="166" y="260"/>
                  <a:pt x="165" y="262"/>
                </a:cubicBezTo>
                <a:cubicBezTo>
                  <a:pt x="164" y="264"/>
                  <a:pt x="163" y="266"/>
                  <a:pt x="163" y="269"/>
                </a:cubicBezTo>
                <a:cubicBezTo>
                  <a:pt x="162" y="271"/>
                  <a:pt x="162" y="274"/>
                  <a:pt x="162" y="277"/>
                </a:cubicBezTo>
                <a:cubicBezTo>
                  <a:pt x="162" y="281"/>
                  <a:pt x="162" y="284"/>
                  <a:pt x="162" y="289"/>
                </a:cubicBezTo>
                <a:lnTo>
                  <a:pt x="188" y="314"/>
                </a:lnTo>
                <a:cubicBezTo>
                  <a:pt x="195" y="315"/>
                  <a:pt x="201" y="315"/>
                  <a:pt x="206" y="314"/>
                </a:cubicBezTo>
                <a:cubicBezTo>
                  <a:pt x="211" y="313"/>
                  <a:pt x="216" y="311"/>
                  <a:pt x="219" y="308"/>
                </a:cubicBezTo>
                <a:cubicBezTo>
                  <a:pt x="222" y="305"/>
                  <a:pt x="224" y="302"/>
                  <a:pt x="224" y="298"/>
                </a:cubicBezTo>
                <a:cubicBezTo>
                  <a:pt x="225" y="295"/>
                  <a:pt x="225" y="291"/>
                  <a:pt x="224" y="287"/>
                </a:cubicBezTo>
                <a:cubicBezTo>
                  <a:pt x="223" y="284"/>
                  <a:pt x="221" y="280"/>
                  <a:pt x="219" y="276"/>
                </a:cubicBezTo>
                <a:cubicBezTo>
                  <a:pt x="216" y="273"/>
                  <a:pt x="214" y="269"/>
                  <a:pt x="211" y="266"/>
                </a:cubicBezTo>
                <a:close/>
                <a:moveTo>
                  <a:pt x="295" y="284"/>
                </a:moveTo>
                <a:cubicBezTo>
                  <a:pt x="295" y="285"/>
                  <a:pt x="295" y="286"/>
                  <a:pt x="296" y="287"/>
                </a:cubicBezTo>
                <a:cubicBezTo>
                  <a:pt x="296" y="287"/>
                  <a:pt x="295" y="288"/>
                  <a:pt x="295" y="289"/>
                </a:cubicBezTo>
                <a:cubicBezTo>
                  <a:pt x="295" y="289"/>
                  <a:pt x="294" y="290"/>
                  <a:pt x="294" y="291"/>
                </a:cubicBezTo>
                <a:cubicBezTo>
                  <a:pt x="293" y="292"/>
                  <a:pt x="292" y="292"/>
                  <a:pt x="291" y="293"/>
                </a:cubicBezTo>
                <a:cubicBezTo>
                  <a:pt x="290" y="295"/>
                  <a:pt x="289" y="296"/>
                  <a:pt x="288" y="296"/>
                </a:cubicBezTo>
                <a:cubicBezTo>
                  <a:pt x="287" y="297"/>
                  <a:pt x="286" y="297"/>
                  <a:pt x="286" y="297"/>
                </a:cubicBezTo>
                <a:cubicBezTo>
                  <a:pt x="285" y="297"/>
                  <a:pt x="284" y="297"/>
                  <a:pt x="284" y="297"/>
                </a:cubicBezTo>
                <a:cubicBezTo>
                  <a:pt x="283" y="297"/>
                  <a:pt x="283" y="296"/>
                  <a:pt x="282" y="295"/>
                </a:cubicBezTo>
                <a:lnTo>
                  <a:pt x="207" y="132"/>
                </a:lnTo>
                <a:cubicBezTo>
                  <a:pt x="206" y="132"/>
                  <a:pt x="206" y="131"/>
                  <a:pt x="206" y="130"/>
                </a:cubicBezTo>
                <a:cubicBezTo>
                  <a:pt x="206" y="130"/>
                  <a:pt x="206" y="129"/>
                  <a:pt x="206" y="128"/>
                </a:cubicBezTo>
                <a:cubicBezTo>
                  <a:pt x="207" y="128"/>
                  <a:pt x="207" y="127"/>
                  <a:pt x="208" y="126"/>
                </a:cubicBezTo>
                <a:cubicBezTo>
                  <a:pt x="208" y="125"/>
                  <a:pt x="209" y="124"/>
                  <a:pt x="210" y="123"/>
                </a:cubicBezTo>
                <a:cubicBezTo>
                  <a:pt x="211" y="122"/>
                  <a:pt x="212" y="121"/>
                  <a:pt x="213" y="121"/>
                </a:cubicBezTo>
                <a:cubicBezTo>
                  <a:pt x="214" y="120"/>
                  <a:pt x="215" y="120"/>
                  <a:pt x="216" y="119"/>
                </a:cubicBezTo>
                <a:cubicBezTo>
                  <a:pt x="216" y="119"/>
                  <a:pt x="217" y="119"/>
                  <a:pt x="218" y="120"/>
                </a:cubicBezTo>
                <a:cubicBezTo>
                  <a:pt x="218" y="120"/>
                  <a:pt x="219" y="121"/>
                  <a:pt x="219" y="122"/>
                </a:cubicBezTo>
                <a:lnTo>
                  <a:pt x="295" y="284"/>
                </a:lnTo>
                <a:close/>
                <a:moveTo>
                  <a:pt x="384" y="151"/>
                </a:moveTo>
                <a:cubicBezTo>
                  <a:pt x="385" y="152"/>
                  <a:pt x="385" y="153"/>
                  <a:pt x="386" y="154"/>
                </a:cubicBezTo>
                <a:cubicBezTo>
                  <a:pt x="386" y="154"/>
                  <a:pt x="387" y="155"/>
                  <a:pt x="387" y="156"/>
                </a:cubicBezTo>
                <a:cubicBezTo>
                  <a:pt x="387" y="156"/>
                  <a:pt x="387" y="157"/>
                  <a:pt x="387" y="157"/>
                </a:cubicBezTo>
                <a:cubicBezTo>
                  <a:pt x="387" y="158"/>
                  <a:pt x="386" y="158"/>
                  <a:pt x="386" y="159"/>
                </a:cubicBezTo>
                <a:lnTo>
                  <a:pt x="337" y="207"/>
                </a:lnTo>
                <a:cubicBezTo>
                  <a:pt x="337" y="207"/>
                  <a:pt x="337" y="208"/>
                  <a:pt x="336" y="208"/>
                </a:cubicBezTo>
                <a:cubicBezTo>
                  <a:pt x="336" y="208"/>
                  <a:pt x="335" y="208"/>
                  <a:pt x="335" y="208"/>
                </a:cubicBezTo>
                <a:cubicBezTo>
                  <a:pt x="334" y="208"/>
                  <a:pt x="333" y="207"/>
                  <a:pt x="332" y="207"/>
                </a:cubicBezTo>
                <a:cubicBezTo>
                  <a:pt x="332" y="206"/>
                  <a:pt x="331" y="206"/>
                  <a:pt x="330" y="205"/>
                </a:cubicBezTo>
                <a:cubicBezTo>
                  <a:pt x="329" y="204"/>
                  <a:pt x="328" y="203"/>
                  <a:pt x="328" y="202"/>
                </a:cubicBezTo>
                <a:cubicBezTo>
                  <a:pt x="327" y="202"/>
                  <a:pt x="327" y="201"/>
                  <a:pt x="327" y="200"/>
                </a:cubicBezTo>
                <a:cubicBezTo>
                  <a:pt x="327" y="200"/>
                  <a:pt x="327" y="199"/>
                  <a:pt x="327" y="199"/>
                </a:cubicBezTo>
                <a:cubicBezTo>
                  <a:pt x="327" y="198"/>
                  <a:pt x="327" y="198"/>
                  <a:pt x="328" y="197"/>
                </a:cubicBezTo>
                <a:lnTo>
                  <a:pt x="347" y="178"/>
                </a:lnTo>
                <a:lnTo>
                  <a:pt x="276" y="107"/>
                </a:lnTo>
                <a:lnTo>
                  <a:pt x="269" y="136"/>
                </a:lnTo>
                <a:cubicBezTo>
                  <a:pt x="269" y="137"/>
                  <a:pt x="268" y="138"/>
                  <a:pt x="268" y="139"/>
                </a:cubicBezTo>
                <a:cubicBezTo>
                  <a:pt x="267" y="139"/>
                  <a:pt x="267" y="140"/>
                  <a:pt x="266" y="140"/>
                </a:cubicBezTo>
                <a:cubicBezTo>
                  <a:pt x="265" y="140"/>
                  <a:pt x="265" y="140"/>
                  <a:pt x="264" y="139"/>
                </a:cubicBezTo>
                <a:cubicBezTo>
                  <a:pt x="263" y="138"/>
                  <a:pt x="262" y="137"/>
                  <a:pt x="261" y="136"/>
                </a:cubicBezTo>
                <a:cubicBezTo>
                  <a:pt x="260" y="136"/>
                  <a:pt x="259" y="135"/>
                  <a:pt x="259" y="134"/>
                </a:cubicBezTo>
                <a:cubicBezTo>
                  <a:pt x="258" y="134"/>
                  <a:pt x="258" y="133"/>
                  <a:pt x="258" y="132"/>
                </a:cubicBezTo>
                <a:cubicBezTo>
                  <a:pt x="258" y="132"/>
                  <a:pt x="257" y="131"/>
                  <a:pt x="257" y="131"/>
                </a:cubicBezTo>
                <a:cubicBezTo>
                  <a:pt x="257" y="130"/>
                  <a:pt x="257" y="130"/>
                  <a:pt x="258" y="129"/>
                </a:cubicBezTo>
                <a:lnTo>
                  <a:pt x="265" y="94"/>
                </a:lnTo>
                <a:cubicBezTo>
                  <a:pt x="265" y="93"/>
                  <a:pt x="265" y="93"/>
                  <a:pt x="266" y="93"/>
                </a:cubicBezTo>
                <a:cubicBezTo>
                  <a:pt x="266" y="92"/>
                  <a:pt x="266" y="92"/>
                  <a:pt x="266" y="91"/>
                </a:cubicBezTo>
                <a:cubicBezTo>
                  <a:pt x="267" y="91"/>
                  <a:pt x="267" y="90"/>
                  <a:pt x="268" y="90"/>
                </a:cubicBezTo>
                <a:cubicBezTo>
                  <a:pt x="268" y="89"/>
                  <a:pt x="269" y="88"/>
                  <a:pt x="270" y="87"/>
                </a:cubicBezTo>
                <a:cubicBezTo>
                  <a:pt x="271" y="86"/>
                  <a:pt x="272" y="85"/>
                  <a:pt x="273" y="85"/>
                </a:cubicBezTo>
                <a:cubicBezTo>
                  <a:pt x="274" y="84"/>
                  <a:pt x="274" y="84"/>
                  <a:pt x="275" y="83"/>
                </a:cubicBezTo>
                <a:cubicBezTo>
                  <a:pt x="276" y="83"/>
                  <a:pt x="276" y="83"/>
                  <a:pt x="277" y="83"/>
                </a:cubicBezTo>
                <a:cubicBezTo>
                  <a:pt x="277" y="83"/>
                  <a:pt x="277" y="83"/>
                  <a:pt x="278" y="84"/>
                </a:cubicBezTo>
                <a:lnTo>
                  <a:pt x="359" y="165"/>
                </a:lnTo>
                <a:lnTo>
                  <a:pt x="376" y="149"/>
                </a:lnTo>
                <a:cubicBezTo>
                  <a:pt x="376" y="148"/>
                  <a:pt x="377" y="148"/>
                  <a:pt x="377" y="148"/>
                </a:cubicBezTo>
                <a:cubicBezTo>
                  <a:pt x="378" y="148"/>
                  <a:pt x="379" y="148"/>
                  <a:pt x="379" y="148"/>
                </a:cubicBezTo>
                <a:cubicBezTo>
                  <a:pt x="380" y="148"/>
                  <a:pt x="381" y="148"/>
                  <a:pt x="381" y="149"/>
                </a:cubicBezTo>
                <a:cubicBezTo>
                  <a:pt x="382" y="149"/>
                  <a:pt x="383" y="150"/>
                  <a:pt x="384" y="151"/>
                </a:cubicBezTo>
                <a:close/>
                <a:moveTo>
                  <a:pt x="440" y="51"/>
                </a:moveTo>
                <a:cubicBezTo>
                  <a:pt x="445" y="55"/>
                  <a:pt x="448" y="60"/>
                  <a:pt x="450" y="65"/>
                </a:cubicBezTo>
                <a:cubicBezTo>
                  <a:pt x="452" y="70"/>
                  <a:pt x="452" y="75"/>
                  <a:pt x="452" y="80"/>
                </a:cubicBezTo>
                <a:cubicBezTo>
                  <a:pt x="452" y="85"/>
                  <a:pt x="450" y="91"/>
                  <a:pt x="447" y="96"/>
                </a:cubicBezTo>
                <a:cubicBezTo>
                  <a:pt x="445" y="101"/>
                  <a:pt x="441" y="107"/>
                  <a:pt x="436" y="112"/>
                </a:cubicBezTo>
                <a:cubicBezTo>
                  <a:pt x="432" y="115"/>
                  <a:pt x="429" y="117"/>
                  <a:pt x="426" y="120"/>
                </a:cubicBezTo>
                <a:cubicBezTo>
                  <a:pt x="423" y="122"/>
                  <a:pt x="420" y="124"/>
                  <a:pt x="417" y="125"/>
                </a:cubicBezTo>
                <a:cubicBezTo>
                  <a:pt x="414" y="127"/>
                  <a:pt x="412" y="128"/>
                  <a:pt x="410" y="128"/>
                </a:cubicBezTo>
                <a:cubicBezTo>
                  <a:pt x="408" y="129"/>
                  <a:pt x="406" y="129"/>
                  <a:pt x="405" y="129"/>
                </a:cubicBezTo>
                <a:cubicBezTo>
                  <a:pt x="405" y="129"/>
                  <a:pt x="404" y="129"/>
                  <a:pt x="404" y="129"/>
                </a:cubicBezTo>
                <a:cubicBezTo>
                  <a:pt x="403" y="129"/>
                  <a:pt x="402" y="129"/>
                  <a:pt x="402" y="128"/>
                </a:cubicBezTo>
                <a:cubicBezTo>
                  <a:pt x="401" y="128"/>
                  <a:pt x="401" y="127"/>
                  <a:pt x="400" y="127"/>
                </a:cubicBezTo>
                <a:cubicBezTo>
                  <a:pt x="399" y="126"/>
                  <a:pt x="398" y="125"/>
                  <a:pt x="397" y="124"/>
                </a:cubicBezTo>
                <a:cubicBezTo>
                  <a:pt x="395" y="123"/>
                  <a:pt x="394" y="121"/>
                  <a:pt x="394" y="120"/>
                </a:cubicBezTo>
                <a:cubicBezTo>
                  <a:pt x="394" y="119"/>
                  <a:pt x="394" y="118"/>
                  <a:pt x="395" y="118"/>
                </a:cubicBezTo>
                <a:cubicBezTo>
                  <a:pt x="395" y="117"/>
                  <a:pt x="396" y="117"/>
                  <a:pt x="398" y="116"/>
                </a:cubicBezTo>
                <a:cubicBezTo>
                  <a:pt x="400" y="116"/>
                  <a:pt x="403" y="115"/>
                  <a:pt x="406" y="114"/>
                </a:cubicBezTo>
                <a:cubicBezTo>
                  <a:pt x="409" y="113"/>
                  <a:pt x="412" y="111"/>
                  <a:pt x="415" y="109"/>
                </a:cubicBezTo>
                <a:cubicBezTo>
                  <a:pt x="419" y="107"/>
                  <a:pt x="422" y="105"/>
                  <a:pt x="426" y="101"/>
                </a:cubicBezTo>
                <a:cubicBezTo>
                  <a:pt x="429" y="98"/>
                  <a:pt x="431" y="95"/>
                  <a:pt x="433" y="91"/>
                </a:cubicBezTo>
                <a:cubicBezTo>
                  <a:pt x="435" y="88"/>
                  <a:pt x="436" y="85"/>
                  <a:pt x="436" y="82"/>
                </a:cubicBezTo>
                <a:cubicBezTo>
                  <a:pt x="436" y="79"/>
                  <a:pt x="435" y="76"/>
                  <a:pt x="434" y="73"/>
                </a:cubicBezTo>
                <a:cubicBezTo>
                  <a:pt x="433" y="70"/>
                  <a:pt x="431" y="67"/>
                  <a:pt x="429" y="65"/>
                </a:cubicBezTo>
                <a:cubicBezTo>
                  <a:pt x="426" y="62"/>
                  <a:pt x="423" y="60"/>
                  <a:pt x="420" y="59"/>
                </a:cubicBezTo>
                <a:cubicBezTo>
                  <a:pt x="417" y="58"/>
                  <a:pt x="414" y="58"/>
                  <a:pt x="410" y="59"/>
                </a:cubicBezTo>
                <a:cubicBezTo>
                  <a:pt x="406" y="59"/>
                  <a:pt x="403" y="60"/>
                  <a:pt x="399" y="63"/>
                </a:cubicBezTo>
                <a:cubicBezTo>
                  <a:pt x="395" y="65"/>
                  <a:pt x="391" y="68"/>
                  <a:pt x="387" y="72"/>
                </a:cubicBezTo>
                <a:lnTo>
                  <a:pt x="378" y="81"/>
                </a:lnTo>
                <a:cubicBezTo>
                  <a:pt x="378" y="81"/>
                  <a:pt x="377" y="81"/>
                  <a:pt x="377" y="82"/>
                </a:cubicBezTo>
                <a:cubicBezTo>
                  <a:pt x="376" y="82"/>
                  <a:pt x="376" y="82"/>
                  <a:pt x="375" y="82"/>
                </a:cubicBezTo>
                <a:cubicBezTo>
                  <a:pt x="374" y="82"/>
                  <a:pt x="374" y="81"/>
                  <a:pt x="373" y="81"/>
                </a:cubicBezTo>
                <a:cubicBezTo>
                  <a:pt x="372" y="80"/>
                  <a:pt x="371" y="80"/>
                  <a:pt x="370" y="79"/>
                </a:cubicBezTo>
                <a:cubicBezTo>
                  <a:pt x="369" y="78"/>
                  <a:pt x="369" y="77"/>
                  <a:pt x="368" y="76"/>
                </a:cubicBezTo>
                <a:cubicBezTo>
                  <a:pt x="368" y="76"/>
                  <a:pt x="367" y="75"/>
                  <a:pt x="367" y="74"/>
                </a:cubicBezTo>
                <a:cubicBezTo>
                  <a:pt x="367" y="74"/>
                  <a:pt x="367" y="73"/>
                  <a:pt x="367" y="73"/>
                </a:cubicBezTo>
                <a:cubicBezTo>
                  <a:pt x="368" y="72"/>
                  <a:pt x="368" y="72"/>
                  <a:pt x="368" y="71"/>
                </a:cubicBezTo>
                <a:lnTo>
                  <a:pt x="376" y="63"/>
                </a:lnTo>
                <a:cubicBezTo>
                  <a:pt x="380" y="60"/>
                  <a:pt x="382" y="57"/>
                  <a:pt x="384" y="53"/>
                </a:cubicBezTo>
                <a:cubicBezTo>
                  <a:pt x="385" y="50"/>
                  <a:pt x="386" y="47"/>
                  <a:pt x="387" y="43"/>
                </a:cubicBezTo>
                <a:cubicBezTo>
                  <a:pt x="387" y="40"/>
                  <a:pt x="386" y="37"/>
                  <a:pt x="385" y="34"/>
                </a:cubicBezTo>
                <a:cubicBezTo>
                  <a:pt x="384" y="31"/>
                  <a:pt x="382" y="28"/>
                  <a:pt x="379" y="25"/>
                </a:cubicBezTo>
                <a:cubicBezTo>
                  <a:pt x="378" y="23"/>
                  <a:pt x="375" y="22"/>
                  <a:pt x="373" y="21"/>
                </a:cubicBezTo>
                <a:cubicBezTo>
                  <a:pt x="371" y="20"/>
                  <a:pt x="368" y="19"/>
                  <a:pt x="366" y="19"/>
                </a:cubicBezTo>
                <a:cubicBezTo>
                  <a:pt x="363" y="19"/>
                  <a:pt x="361" y="20"/>
                  <a:pt x="358" y="21"/>
                </a:cubicBezTo>
                <a:cubicBezTo>
                  <a:pt x="355" y="22"/>
                  <a:pt x="353" y="24"/>
                  <a:pt x="350" y="26"/>
                </a:cubicBezTo>
                <a:cubicBezTo>
                  <a:pt x="347" y="29"/>
                  <a:pt x="345" y="32"/>
                  <a:pt x="344" y="35"/>
                </a:cubicBezTo>
                <a:cubicBezTo>
                  <a:pt x="342" y="38"/>
                  <a:pt x="341" y="41"/>
                  <a:pt x="340" y="44"/>
                </a:cubicBezTo>
                <a:cubicBezTo>
                  <a:pt x="339" y="47"/>
                  <a:pt x="339" y="49"/>
                  <a:pt x="338" y="51"/>
                </a:cubicBezTo>
                <a:cubicBezTo>
                  <a:pt x="338" y="53"/>
                  <a:pt x="337" y="55"/>
                  <a:pt x="337" y="55"/>
                </a:cubicBezTo>
                <a:cubicBezTo>
                  <a:pt x="337" y="55"/>
                  <a:pt x="336" y="56"/>
                  <a:pt x="336" y="56"/>
                </a:cubicBezTo>
                <a:cubicBezTo>
                  <a:pt x="336" y="56"/>
                  <a:pt x="335" y="56"/>
                  <a:pt x="335" y="56"/>
                </a:cubicBezTo>
                <a:cubicBezTo>
                  <a:pt x="334" y="56"/>
                  <a:pt x="333" y="55"/>
                  <a:pt x="333" y="55"/>
                </a:cubicBezTo>
                <a:cubicBezTo>
                  <a:pt x="332" y="54"/>
                  <a:pt x="331" y="53"/>
                  <a:pt x="330" y="52"/>
                </a:cubicBezTo>
                <a:cubicBezTo>
                  <a:pt x="329" y="51"/>
                  <a:pt x="329" y="51"/>
                  <a:pt x="328" y="50"/>
                </a:cubicBezTo>
                <a:cubicBezTo>
                  <a:pt x="328" y="50"/>
                  <a:pt x="327" y="49"/>
                  <a:pt x="327" y="48"/>
                </a:cubicBezTo>
                <a:cubicBezTo>
                  <a:pt x="327" y="48"/>
                  <a:pt x="327" y="47"/>
                  <a:pt x="326" y="47"/>
                </a:cubicBezTo>
                <a:cubicBezTo>
                  <a:pt x="326" y="46"/>
                  <a:pt x="326" y="46"/>
                  <a:pt x="326" y="45"/>
                </a:cubicBezTo>
                <a:cubicBezTo>
                  <a:pt x="326" y="44"/>
                  <a:pt x="326" y="42"/>
                  <a:pt x="327" y="40"/>
                </a:cubicBezTo>
                <a:cubicBezTo>
                  <a:pt x="328" y="38"/>
                  <a:pt x="328" y="35"/>
                  <a:pt x="330" y="32"/>
                </a:cubicBezTo>
                <a:cubicBezTo>
                  <a:pt x="331" y="29"/>
                  <a:pt x="332" y="26"/>
                  <a:pt x="335" y="23"/>
                </a:cubicBezTo>
                <a:cubicBezTo>
                  <a:pt x="337" y="20"/>
                  <a:pt x="339" y="17"/>
                  <a:pt x="342" y="14"/>
                </a:cubicBezTo>
                <a:cubicBezTo>
                  <a:pt x="347" y="9"/>
                  <a:pt x="351" y="6"/>
                  <a:pt x="355" y="4"/>
                </a:cubicBezTo>
                <a:cubicBezTo>
                  <a:pt x="360" y="2"/>
                  <a:pt x="364" y="1"/>
                  <a:pt x="368" y="0"/>
                </a:cubicBezTo>
                <a:cubicBezTo>
                  <a:pt x="372" y="0"/>
                  <a:pt x="376" y="1"/>
                  <a:pt x="380" y="3"/>
                </a:cubicBezTo>
                <a:cubicBezTo>
                  <a:pt x="384" y="5"/>
                  <a:pt x="388" y="7"/>
                  <a:pt x="391" y="11"/>
                </a:cubicBezTo>
                <a:cubicBezTo>
                  <a:pt x="394" y="13"/>
                  <a:pt x="396" y="17"/>
                  <a:pt x="398" y="20"/>
                </a:cubicBezTo>
                <a:cubicBezTo>
                  <a:pt x="400" y="23"/>
                  <a:pt x="401" y="26"/>
                  <a:pt x="401" y="30"/>
                </a:cubicBezTo>
                <a:cubicBezTo>
                  <a:pt x="402" y="33"/>
                  <a:pt x="402" y="37"/>
                  <a:pt x="401" y="40"/>
                </a:cubicBezTo>
                <a:cubicBezTo>
                  <a:pt x="400" y="44"/>
                  <a:pt x="399" y="47"/>
                  <a:pt x="396" y="51"/>
                </a:cubicBezTo>
                <a:lnTo>
                  <a:pt x="396" y="51"/>
                </a:lnTo>
                <a:cubicBezTo>
                  <a:pt x="400" y="48"/>
                  <a:pt x="404" y="46"/>
                  <a:pt x="408" y="44"/>
                </a:cubicBezTo>
                <a:cubicBezTo>
                  <a:pt x="412" y="43"/>
                  <a:pt x="415" y="42"/>
                  <a:pt x="419" y="42"/>
                </a:cubicBezTo>
                <a:cubicBezTo>
                  <a:pt x="423" y="42"/>
                  <a:pt x="427" y="43"/>
                  <a:pt x="430" y="44"/>
                </a:cubicBezTo>
                <a:cubicBezTo>
                  <a:pt x="434" y="46"/>
                  <a:pt x="437" y="48"/>
                  <a:pt x="440" y="5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" name="CaixaDeTexto 126"/>
          <p:cNvSpPr txBox="1"/>
          <p:nvPr/>
        </p:nvSpPr>
        <p:spPr>
          <a:xfrm>
            <a:off x="7113895" y="4033814"/>
            <a:ext cx="1571636" cy="1195031"/>
          </a:xfrm>
          <a:prstGeom prst="roundRect">
            <a:avLst>
              <a:gd name="adj" fmla="val 25941"/>
            </a:avLst>
          </a:prstGeom>
          <a:solidFill>
            <a:srgbClr val="19194D">
              <a:alpha val="10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pt-BR"/>
            </a:defPPr>
            <a:lvl1pPr algn="ctr">
              <a:spcBef>
                <a:spcPts val="0"/>
              </a:spcBef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BR" sz="2000" dirty="0"/>
              <a:t>88%           </a:t>
            </a:r>
            <a:r>
              <a:rPr lang="pt-BR" sz="2000" dirty="0" smtClean="0"/>
              <a:t>a través </a:t>
            </a:r>
            <a:r>
              <a:rPr lang="pt-BR" sz="2000" dirty="0" err="1" smtClean="0"/>
              <a:t>del</a:t>
            </a:r>
            <a:r>
              <a:rPr lang="pt-BR" sz="2000" dirty="0" smtClean="0"/>
              <a:t> </a:t>
            </a:r>
            <a:r>
              <a:rPr lang="pt-BR" sz="2000" dirty="0"/>
              <a:t>BB</a:t>
            </a:r>
          </a:p>
        </p:txBody>
      </p:sp>
      <p:sp>
        <p:nvSpPr>
          <p:cNvPr id="128" name="CaixaDeTexto 127"/>
          <p:cNvSpPr txBox="1"/>
          <p:nvPr/>
        </p:nvSpPr>
        <p:spPr>
          <a:xfrm>
            <a:off x="2375982" y="2204864"/>
            <a:ext cx="3250260" cy="833677"/>
          </a:xfrm>
          <a:prstGeom prst="roundRect">
            <a:avLst>
              <a:gd name="adj" fmla="val 25941"/>
            </a:avLst>
          </a:prstGeom>
          <a:solidFill>
            <a:srgbClr val="19194D">
              <a:alpha val="10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pt-BR"/>
            </a:defPPr>
            <a:lvl1pPr algn="ctr">
              <a:spcBef>
                <a:spcPts val="0"/>
              </a:spcBef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BR" sz="2000" dirty="0" smtClean="0"/>
              <a:t>Más de 10 mil agricultores atendidos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203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-1" y="-106944"/>
            <a:ext cx="8316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Programa ABC</a:t>
            </a:r>
          </a:p>
          <a:p>
            <a:pPr algn="ctr"/>
            <a:r>
              <a:rPr lang="pt-BR" sz="2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Ejemplos</a:t>
            </a:r>
            <a:endParaRPr lang="pt-BR" sz="2000" b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f2419470\Desktop\IMG_0972 - Edit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1522"/>
            <a:ext cx="2843808" cy="20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2419470\Desktop\IMG_1002 - Editada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71523"/>
            <a:ext cx="2844000" cy="20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2419470\Desktop\IMG_0115 - Editada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72281"/>
            <a:ext cx="2844000" cy="20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f2419470\Desktop\IMG_1017 - Editada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0" y="4191802"/>
            <a:ext cx="2844000" cy="20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f2419470\Desktop\IMG_0505 - Editada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91802"/>
            <a:ext cx="2844000" cy="20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f2419470\Desktop\IMG_1061-EDITADA2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91802"/>
            <a:ext cx="2844000" cy="20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75059" y="1124744"/>
            <a:ext cx="8961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 err="1" smtClean="0">
                <a:solidFill>
                  <a:srgbClr val="000066"/>
                </a:solidFill>
                <a:latin typeface="Trebuchet MS" pitchFamily="34" charset="0"/>
              </a:rPr>
              <a:t>Recuperación</a:t>
            </a:r>
            <a:r>
              <a:rPr lang="pt-BR" sz="2400" b="1" dirty="0" smtClean="0">
                <a:solidFill>
                  <a:srgbClr val="000066"/>
                </a:solidFill>
                <a:latin typeface="Trebuchet MS" pitchFamily="34" charset="0"/>
              </a:rPr>
              <a:t> de Pastos Degradados</a:t>
            </a:r>
            <a:endParaRPr lang="pt-BR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-1" y="-106944"/>
            <a:ext cx="8316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Programa ABC</a:t>
            </a:r>
          </a:p>
          <a:p>
            <a:pPr algn="ctr"/>
            <a:r>
              <a:rPr lang="pt-BR" sz="2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Ejemplos</a:t>
            </a:r>
            <a:endParaRPr lang="pt-BR" sz="2000" b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75059" y="1124744"/>
            <a:ext cx="8961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 err="1" smtClean="0">
                <a:solidFill>
                  <a:srgbClr val="000066"/>
                </a:solidFill>
                <a:latin typeface="Trebuchet MS" pitchFamily="34" charset="0"/>
              </a:rPr>
              <a:t>Integración</a:t>
            </a:r>
            <a:r>
              <a:rPr lang="pt-BR" sz="2400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400" b="1" dirty="0" err="1" smtClean="0">
                <a:solidFill>
                  <a:srgbClr val="000066"/>
                </a:solidFill>
                <a:latin typeface="Trebuchet MS" pitchFamily="34" charset="0"/>
              </a:rPr>
              <a:t>Labranza</a:t>
            </a:r>
            <a:r>
              <a:rPr lang="pt-BR" sz="2400" b="1" dirty="0" smtClean="0">
                <a:solidFill>
                  <a:srgbClr val="000066"/>
                </a:solidFill>
                <a:latin typeface="Trebuchet MS" pitchFamily="34" charset="0"/>
              </a:rPr>
              <a:t>-</a:t>
            </a:r>
            <a:r>
              <a:rPr lang="pt-BR" sz="2400" b="1" dirty="0" err="1" smtClean="0">
                <a:solidFill>
                  <a:srgbClr val="000066"/>
                </a:solidFill>
                <a:latin typeface="Trebuchet MS" pitchFamily="34" charset="0"/>
              </a:rPr>
              <a:t>Ganadería</a:t>
            </a:r>
            <a:r>
              <a:rPr lang="pt-BR" sz="2400" b="1" dirty="0" smtClean="0">
                <a:solidFill>
                  <a:srgbClr val="000066"/>
                </a:solidFill>
                <a:latin typeface="Trebuchet MS" pitchFamily="34" charset="0"/>
              </a:rPr>
              <a:t>-Floresta</a:t>
            </a:r>
            <a:endParaRPr lang="pt-BR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5" y="2566644"/>
            <a:ext cx="4158207" cy="279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7" y="2566644"/>
            <a:ext cx="4158207" cy="279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-1" y="-106944"/>
            <a:ext cx="8316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Programa ABC</a:t>
            </a:r>
          </a:p>
          <a:p>
            <a:pPr algn="ctr"/>
            <a:r>
              <a:rPr lang="pt-BR" sz="2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Ejemplos</a:t>
            </a:r>
            <a:endParaRPr lang="pt-BR" sz="2000" b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7" y="2348880"/>
            <a:ext cx="4045296" cy="33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57" y="2349522"/>
            <a:ext cx="4046400" cy="33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75059" y="1124744"/>
            <a:ext cx="8961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 err="1" smtClean="0">
                <a:solidFill>
                  <a:srgbClr val="000066"/>
                </a:solidFill>
                <a:latin typeface="Trebuchet MS" pitchFamily="34" charset="0"/>
              </a:rPr>
              <a:t>Tratamiento</a:t>
            </a:r>
            <a:r>
              <a:rPr lang="pt-BR" sz="2400" b="1" dirty="0" smtClean="0">
                <a:solidFill>
                  <a:srgbClr val="000066"/>
                </a:solidFill>
                <a:latin typeface="Trebuchet MS" pitchFamily="34" charset="0"/>
              </a:rPr>
              <a:t> de </a:t>
            </a:r>
            <a:r>
              <a:rPr lang="pt-BR" sz="2400" b="1" dirty="0" err="1" smtClean="0">
                <a:solidFill>
                  <a:srgbClr val="000066"/>
                </a:solidFill>
                <a:latin typeface="Trebuchet MS" pitchFamily="34" charset="0"/>
              </a:rPr>
              <a:t>Residuos</a:t>
            </a:r>
            <a:r>
              <a:rPr lang="pt-BR" sz="2400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400" b="1" dirty="0" err="1" smtClean="0">
                <a:solidFill>
                  <a:srgbClr val="000066"/>
                </a:solidFill>
                <a:latin typeface="Trebuchet MS" pitchFamily="34" charset="0"/>
              </a:rPr>
              <a:t>Animales</a:t>
            </a:r>
            <a:endParaRPr lang="pt-BR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-1" y="-106944"/>
            <a:ext cx="8316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Programa ABC</a:t>
            </a:r>
          </a:p>
          <a:p>
            <a:pPr algn="ctr"/>
            <a:r>
              <a:rPr lang="pt-BR" sz="2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Declaraciónes</a:t>
            </a:r>
            <a:endParaRPr lang="pt-BR" sz="2000" b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1340768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“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Hacienda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productiva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, lucrativa y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sostenible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”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384377" y="1844824"/>
            <a:ext cx="575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“La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integración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es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un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sistema que funciona, se gana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dinero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y es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sostenible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”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94299" y="2442374"/>
            <a:ext cx="535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“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Costos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mucho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menores”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7544" y="309044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“El agricultor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pasa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a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tener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tres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rentas: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granos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,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ganadería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y eucalipto”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95536" y="3780329"/>
            <a:ext cx="633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“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En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el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primer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año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,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la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labranza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ha pagado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la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inversión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em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la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recuperación</a:t>
            </a:r>
            <a:r>
              <a:rPr lang="pt-B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de pastos”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7544" y="5085184"/>
            <a:ext cx="8246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“</a:t>
            </a:r>
            <a:r>
              <a:rPr lang="pt-B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Facturación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ha </a:t>
            </a:r>
            <a:r>
              <a:rPr lang="pt-B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doblado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en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6 meses”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58298" y="4412175"/>
            <a:ext cx="8318158" cy="45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“</a:t>
            </a:r>
            <a:r>
              <a:rPr lang="pt-B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Generamos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+ </a:t>
            </a:r>
            <a:r>
              <a:rPr lang="pt-B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empleos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directos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”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843808" y="5879013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“</a:t>
            </a:r>
            <a:r>
              <a:rPr lang="pt-B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Reutilización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de </a:t>
            </a:r>
            <a:r>
              <a:rPr lang="pt-B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los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excrementos, </a:t>
            </a:r>
            <a:r>
              <a:rPr lang="pt-B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reduciendo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nuestros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costos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2" grpId="0"/>
      <p:bldP spid="24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-1" y="-106944"/>
            <a:ext cx="8316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Programa ABC</a:t>
            </a:r>
          </a:p>
          <a:p>
            <a:pPr algn="ctr"/>
            <a:r>
              <a:rPr lang="pt-BR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Para una Agricultura </a:t>
            </a:r>
            <a:r>
              <a:rPr lang="pt-BR" sz="2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Sostenible</a:t>
            </a:r>
            <a:r>
              <a:rPr lang="pt-BR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pt-BR" sz="2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Rentable</a:t>
            </a:r>
            <a:endParaRPr lang="pt-BR" sz="2000" b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323528" y="1052736"/>
            <a:ext cx="8496944" cy="1379917"/>
          </a:xfrm>
          <a:prstGeom prst="roundRect">
            <a:avLst>
              <a:gd name="adj" fmla="val 5428"/>
            </a:avLst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Además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compromisos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Brasil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COP 15,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Programa es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extrema importância por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reforzar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relevancia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sostenibilidad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proceso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productivo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sector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agropecuario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323528" y="2636912"/>
            <a:ext cx="8496944" cy="952363"/>
          </a:xfrm>
          <a:prstGeom prst="roundRect">
            <a:avLst>
              <a:gd name="adj" fmla="val 5428"/>
            </a:avLst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Brasil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posee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tecnologias de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producción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agropecuaria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agregan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sostenibilidad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viabilidad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economica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323528" y="3779949"/>
            <a:ext cx="8496944" cy="899579"/>
          </a:xfrm>
          <a:prstGeom prst="roundRect">
            <a:avLst>
              <a:gd name="adj" fmla="val 5428"/>
            </a:avLst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productores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tienen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uma línea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financiación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especifica y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acesible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implantar 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desarollar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esas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tecnologias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propiedad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323528" y="4905685"/>
            <a:ext cx="8496944" cy="952363"/>
          </a:xfrm>
          <a:prstGeom prst="roundRect">
            <a:avLst>
              <a:gd name="adj" fmla="val 5428"/>
            </a:avLst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productor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rural conta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Banco com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tradición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agronegocio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interese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ampliar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beneficiados 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línea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financiación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 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Banco do Brasil;</a:t>
            </a: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323528" y="6074040"/>
            <a:ext cx="8496944" cy="667328"/>
          </a:xfrm>
          <a:prstGeom prst="roundRect">
            <a:avLst>
              <a:gd name="adj" fmla="val 5428"/>
            </a:avLst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Hay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inumeros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productores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ya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tuvieran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aceso al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financiamento 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se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dicen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satisfechos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resultados 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inversiónes</a:t>
            </a: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realizadas</a:t>
            </a: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16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8339979\Desktop\Plinio\_IMAGENS\2012\Publicidad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80" y="-99392"/>
            <a:ext cx="9154679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-10681" y="4941168"/>
            <a:ext cx="9154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Gracias</a:t>
            </a:r>
            <a:r>
              <a:rPr lang="pt-B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!</a:t>
            </a:r>
            <a:endParaRPr lang="pt-BR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-10681" y="-99392"/>
            <a:ext cx="9144000" cy="48965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2729185" y="404664"/>
            <a:ext cx="3967051" cy="867600"/>
            <a:chOff x="1073001" y="581180"/>
            <a:chExt cx="3967051" cy="867600"/>
          </a:xfrm>
        </p:grpSpPr>
        <p:pic>
          <p:nvPicPr>
            <p:cNvPr id="21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001" y="581180"/>
              <a:ext cx="756000" cy="86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CaixaDeTexto 21"/>
            <p:cNvSpPr txBox="1"/>
            <p:nvPr/>
          </p:nvSpPr>
          <p:spPr>
            <a:xfrm>
              <a:off x="1835696" y="870373"/>
              <a:ext cx="32043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www.bb.com.br - Sustentabilidade – </a:t>
              </a:r>
              <a:r>
                <a:rPr lang="pt-BR" sz="1100" dirty="0" smtClean="0"/>
                <a:t>Agenda 21</a:t>
              </a:r>
              <a:endParaRPr lang="pt-BR" sz="110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727579" y="1340768"/>
            <a:ext cx="4004661" cy="866655"/>
            <a:chOff x="1071395" y="1517284"/>
            <a:chExt cx="4004661" cy="866655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395" y="1517284"/>
              <a:ext cx="757606" cy="866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CaixaDeTexto 24"/>
            <p:cNvSpPr txBox="1"/>
            <p:nvPr/>
          </p:nvSpPr>
          <p:spPr>
            <a:xfrm>
              <a:off x="1835696" y="1831738"/>
              <a:ext cx="3240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/>
                <a:t>www.bb.com.br - Sustentabilidade – Água Brasil</a:t>
              </a:r>
              <a:endParaRPr lang="pt-BR" sz="11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729185" y="2328292"/>
            <a:ext cx="3967051" cy="867600"/>
            <a:chOff x="1073001" y="2504808"/>
            <a:chExt cx="3967051" cy="867600"/>
          </a:xfrm>
        </p:grpSpPr>
        <p:pic>
          <p:nvPicPr>
            <p:cNvPr id="27" name="Picture 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001" y="2504808"/>
              <a:ext cx="756000" cy="86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CaixaDeTexto 27"/>
            <p:cNvSpPr txBox="1"/>
            <p:nvPr/>
          </p:nvSpPr>
          <p:spPr>
            <a:xfrm>
              <a:off x="1835696" y="2814449"/>
              <a:ext cx="32043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www.bb.com.br - Sustentabilidade – </a:t>
              </a:r>
              <a:r>
                <a:rPr lang="pt-BR" sz="1100" dirty="0" smtClean="0"/>
                <a:t>Notícias BB</a:t>
              </a:r>
              <a:endParaRPr lang="pt-BR" sz="1100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2735880" y="3320988"/>
            <a:ext cx="3960356" cy="867600"/>
            <a:chOff x="1079696" y="3497504"/>
            <a:chExt cx="3960356" cy="867600"/>
          </a:xfrm>
        </p:grpSpPr>
        <p:pic>
          <p:nvPicPr>
            <p:cNvPr id="30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96" y="3497504"/>
              <a:ext cx="756000" cy="86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CaixaDeTexto 30"/>
            <p:cNvSpPr txBox="1"/>
            <p:nvPr/>
          </p:nvSpPr>
          <p:spPr>
            <a:xfrm>
              <a:off x="1835696" y="3821540"/>
              <a:ext cx="32043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www.bb.com.br - Sustentabilidade – Notícias BB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6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32"/>
          <p:cNvSpPr txBox="1">
            <a:spLocks noChangeArrowheads="1"/>
          </p:cNvSpPr>
          <p:nvPr/>
        </p:nvSpPr>
        <p:spPr bwMode="auto">
          <a:xfrm>
            <a:off x="75059" y="1340768"/>
            <a:ext cx="8961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 err="1" smtClean="0">
                <a:solidFill>
                  <a:srgbClr val="000066"/>
                </a:solidFill>
                <a:latin typeface="Trebuchet MS" pitchFamily="34" charset="0"/>
              </a:rPr>
              <a:t>Principales</a:t>
            </a:r>
            <a:r>
              <a:rPr lang="pt-BR" sz="2400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400" b="1" dirty="0" err="1" smtClean="0">
                <a:solidFill>
                  <a:srgbClr val="000066"/>
                </a:solidFill>
                <a:latin typeface="Trebuchet MS" pitchFamily="34" charset="0"/>
              </a:rPr>
              <a:t>Factores</a:t>
            </a:r>
            <a:r>
              <a:rPr lang="pt-BR" sz="2400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400" b="1" dirty="0" err="1" smtClean="0">
                <a:solidFill>
                  <a:srgbClr val="000066"/>
                </a:solidFill>
                <a:latin typeface="Trebuchet MS" pitchFamily="34" charset="0"/>
              </a:rPr>
              <a:t>del</a:t>
            </a:r>
            <a:r>
              <a:rPr lang="pt-BR" sz="2400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400" b="1" dirty="0" err="1" smtClean="0">
                <a:solidFill>
                  <a:srgbClr val="000066"/>
                </a:solidFill>
                <a:latin typeface="Trebuchet MS" pitchFamily="34" charset="0"/>
              </a:rPr>
              <a:t>Éxito</a:t>
            </a:r>
            <a:endParaRPr lang="pt-BR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95876" y="3964910"/>
            <a:ext cx="2600854" cy="1779178"/>
          </a:xfrm>
          <a:prstGeom prst="rect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pt-BR" sz="2400" b="1" dirty="0">
              <a:latin typeface="Trebuchet MS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6866" y="1703705"/>
            <a:ext cx="2600854" cy="1779178"/>
          </a:xfrm>
          <a:prstGeom prst="rect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pt-BR" sz="2400" b="1" dirty="0"/>
          </a:p>
        </p:txBody>
      </p:sp>
      <p:sp>
        <p:nvSpPr>
          <p:cNvPr id="13" name="Retângulo 12"/>
          <p:cNvSpPr/>
          <p:nvPr/>
        </p:nvSpPr>
        <p:spPr>
          <a:xfrm>
            <a:off x="481430" y="3964910"/>
            <a:ext cx="2600854" cy="1779178"/>
          </a:xfrm>
          <a:prstGeom prst="rect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pt-BR" sz="2400" b="1" dirty="0">
              <a:latin typeface="Trebuchet MS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 rot="44815">
            <a:off x="2019306" y="4392662"/>
            <a:ext cx="2090760" cy="1350717"/>
          </a:xfrm>
          <a:prstGeom prst="rect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pt-BR" sz="2400" b="1" dirty="0">
              <a:latin typeface="Trebuchet MS" pitchFamily="34" charset="0"/>
            </a:endParaRPr>
          </a:p>
        </p:txBody>
      </p:sp>
      <p:grpSp>
        <p:nvGrpSpPr>
          <p:cNvPr id="2" name="Grupo 44"/>
          <p:cNvGrpSpPr/>
          <p:nvPr/>
        </p:nvGrpSpPr>
        <p:grpSpPr>
          <a:xfrm>
            <a:off x="5285234" y="2221512"/>
            <a:ext cx="3551237" cy="1464214"/>
            <a:chOff x="5303838" y="2557144"/>
            <a:chExt cx="3551237" cy="1464214"/>
          </a:xfrm>
        </p:grpSpPr>
        <p:grpSp>
          <p:nvGrpSpPr>
            <p:cNvPr id="3" name="Seta em curva para cima 32"/>
            <p:cNvGrpSpPr>
              <a:grpSpLocks/>
            </p:cNvGrpSpPr>
            <p:nvPr/>
          </p:nvGrpSpPr>
          <p:grpSpPr bwMode="auto">
            <a:xfrm>
              <a:off x="5303838" y="2563813"/>
              <a:ext cx="1651000" cy="1298575"/>
              <a:chOff x="3341" y="1471"/>
              <a:chExt cx="1040" cy="818"/>
            </a:xfrm>
          </p:grpSpPr>
          <p:pic>
            <p:nvPicPr>
              <p:cNvPr id="22555" name="Seta em curva para cima 3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41" y="1471"/>
                <a:ext cx="1040" cy="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56" name="Text Box 3"/>
              <p:cNvSpPr txBox="1">
                <a:spLocks noChangeArrowheads="1"/>
              </p:cNvSpPr>
              <p:nvPr/>
            </p:nvSpPr>
            <p:spPr bwMode="auto">
              <a:xfrm rot="9103922">
                <a:off x="3226" y="1524"/>
                <a:ext cx="1075" cy="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pt-BR">
                  <a:solidFill>
                    <a:srgbClr val="FFFF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4" name="Diagram group"/>
            <p:cNvGrpSpPr/>
            <p:nvPr/>
          </p:nvGrpSpPr>
          <p:grpSpPr bwMode="auto">
            <a:xfrm rot="761160">
              <a:off x="6353913" y="2557144"/>
              <a:ext cx="2501162" cy="1464214"/>
              <a:chOff x="-1" y="2742"/>
              <a:chExt cx="3111246" cy="1810044"/>
            </a:xfrm>
            <a:solidFill>
              <a:srgbClr val="0070C0">
                <a:alpha val="90000"/>
              </a:srgbClr>
            </a:solidFill>
            <a:scene3d>
              <a:camera prst="perspectiveRelaxedModerately" zoom="92000"/>
              <a:lightRig rig="twoPt" dir="t"/>
            </a:scene3d>
          </p:grpSpPr>
          <p:grpSp>
            <p:nvGrpSpPr>
              <p:cNvPr id="5" name="Grupo 9"/>
              <p:cNvGrpSpPr/>
              <p:nvPr/>
            </p:nvGrpSpPr>
            <p:grpSpPr>
              <a:xfrm>
                <a:off x="-1" y="2742"/>
                <a:ext cx="3111246" cy="1810044"/>
                <a:chOff x="-1" y="2742"/>
                <a:chExt cx="3111246" cy="1810044"/>
              </a:xfrm>
              <a:grpFill/>
            </p:grpSpPr>
            <p:sp>
              <p:nvSpPr>
                <p:cNvPr id="47" name="Retângulo 46"/>
                <p:cNvSpPr/>
                <p:nvPr/>
              </p:nvSpPr>
              <p:spPr>
                <a:xfrm>
                  <a:off x="88359" y="91101"/>
                  <a:ext cx="2934528" cy="1633326"/>
                </a:xfrm>
                <a:prstGeom prst="rect">
                  <a:avLst/>
                </a:pr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Col="1270" anchor="ctr"/>
                <a:lstStyle/>
                <a:p>
                  <a:pPr algn="ctr" defTabSz="10668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pt-BR" sz="2400" b="1" dirty="0">
                    <a:latin typeface="Trebuchet MS" pitchFamily="34" charset="0"/>
                  </a:endParaRPr>
                </a:p>
              </p:txBody>
            </p:sp>
            <p:sp>
              <p:nvSpPr>
                <p:cNvPr id="46" name="Retângulo de cantos arredondados 45"/>
                <p:cNvSpPr/>
                <p:nvPr/>
              </p:nvSpPr>
              <p:spPr>
                <a:xfrm>
                  <a:off x="-1" y="2742"/>
                  <a:ext cx="3111246" cy="1810044"/>
                </a:xfrm>
                <a:prstGeom prst="roundRect">
                  <a:avLst/>
                </a:prstGeom>
                <a:grpFill/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0"/>
                <a:lstStyle/>
                <a:p>
                  <a:pPr algn="ctr">
                    <a:defRPr/>
                  </a:pPr>
                  <a:r>
                    <a:rPr lang="pt-BR" sz="3000" dirty="0" smtClean="0">
                      <a:latin typeface="Trebuchet MS" pitchFamily="34" charset="0"/>
                    </a:rPr>
                    <a:t>Crédito</a:t>
                  </a:r>
                  <a:endParaRPr lang="pt-BR" sz="3000" dirty="0">
                    <a:latin typeface="Trebuchet MS" pitchFamily="34" charset="0"/>
                  </a:endParaRPr>
                </a:p>
              </p:txBody>
            </p:sp>
          </p:grpSp>
        </p:grpSp>
      </p:grpSp>
      <p:grpSp>
        <p:nvGrpSpPr>
          <p:cNvPr id="6" name="Diagram group"/>
          <p:cNvGrpSpPr/>
          <p:nvPr/>
        </p:nvGrpSpPr>
        <p:grpSpPr bwMode="auto">
          <a:xfrm rot="44815">
            <a:off x="3258915" y="3398153"/>
            <a:ext cx="2928842" cy="1355753"/>
            <a:chOff x="1" y="2741"/>
            <a:chExt cx="3111246" cy="1810044"/>
          </a:xfrm>
          <a:solidFill>
            <a:srgbClr val="0070C0">
              <a:alpha val="90000"/>
            </a:srgbClr>
          </a:solidFill>
          <a:scene3d>
            <a:camera prst="perspectiveRelaxedModerately" zoom="92000"/>
            <a:lightRig rig="twoPt" dir="t"/>
          </a:scene3d>
        </p:grpSpPr>
        <p:grpSp>
          <p:nvGrpSpPr>
            <p:cNvPr id="7" name="Grupo 9"/>
            <p:cNvGrpSpPr/>
            <p:nvPr/>
          </p:nvGrpSpPr>
          <p:grpSpPr>
            <a:xfrm>
              <a:off x="1" y="2741"/>
              <a:ext cx="3111246" cy="1810044"/>
              <a:chOff x="1" y="2741"/>
              <a:chExt cx="3111246" cy="1810044"/>
            </a:xfrm>
            <a:grpFill/>
          </p:grpSpPr>
          <p:sp>
            <p:nvSpPr>
              <p:cNvPr id="39" name="Retângulo 38"/>
              <p:cNvSpPr/>
              <p:nvPr/>
            </p:nvSpPr>
            <p:spPr>
              <a:xfrm>
                <a:off x="88359" y="91101"/>
                <a:ext cx="2934528" cy="163332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Col="1270" anchor="ctr" anchorCtr="0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pt-BR" sz="2400" b="1" dirty="0">
                  <a:latin typeface="Trebuchet MS" pitchFamily="34" charset="0"/>
                </a:endParaRPr>
              </a:p>
            </p:txBody>
          </p:sp>
          <p:sp>
            <p:nvSpPr>
              <p:cNvPr id="38" name="Retângulo de cantos arredondados 37"/>
              <p:cNvSpPr/>
              <p:nvPr/>
            </p:nvSpPr>
            <p:spPr>
              <a:xfrm>
                <a:off x="1" y="2741"/>
                <a:ext cx="3111246" cy="1810044"/>
              </a:xfrm>
              <a:prstGeom prst="roundRect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/>
              <a:lstStyle/>
              <a:p>
                <a:pPr algn="ctr">
                  <a:defRPr/>
                </a:pPr>
                <a:r>
                  <a:rPr lang="pt-BR" sz="3200" b="1" dirty="0" err="1" smtClean="0">
                    <a:latin typeface="Trebuchet MS" pitchFamily="34" charset="0"/>
                  </a:rPr>
                  <a:t>Agronegocio</a:t>
                </a:r>
                <a:endParaRPr lang="pt-BR" sz="3200" b="1" dirty="0">
                  <a:latin typeface="Trebuchet MS" pitchFamily="34" charset="0"/>
                </a:endParaRPr>
              </a:p>
            </p:txBody>
          </p:sp>
        </p:grpSp>
      </p:grpSp>
      <p:grpSp>
        <p:nvGrpSpPr>
          <p:cNvPr id="8" name="Grupo 40"/>
          <p:cNvGrpSpPr/>
          <p:nvPr/>
        </p:nvGrpSpPr>
        <p:grpSpPr>
          <a:xfrm>
            <a:off x="346860" y="4765363"/>
            <a:ext cx="3859880" cy="1464214"/>
            <a:chOff x="365464" y="5100995"/>
            <a:chExt cx="3859880" cy="1464214"/>
          </a:xfrm>
        </p:grpSpPr>
        <p:sp>
          <p:nvSpPr>
            <p:cNvPr id="34" name="Seta em curva para cima 33"/>
            <p:cNvSpPr/>
            <p:nvPr/>
          </p:nvSpPr>
          <p:spPr>
            <a:xfrm rot="20859496">
              <a:off x="2571020" y="5473798"/>
              <a:ext cx="1654324" cy="952783"/>
            </a:xfrm>
            <a:prstGeom prst="curvedUpArrow">
              <a:avLst>
                <a:gd name="adj1" fmla="val 29417"/>
                <a:gd name="adj2" fmla="val 35128"/>
                <a:gd name="adj3" fmla="val 46474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rgbClr val="FFFF00"/>
                </a:solidFill>
                <a:latin typeface="Trebuchet MS" pitchFamily="34" charset="0"/>
              </a:endParaRPr>
            </a:p>
          </p:txBody>
        </p:sp>
        <p:grpSp>
          <p:nvGrpSpPr>
            <p:cNvPr id="9" name="Diagram group"/>
            <p:cNvGrpSpPr/>
            <p:nvPr/>
          </p:nvGrpSpPr>
          <p:grpSpPr bwMode="auto">
            <a:xfrm rot="21075072">
              <a:off x="365464" y="5100995"/>
              <a:ext cx="2584314" cy="1464214"/>
              <a:chOff x="1" y="2743"/>
              <a:chExt cx="3111245" cy="1810044"/>
            </a:xfrm>
            <a:solidFill>
              <a:srgbClr val="0070C0">
                <a:alpha val="90000"/>
              </a:srgbClr>
            </a:solidFill>
            <a:scene3d>
              <a:camera prst="perspectiveRelaxedModerately" zoom="92000"/>
              <a:lightRig rig="twoPt" dir="t"/>
            </a:scene3d>
          </p:grpSpPr>
          <p:grpSp>
            <p:nvGrpSpPr>
              <p:cNvPr id="10" name="Grupo 9"/>
              <p:cNvGrpSpPr/>
              <p:nvPr/>
            </p:nvGrpSpPr>
            <p:grpSpPr>
              <a:xfrm>
                <a:off x="1" y="2743"/>
                <a:ext cx="3111245" cy="1810044"/>
                <a:chOff x="1" y="2743"/>
                <a:chExt cx="3111245" cy="1810044"/>
              </a:xfrm>
              <a:grpFill/>
            </p:grpSpPr>
            <p:sp>
              <p:nvSpPr>
                <p:cNvPr id="43" name="Retângulo 42"/>
                <p:cNvSpPr/>
                <p:nvPr/>
              </p:nvSpPr>
              <p:spPr>
                <a:xfrm>
                  <a:off x="88359" y="91101"/>
                  <a:ext cx="2934528" cy="1633326"/>
                </a:xfrm>
                <a:prstGeom prst="rect">
                  <a:avLst/>
                </a:pr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Col="1270" anchor="ctr"/>
                <a:lstStyle/>
                <a:p>
                  <a:pPr algn="ctr" defTabSz="10668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pt-BR" sz="2400" b="1" dirty="0">
                    <a:latin typeface="Trebuchet MS" pitchFamily="34" charset="0"/>
                  </a:endParaRPr>
                </a:p>
              </p:txBody>
            </p:sp>
            <p:sp>
              <p:nvSpPr>
                <p:cNvPr id="42" name="Retângulo de cantos arredondados 41"/>
                <p:cNvSpPr/>
                <p:nvPr/>
              </p:nvSpPr>
              <p:spPr>
                <a:xfrm>
                  <a:off x="1" y="2743"/>
                  <a:ext cx="3111245" cy="1810044"/>
                </a:xfrm>
                <a:prstGeom prst="roundRect">
                  <a:avLst/>
                </a:prstGeom>
                <a:grpFill/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pt-BR" sz="3000" dirty="0">
                      <a:latin typeface="Trebuchet MS" pitchFamily="34" charset="0"/>
                    </a:rPr>
                    <a:t>Recursos </a:t>
                  </a:r>
                  <a:r>
                    <a:rPr lang="pt-BR" sz="3000" dirty="0" err="1" smtClean="0">
                      <a:latin typeface="Trebuchet MS" pitchFamily="34" charset="0"/>
                    </a:rPr>
                    <a:t>Naturales</a:t>
                  </a:r>
                  <a:endParaRPr lang="pt-BR" sz="3000" dirty="0">
                    <a:latin typeface="Trebuchet MS" pitchFamily="34" charset="0"/>
                  </a:endParaRPr>
                </a:p>
              </p:txBody>
            </p:sp>
          </p:grpSp>
        </p:grpSp>
      </p:grpSp>
      <p:grpSp>
        <p:nvGrpSpPr>
          <p:cNvPr id="14" name="Grupo 43"/>
          <p:cNvGrpSpPr/>
          <p:nvPr/>
        </p:nvGrpSpPr>
        <p:grpSpPr>
          <a:xfrm>
            <a:off x="5108493" y="4817697"/>
            <a:ext cx="3579431" cy="1464215"/>
            <a:chOff x="5127097" y="5153329"/>
            <a:chExt cx="3579431" cy="1464215"/>
          </a:xfrm>
        </p:grpSpPr>
        <p:sp>
          <p:nvSpPr>
            <p:cNvPr id="31" name="Seta em curva para cima 30"/>
            <p:cNvSpPr/>
            <p:nvPr/>
          </p:nvSpPr>
          <p:spPr>
            <a:xfrm rot="1213395" flipH="1">
              <a:off x="5127097" y="5571576"/>
              <a:ext cx="1625414" cy="970946"/>
            </a:xfrm>
            <a:prstGeom prst="curvedUpArrow">
              <a:avLst>
                <a:gd name="adj1" fmla="val 29417"/>
                <a:gd name="adj2" fmla="val 35128"/>
                <a:gd name="adj3" fmla="val 46474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rgbClr val="FFFF00"/>
                </a:solidFill>
                <a:latin typeface="Trebuchet MS" pitchFamily="34" charset="0"/>
              </a:endParaRPr>
            </a:p>
          </p:txBody>
        </p:sp>
        <p:grpSp>
          <p:nvGrpSpPr>
            <p:cNvPr id="15" name="Diagram group"/>
            <p:cNvGrpSpPr/>
            <p:nvPr/>
          </p:nvGrpSpPr>
          <p:grpSpPr bwMode="auto">
            <a:xfrm rot="944815">
              <a:off x="6205365" y="5153329"/>
              <a:ext cx="2501163" cy="1464215"/>
              <a:chOff x="-85529" y="26707"/>
              <a:chExt cx="3111246" cy="1810044"/>
            </a:xfrm>
            <a:solidFill>
              <a:srgbClr val="0070C0">
                <a:alpha val="90000"/>
              </a:srgbClr>
            </a:solidFill>
            <a:scene3d>
              <a:camera prst="perspectiveRelaxedModerately" zoom="92000"/>
              <a:lightRig rig="twoPt" dir="t"/>
            </a:scene3d>
          </p:grpSpPr>
          <p:grpSp>
            <p:nvGrpSpPr>
              <p:cNvPr id="16" name="Grupo 9"/>
              <p:cNvGrpSpPr/>
              <p:nvPr/>
            </p:nvGrpSpPr>
            <p:grpSpPr>
              <a:xfrm>
                <a:off x="-85529" y="26707"/>
                <a:ext cx="3111246" cy="1810044"/>
                <a:chOff x="-85529" y="26707"/>
                <a:chExt cx="3111246" cy="1810044"/>
              </a:xfrm>
              <a:grpFill/>
            </p:grpSpPr>
            <p:sp>
              <p:nvSpPr>
                <p:cNvPr id="51" name="Retângulo 50"/>
                <p:cNvSpPr/>
                <p:nvPr/>
              </p:nvSpPr>
              <p:spPr>
                <a:xfrm>
                  <a:off x="68813" y="96578"/>
                  <a:ext cx="2934528" cy="1633326"/>
                </a:xfrm>
                <a:prstGeom prst="rect">
                  <a:avLst/>
                </a:pr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Col="1270" anchor="ctr"/>
                <a:lstStyle/>
                <a:p>
                  <a:pPr algn="ctr" defTabSz="10668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pt-BR" sz="2400" b="1" dirty="0">
                    <a:latin typeface="Trebuchet MS" pitchFamily="34" charset="0"/>
                  </a:endParaRPr>
                </a:p>
              </p:txBody>
            </p:sp>
            <p:sp>
              <p:nvSpPr>
                <p:cNvPr id="50" name="Retângulo de cantos arredondados 49"/>
                <p:cNvSpPr/>
                <p:nvPr/>
              </p:nvSpPr>
              <p:spPr>
                <a:xfrm>
                  <a:off x="-85529" y="26707"/>
                  <a:ext cx="3111246" cy="1810044"/>
                </a:xfrm>
                <a:prstGeom prst="roundRect">
                  <a:avLst/>
                </a:prstGeom>
                <a:grpFill/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0"/>
                <a:lstStyle/>
                <a:p>
                  <a:pPr algn="ctr">
                    <a:defRPr/>
                  </a:pPr>
                  <a:r>
                    <a:rPr lang="pt-BR" sz="3000" dirty="0" smtClean="0">
                      <a:latin typeface="Trebuchet MS" pitchFamily="34" charset="0"/>
                    </a:rPr>
                    <a:t>Tecnologia</a:t>
                  </a:r>
                  <a:endParaRPr lang="pt-BR" sz="3000" dirty="0">
                    <a:latin typeface="Trebuchet MS" pitchFamily="34" charset="0"/>
                  </a:endParaRPr>
                </a:p>
              </p:txBody>
            </p:sp>
          </p:grpSp>
        </p:grpSp>
      </p:grpSp>
      <p:grpSp>
        <p:nvGrpSpPr>
          <p:cNvPr id="17" name="Grupo 35"/>
          <p:cNvGrpSpPr/>
          <p:nvPr/>
        </p:nvGrpSpPr>
        <p:grpSpPr>
          <a:xfrm>
            <a:off x="195709" y="2129756"/>
            <a:ext cx="3929059" cy="1555004"/>
            <a:chOff x="214313" y="2465388"/>
            <a:chExt cx="3929059" cy="1555004"/>
          </a:xfrm>
        </p:grpSpPr>
        <p:grpSp>
          <p:nvGrpSpPr>
            <p:cNvPr id="18" name="Seta em curva para cima 31"/>
            <p:cNvGrpSpPr>
              <a:grpSpLocks/>
            </p:cNvGrpSpPr>
            <p:nvPr/>
          </p:nvGrpSpPr>
          <p:grpSpPr bwMode="auto">
            <a:xfrm rot="21223573">
              <a:off x="2414589" y="2465388"/>
              <a:ext cx="1728783" cy="1292225"/>
              <a:chOff x="1521" y="1409"/>
              <a:chExt cx="1225" cy="814"/>
            </a:xfrm>
          </p:grpSpPr>
          <p:pic>
            <p:nvPicPr>
              <p:cNvPr id="22553" name="Seta em curva para cima 31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1" y="1409"/>
                <a:ext cx="1225" cy="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54" name="Text Box 16"/>
              <p:cNvSpPr txBox="1">
                <a:spLocks noChangeArrowheads="1"/>
              </p:cNvSpPr>
              <p:nvPr/>
            </p:nvSpPr>
            <p:spPr bwMode="auto">
              <a:xfrm rot="-10000252">
                <a:off x="1586" y="1438"/>
                <a:ext cx="1233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pt-BR">
                  <a:solidFill>
                    <a:srgbClr val="FFFF00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53" name="Retângulo de cantos arredondados 52"/>
            <p:cNvSpPr/>
            <p:nvPr/>
          </p:nvSpPr>
          <p:spPr bwMode="auto">
            <a:xfrm rot="21075072">
              <a:off x="214313" y="2514600"/>
              <a:ext cx="2655654" cy="1505792"/>
            </a:xfrm>
            <a:prstGeom prst="roundRect">
              <a:avLst/>
            </a:prstGeom>
            <a:solidFill>
              <a:srgbClr val="0070C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RelaxedModerately" zoom="92000"/>
              <a:lightRig rig="twoPt" dir="t"/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800" dirty="0" err="1" smtClean="0">
                  <a:latin typeface="Trebuchet MS" pitchFamily="34" charset="0"/>
                </a:rPr>
                <a:t>Productores</a:t>
              </a:r>
              <a:r>
                <a:rPr lang="pt-BR" sz="2800" dirty="0" smtClean="0">
                  <a:latin typeface="Trebuchet MS" pitchFamily="34" charset="0"/>
                </a:rPr>
                <a:t> </a:t>
              </a:r>
              <a:r>
                <a:rPr lang="pt-BR" sz="2800" dirty="0" err="1" smtClean="0">
                  <a:latin typeface="Trebuchet MS" pitchFamily="34" charset="0"/>
                </a:rPr>
                <a:t>Rurales</a:t>
              </a:r>
              <a:r>
                <a:rPr lang="pt-BR" sz="2800" dirty="0" smtClean="0">
                  <a:latin typeface="Trebuchet MS" pitchFamily="34" charset="0"/>
                </a:rPr>
                <a:t> Eficientes</a:t>
              </a:r>
              <a:endParaRPr lang="pt-BR" sz="2800" dirty="0">
                <a:latin typeface="Trebuchet MS" pitchFamily="34" charset="0"/>
              </a:endParaRPr>
            </a:p>
          </p:txBody>
        </p:sp>
      </p:grpSp>
      <p:pic>
        <p:nvPicPr>
          <p:cNvPr id="52" name="Picture 13" descr="Logo B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668946">
            <a:off x="7977645" y="3103494"/>
            <a:ext cx="770511" cy="76470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flat">
            <a:bevelB prst="softRound"/>
          </a:sp3d>
        </p:spPr>
      </p:pic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-1" y="-106944"/>
            <a:ext cx="8316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Agronegocio</a:t>
            </a:r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Brasileño</a:t>
            </a:r>
            <a:endParaRPr lang="pt-BR" sz="4000" b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Protagonismo </a:t>
            </a:r>
            <a:r>
              <a:rPr lang="pt-BR" sz="2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</a:t>
            </a:r>
            <a:r>
              <a:rPr lang="pt-BR" sz="2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el</a:t>
            </a:r>
            <a:r>
              <a:rPr lang="pt-BR" sz="2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Escenario</a:t>
            </a:r>
            <a:r>
              <a:rPr lang="pt-BR" sz="2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Mundial</a:t>
            </a:r>
          </a:p>
        </p:txBody>
      </p:sp>
    </p:spTree>
    <p:extLst>
      <p:ext uri="{BB962C8B-B14F-4D97-AF65-F5344CB8AC3E}">
        <p14:creationId xmlns:p14="http://schemas.microsoft.com/office/powerpoint/2010/main" val="23514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CaixaDeTexto 8"/>
          <p:cNvSpPr txBox="1">
            <a:spLocks noChangeArrowheads="1"/>
          </p:cNvSpPr>
          <p:nvPr/>
        </p:nvSpPr>
        <p:spPr bwMode="auto">
          <a:xfrm>
            <a:off x="0" y="6642580"/>
            <a:ext cx="50101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b="0" dirty="0" err="1" smtClean="0">
                <a:solidFill>
                  <a:srgbClr val="000066"/>
                </a:solidFill>
              </a:rPr>
              <a:t>Fuente</a:t>
            </a:r>
            <a:r>
              <a:rPr lang="en-US" sz="800" b="0" dirty="0" smtClean="0">
                <a:solidFill>
                  <a:srgbClr val="000066"/>
                </a:solidFill>
              </a:rPr>
              <a:t>: </a:t>
            </a:r>
            <a:r>
              <a:rPr lang="en-US" sz="800" b="0" dirty="0">
                <a:solidFill>
                  <a:srgbClr val="000066"/>
                </a:solidFill>
              </a:rPr>
              <a:t>USDA – PSD </a:t>
            </a:r>
            <a:r>
              <a:rPr lang="en-US" sz="800" b="0" i="1" dirty="0">
                <a:solidFill>
                  <a:srgbClr val="000066"/>
                </a:solidFill>
              </a:rPr>
              <a:t>online</a:t>
            </a:r>
            <a:r>
              <a:rPr lang="en-US" sz="800" b="0" dirty="0">
                <a:solidFill>
                  <a:srgbClr val="000066"/>
                </a:solidFill>
              </a:rPr>
              <a:t>. </a:t>
            </a:r>
            <a:r>
              <a:rPr lang="en-US" sz="800" b="0" dirty="0" err="1" smtClean="0">
                <a:solidFill>
                  <a:srgbClr val="000066"/>
                </a:solidFill>
              </a:rPr>
              <a:t>Elaboración</a:t>
            </a:r>
            <a:r>
              <a:rPr lang="en-US" sz="800" b="0" dirty="0" smtClean="0">
                <a:solidFill>
                  <a:srgbClr val="000066"/>
                </a:solidFill>
              </a:rPr>
              <a:t>: </a:t>
            </a:r>
            <a:r>
              <a:rPr lang="en-US" sz="800" b="0" dirty="0">
                <a:solidFill>
                  <a:srgbClr val="000066"/>
                </a:solidFill>
              </a:rPr>
              <a:t>Banco do Brasil - </a:t>
            </a:r>
            <a:r>
              <a:rPr lang="en-US" sz="800" b="0" dirty="0" smtClean="0">
                <a:solidFill>
                  <a:srgbClr val="000066"/>
                </a:solidFill>
              </a:rPr>
              <a:t> </a:t>
            </a:r>
            <a:r>
              <a:rPr lang="en-US" sz="800" b="0" dirty="0" err="1" smtClean="0">
                <a:solidFill>
                  <a:srgbClr val="000066"/>
                </a:solidFill>
              </a:rPr>
              <a:t>Junio</a:t>
            </a:r>
            <a:r>
              <a:rPr lang="en-US" sz="800" b="0" dirty="0" smtClean="0">
                <a:solidFill>
                  <a:srgbClr val="000066"/>
                </a:solidFill>
              </a:rPr>
              <a:t>/2013</a:t>
            </a:r>
            <a:endParaRPr lang="pt-BR" sz="800" b="0" dirty="0">
              <a:solidFill>
                <a:srgbClr val="000066"/>
              </a:solidFill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-1" y="-106944"/>
            <a:ext cx="8316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Agronegocio</a:t>
            </a:r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Brasileño</a:t>
            </a:r>
            <a:endParaRPr lang="pt-BR" sz="4000" b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Protagonismo </a:t>
            </a:r>
            <a:r>
              <a:rPr lang="pt-BR" sz="2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</a:t>
            </a:r>
            <a:r>
              <a:rPr lang="pt-BR" sz="2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el</a:t>
            </a:r>
            <a:r>
              <a:rPr lang="pt-BR" sz="2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Escenario</a:t>
            </a:r>
            <a:r>
              <a:rPr lang="pt-BR" sz="2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Mundial</a:t>
            </a: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785786" y="1700808"/>
            <a:ext cx="2857520" cy="928694"/>
          </a:xfrm>
          <a:prstGeom prst="roundRect">
            <a:avLst>
              <a:gd name="adj" fmla="val 6889"/>
            </a:avLst>
          </a:prstGeom>
          <a:solidFill>
            <a:srgbClr val="8BB2FF"/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pt-BR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Principales</a:t>
            </a:r>
            <a:r>
              <a:rPr lang="pt-BR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 </a:t>
            </a:r>
            <a:r>
              <a:rPr lang="pt-BR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Productos</a:t>
            </a:r>
            <a:endParaRPr lang="pt-BR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3714744" y="1700808"/>
            <a:ext cx="4572032" cy="928694"/>
          </a:xfrm>
          <a:prstGeom prst="roundRect">
            <a:avLst>
              <a:gd name="adj" fmla="val 6889"/>
            </a:avLst>
          </a:prstGeom>
          <a:solidFill>
            <a:srgbClr val="8BB2FF"/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pt-BR" sz="1800" dirty="0">
              <a:latin typeface="Trebuchet MS" pitchFamily="34" charset="0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785786" y="2700940"/>
            <a:ext cx="2857520" cy="3571900"/>
          </a:xfrm>
          <a:prstGeom prst="roundRect">
            <a:avLst>
              <a:gd name="adj" fmla="val 2058"/>
            </a:avLst>
          </a:prstGeom>
          <a:solidFill>
            <a:srgbClr val="C5E2FF"/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pt-BR" sz="800" dirty="0">
              <a:latin typeface="Trebuchet MS" pitchFamily="34" charset="0"/>
            </a:endParaRP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3714744" y="2700940"/>
            <a:ext cx="4572032" cy="3571900"/>
          </a:xfrm>
          <a:prstGeom prst="roundRect">
            <a:avLst>
              <a:gd name="adj" fmla="val 2300"/>
            </a:avLst>
          </a:prstGeom>
          <a:solidFill>
            <a:srgbClr val="C5E2FF"/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pt-BR" dirty="0">
              <a:latin typeface="Trebuchet MS" pitchFamily="34" charset="0"/>
            </a:endParaRPr>
          </a:p>
        </p:txBody>
      </p:sp>
      <p:cxnSp>
        <p:nvCxnSpPr>
          <p:cNvPr id="38" name="Conector reto 37"/>
          <p:cNvCxnSpPr/>
          <p:nvPr/>
        </p:nvCxnSpPr>
        <p:spPr>
          <a:xfrm>
            <a:off x="857224" y="3272444"/>
            <a:ext cx="7358114" cy="0"/>
          </a:xfrm>
          <a:prstGeom prst="line">
            <a:avLst/>
          </a:prstGeom>
          <a:ln>
            <a:solidFill>
              <a:srgbClr val="EAEA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857224" y="3682022"/>
            <a:ext cx="7358114" cy="0"/>
          </a:xfrm>
          <a:prstGeom prst="line">
            <a:avLst/>
          </a:prstGeom>
          <a:ln>
            <a:solidFill>
              <a:srgbClr val="EAEA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857224" y="4091600"/>
            <a:ext cx="7358114" cy="0"/>
          </a:xfrm>
          <a:prstGeom prst="line">
            <a:avLst/>
          </a:prstGeom>
          <a:ln>
            <a:solidFill>
              <a:srgbClr val="EAEA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857224" y="4505940"/>
            <a:ext cx="7358114" cy="0"/>
          </a:xfrm>
          <a:prstGeom prst="line">
            <a:avLst/>
          </a:prstGeom>
          <a:ln>
            <a:solidFill>
              <a:srgbClr val="EAEA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857224" y="4915518"/>
            <a:ext cx="7358114" cy="0"/>
          </a:xfrm>
          <a:prstGeom prst="line">
            <a:avLst/>
          </a:prstGeom>
          <a:ln>
            <a:solidFill>
              <a:srgbClr val="EAEA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857224" y="5306046"/>
            <a:ext cx="7358114" cy="0"/>
          </a:xfrm>
          <a:prstGeom prst="line">
            <a:avLst/>
          </a:prstGeom>
          <a:ln>
            <a:solidFill>
              <a:srgbClr val="EAEA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857224" y="5715624"/>
            <a:ext cx="7358114" cy="0"/>
          </a:xfrm>
          <a:prstGeom prst="line">
            <a:avLst/>
          </a:prstGeom>
          <a:ln>
            <a:solidFill>
              <a:srgbClr val="EAEA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upo 33"/>
          <p:cNvGrpSpPr/>
          <p:nvPr/>
        </p:nvGrpSpPr>
        <p:grpSpPr>
          <a:xfrm>
            <a:off x="805468" y="2852442"/>
            <a:ext cx="7338432" cy="3324918"/>
            <a:chOff x="805468" y="2937560"/>
            <a:chExt cx="7338432" cy="3324918"/>
          </a:xfrm>
        </p:grpSpPr>
        <p:sp>
          <p:nvSpPr>
            <p:cNvPr id="46" name="CaixaDeTexto 45"/>
            <p:cNvSpPr txBox="1"/>
            <p:nvPr/>
          </p:nvSpPr>
          <p:spPr>
            <a:xfrm>
              <a:off x="805468" y="2945567"/>
              <a:ext cx="2786082" cy="33162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Jugo de </a:t>
              </a:r>
              <a:r>
                <a:rPr lang="pt-BR" sz="1600" dirty="0" err="1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Naranja</a:t>
              </a:r>
              <a:endParaRPr lang="pt-BR" sz="16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err="1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Azúcar</a:t>
              </a:r>
              <a:endParaRPr lang="pt-BR" sz="16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err="1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Complejo</a:t>
              </a: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pt-BR" sz="1600" dirty="0" err="1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Soya</a:t>
              </a:r>
              <a:endParaRPr lang="pt-BR" sz="16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Café</a:t>
              </a: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err="1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Maíz</a:t>
              </a:r>
              <a:endParaRPr lang="pt-BR" sz="16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err="1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Pollo</a:t>
              </a:r>
              <a:endParaRPr lang="pt-BR" sz="16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err="1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Ganadería</a:t>
              </a:r>
              <a:endParaRPr lang="pt-BR" sz="16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err="1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Algodón</a:t>
              </a:r>
              <a:endParaRPr lang="pt-BR" sz="160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4071934" y="2944443"/>
              <a:ext cx="1071570" cy="33162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1º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1º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2º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1º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3º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3º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2º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5º</a:t>
              </a:r>
              <a:endParaRPr lang="pt-BR" sz="160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500694" y="2946186"/>
              <a:ext cx="1071570" cy="33162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1º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1º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1º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1º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2º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1º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2º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5º</a:t>
              </a:r>
              <a:endParaRPr lang="pt-BR" sz="160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7072330" y="2937560"/>
              <a:ext cx="1071570" cy="33162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81%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50%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39%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27%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18%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25%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19%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pt-BR" sz="16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7%</a:t>
              </a:r>
              <a:endParaRPr lang="pt-BR" sz="160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50" name="CaixaDeTexto 49"/>
          <p:cNvSpPr txBox="1"/>
          <p:nvPr/>
        </p:nvSpPr>
        <p:spPr>
          <a:xfrm>
            <a:off x="3823116" y="2005196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Producción</a:t>
            </a:r>
            <a:endParaRPr lang="pt-BR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5214942" y="2003812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exportacción</a:t>
            </a:r>
            <a:endParaRPr lang="pt-BR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6787314" y="1790825"/>
            <a:ext cx="1607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% </a:t>
            </a:r>
            <a:r>
              <a:rPr lang="pt-BR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participación</a:t>
            </a:r>
            <a:r>
              <a:rPr lang="pt-B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 </a:t>
            </a:r>
            <a:r>
              <a:rPr lang="pt-BR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en</a:t>
            </a:r>
            <a:r>
              <a:rPr lang="pt-B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 </a:t>
            </a:r>
            <a:r>
              <a:rPr lang="pt-BR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el</a:t>
            </a:r>
            <a:r>
              <a:rPr lang="pt-B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 comercio mundial</a:t>
            </a:r>
            <a:endParaRPr lang="pt-BR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34" y="2339354"/>
            <a:ext cx="9235868" cy="433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-1" y="-106944"/>
            <a:ext cx="8316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Agronegocio</a:t>
            </a:r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Brasileño</a:t>
            </a:r>
            <a:endParaRPr lang="pt-BR" sz="4000" b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Aumento de </a:t>
            </a:r>
            <a:r>
              <a:rPr lang="pt-BR" sz="2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Productividad</a:t>
            </a:r>
            <a:endParaRPr lang="pt-BR" sz="2000" b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CaixaDeTexto 8"/>
          <p:cNvSpPr txBox="1">
            <a:spLocks noChangeArrowheads="1"/>
          </p:cNvSpPr>
          <p:nvPr/>
        </p:nvSpPr>
        <p:spPr bwMode="auto">
          <a:xfrm>
            <a:off x="0" y="6643710"/>
            <a:ext cx="49291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Fuente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Conab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(*) </a:t>
            </a:r>
            <a:r>
              <a:rPr lang="pt-BR" sz="800" dirty="0" smtClean="0">
                <a:latin typeface="Arial" pitchFamily="34" charset="0"/>
                <a:cs typeface="Arial" pitchFamily="34" charset="0"/>
              </a:rPr>
              <a:t>12º </a:t>
            </a:r>
            <a:r>
              <a:rPr lang="pt-BR" sz="800" dirty="0" err="1" smtClean="0">
                <a:latin typeface="Arial" pitchFamily="34" charset="0"/>
                <a:cs typeface="Arial" pitchFamily="34" charset="0"/>
              </a:rPr>
              <a:t>levantamiento</a:t>
            </a:r>
            <a:r>
              <a:rPr lang="pt-BR" sz="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800" dirty="0" err="1" smtClean="0">
                <a:latin typeface="Arial" pitchFamily="34" charset="0"/>
                <a:cs typeface="Arial" pitchFamily="34" charset="0"/>
              </a:rPr>
              <a:t>la</a:t>
            </a:r>
            <a:r>
              <a:rPr lang="pt-B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800" dirty="0" err="1" smtClean="0">
                <a:latin typeface="Arial" pitchFamily="34" charset="0"/>
                <a:cs typeface="Arial" pitchFamily="34" charset="0"/>
              </a:rPr>
              <a:t>Cosecha</a:t>
            </a:r>
            <a:r>
              <a:rPr lang="pt-BR" sz="800" dirty="0" smtClean="0">
                <a:latin typeface="Arial" pitchFamily="34" charset="0"/>
                <a:cs typeface="Arial" pitchFamily="34" charset="0"/>
              </a:rPr>
              <a:t> 2013/14 (</a:t>
            </a:r>
            <a:r>
              <a:rPr lang="pt-BR" sz="800" dirty="0" err="1" smtClean="0">
                <a:latin typeface="Arial" pitchFamily="34" charset="0"/>
                <a:cs typeface="Arial" pitchFamily="34" charset="0"/>
              </a:rPr>
              <a:t>Septiembre</a:t>
            </a:r>
            <a:r>
              <a:rPr lang="pt-BR" sz="800" dirty="0" smtClean="0">
                <a:latin typeface="Arial" pitchFamily="34" charset="0"/>
                <a:cs typeface="Arial" pitchFamily="34" charset="0"/>
              </a:rPr>
              <a:t>/2013)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eta para cima 21"/>
          <p:cNvSpPr/>
          <p:nvPr/>
        </p:nvSpPr>
        <p:spPr>
          <a:xfrm>
            <a:off x="214282" y="1446204"/>
            <a:ext cx="910966" cy="2822928"/>
          </a:xfrm>
          <a:prstGeom prst="upArrow">
            <a:avLst>
              <a:gd name="adj1" fmla="val 50000"/>
              <a:gd name="adj2" fmla="val 137797"/>
            </a:avLst>
          </a:prstGeom>
          <a:solidFill>
            <a:srgbClr val="6699F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23" name="CaixaDeTexto 9"/>
          <p:cNvSpPr txBox="1">
            <a:spLocks noChangeArrowheads="1"/>
          </p:cNvSpPr>
          <p:nvPr/>
        </p:nvSpPr>
        <p:spPr bwMode="auto">
          <a:xfrm>
            <a:off x="927804" y="2392701"/>
            <a:ext cx="1471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u="sng" dirty="0" err="1" smtClean="0">
                <a:solidFill>
                  <a:srgbClr val="000066"/>
                </a:solidFill>
                <a:latin typeface="Trebuchet MS" pitchFamily="34" charset="0"/>
              </a:rPr>
              <a:t>Producción</a:t>
            </a:r>
            <a:endParaRPr lang="pt-BR" sz="1400" u="sng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951343" y="2871089"/>
            <a:ext cx="161950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ebuchet MS" pitchFamily="34" charset="0"/>
              </a:rPr>
              <a:t>+221%</a:t>
            </a:r>
            <a:endParaRPr lang="pt-BR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5" name="Seta para cima 24"/>
          <p:cNvSpPr/>
          <p:nvPr/>
        </p:nvSpPr>
        <p:spPr>
          <a:xfrm>
            <a:off x="2303851" y="1484784"/>
            <a:ext cx="623935" cy="1080120"/>
          </a:xfrm>
          <a:prstGeom prst="upArrow">
            <a:avLst>
              <a:gd name="adj1" fmla="val 50000"/>
              <a:gd name="adj2" fmla="val 84596"/>
            </a:avLst>
          </a:prstGeom>
          <a:solidFill>
            <a:srgbClr val="6699F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26" name="CaixaDeTexto 12"/>
          <p:cNvSpPr txBox="1">
            <a:spLocks noChangeArrowheads="1"/>
          </p:cNvSpPr>
          <p:nvPr/>
        </p:nvSpPr>
        <p:spPr bwMode="auto">
          <a:xfrm>
            <a:off x="2880857" y="1629594"/>
            <a:ext cx="1471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u="sng" dirty="0">
                <a:solidFill>
                  <a:srgbClr val="000066"/>
                </a:solidFill>
                <a:latin typeface="Trebuchet MS" pitchFamily="34" charset="0"/>
              </a:rPr>
              <a:t>Área Plantada</a:t>
            </a:r>
            <a:endParaRPr lang="pt-BR" sz="1400" u="sng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808475" y="1979548"/>
            <a:ext cx="1619509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ebuchet MS" pitchFamily="34" charset="0"/>
              </a:rPr>
              <a:t>+41%</a:t>
            </a:r>
            <a:endParaRPr lang="pt-BR" sz="2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8" name="Fluxograma: Processo alternativo 27"/>
          <p:cNvSpPr/>
          <p:nvPr/>
        </p:nvSpPr>
        <p:spPr>
          <a:xfrm>
            <a:off x="4602210" y="1170268"/>
            <a:ext cx="3642198" cy="1466644"/>
          </a:xfrm>
          <a:prstGeom prst="flowChartAlternateProcess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788"/>
              </a:spcBef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pt-BR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Si </a:t>
            </a:r>
            <a:r>
              <a:rPr lang="pt-BR" sz="1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fuera</a:t>
            </a:r>
            <a:r>
              <a:rPr lang="pt-BR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mantida </a:t>
            </a:r>
            <a:r>
              <a:rPr lang="pt-BR" sz="1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la</a:t>
            </a:r>
            <a:r>
              <a:rPr lang="pt-BR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</a:t>
            </a:r>
            <a:r>
              <a:rPr lang="pt-BR" sz="1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productividad</a:t>
            </a:r>
            <a:r>
              <a:rPr lang="pt-BR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de </a:t>
            </a:r>
            <a:r>
              <a:rPr lang="pt-BR" sz="1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la</a:t>
            </a:r>
            <a:r>
              <a:rPr lang="pt-BR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</a:t>
            </a:r>
            <a:r>
              <a:rPr lang="pt-BR" sz="1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cosecha</a:t>
            </a:r>
            <a:r>
              <a:rPr lang="pt-BR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90/91, </a:t>
            </a:r>
            <a:r>
              <a:rPr lang="pt-BR" sz="1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tendríamos</a:t>
            </a:r>
            <a:r>
              <a:rPr lang="pt-BR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de usar 122 </a:t>
            </a:r>
            <a:r>
              <a:rPr lang="pt-BR" sz="1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millones</a:t>
            </a:r>
            <a:r>
              <a:rPr lang="pt-BR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</a:t>
            </a:r>
            <a:r>
              <a:rPr lang="pt-BR" sz="1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de hectares para </a:t>
            </a:r>
            <a:r>
              <a:rPr lang="pt-BR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una </a:t>
            </a:r>
            <a:r>
              <a:rPr lang="pt-BR" sz="1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producción</a:t>
            </a:r>
            <a:r>
              <a:rPr lang="pt-BR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</a:t>
            </a:r>
            <a:r>
              <a:rPr lang="pt-BR" sz="1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de </a:t>
            </a:r>
            <a:r>
              <a:rPr lang="pt-BR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187.1 </a:t>
            </a:r>
            <a:r>
              <a:rPr lang="pt-BR" sz="1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millones</a:t>
            </a:r>
            <a:r>
              <a:rPr lang="pt-BR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</a:t>
            </a:r>
            <a:r>
              <a:rPr lang="pt-BR" sz="1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de toneladas.</a:t>
            </a:r>
          </a:p>
        </p:txBody>
      </p:sp>
    </p:spTree>
    <p:extLst>
      <p:ext uri="{BB962C8B-B14F-4D97-AF65-F5344CB8AC3E}">
        <p14:creationId xmlns:p14="http://schemas.microsoft.com/office/powerpoint/2010/main" val="12399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-1" y="-106944"/>
            <a:ext cx="8316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Banco do Brasil</a:t>
            </a:r>
          </a:p>
          <a:p>
            <a:pPr algn="ctr"/>
            <a:r>
              <a:rPr lang="pt-BR" sz="2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Grandes Números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35496" y="908720"/>
            <a:ext cx="57606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US$ </a:t>
            </a:r>
            <a:r>
              <a:rPr lang="pt-B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217.4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mil </a:t>
            </a:r>
            <a:r>
              <a:rPr lang="pt-BR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millones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pt-BR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Depósitos </a:t>
            </a:r>
            <a:r>
              <a:rPr lang="pt-BR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Totales</a:t>
            </a:r>
            <a:endParaRPr lang="pt-BR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35495" y="1628800"/>
            <a:ext cx="44644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US$ </a:t>
            </a:r>
            <a:r>
              <a:rPr lang="pt-B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552 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mil </a:t>
            </a:r>
            <a:r>
              <a:rPr lang="pt-BR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millones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pt-BR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pt-BR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activos</a:t>
            </a:r>
            <a:endParaRPr lang="pt-BR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35496" y="2381979"/>
            <a:ext cx="6192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US$ </a:t>
            </a:r>
            <a:r>
              <a:rPr lang="pt-B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290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mil </a:t>
            </a:r>
            <a:r>
              <a:rPr lang="pt-BR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millones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pt-BR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pt-BR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pt-BR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Cartera</a:t>
            </a: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de Crédito </a:t>
            </a: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179512" y="3140968"/>
            <a:ext cx="4320480" cy="3452574"/>
          </a:xfrm>
          <a:prstGeom prst="roundRect">
            <a:avLst>
              <a:gd name="adj" fmla="val 6964"/>
            </a:avLst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Participación</a:t>
            </a:r>
            <a:r>
              <a:rPr lang="pt-B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pt-BR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</a:t>
            </a:r>
            <a:r>
              <a:rPr lang="pt-B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pt-BR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el</a:t>
            </a:r>
            <a:r>
              <a:rPr lang="pt-B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Mercado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Activos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000" dirty="0" smtClean="0">
                <a:solidFill>
                  <a:srgbClr val="000066"/>
                </a:solidFill>
                <a:latin typeface="Trebuchet MS" pitchFamily="34" charset="0"/>
              </a:rPr>
              <a:t>– 21.0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%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Depósitos – </a:t>
            </a:r>
            <a:r>
              <a:rPr lang="pt-BR" sz="2000" dirty="0" smtClean="0">
                <a:solidFill>
                  <a:srgbClr val="000066"/>
                </a:solidFill>
                <a:latin typeface="Trebuchet MS" pitchFamily="34" charset="0"/>
              </a:rPr>
              <a:t>27.9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%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Crédito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en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el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Sistema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Financiero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Nacional </a:t>
            </a:r>
            <a:r>
              <a:rPr lang="pt-BR" sz="2000" dirty="0" smtClean="0">
                <a:solidFill>
                  <a:srgbClr val="000066"/>
                </a:solidFill>
                <a:latin typeface="Trebuchet MS" pitchFamily="34" charset="0"/>
              </a:rPr>
              <a:t>– 20.8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%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Administración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de Recursos de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Terceros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000" dirty="0" smtClean="0">
                <a:solidFill>
                  <a:srgbClr val="000066"/>
                </a:solidFill>
                <a:latin typeface="Trebuchet MS" pitchFamily="34" charset="0"/>
              </a:rPr>
              <a:t>– 20.8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%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643459" y="6677513"/>
            <a:ext cx="1501868" cy="18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50000"/>
              </a:spcBef>
            </a:pPr>
            <a:r>
              <a:rPr lang="pt-BR" sz="800" dirty="0" smtClean="0">
                <a:latin typeface="+mj-lt"/>
              </a:rPr>
              <a:t>Cambio: US$ 1 = R$ 2,20</a:t>
            </a:r>
            <a:endParaRPr lang="pt-BR" sz="800" dirty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61" y="3161690"/>
            <a:ext cx="4256561" cy="2283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4644008" y="3140968"/>
            <a:ext cx="4261414" cy="3452574"/>
          </a:xfrm>
          <a:prstGeom prst="roundRect">
            <a:avLst>
              <a:gd name="adj" fmla="val 6964"/>
            </a:avLst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endParaRPr lang="pt-BR" sz="2000" dirty="0" smtClean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4648861" y="5663570"/>
            <a:ext cx="42824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dirty="0" smtClean="0">
                <a:solidFill>
                  <a:srgbClr val="000066"/>
                </a:solidFill>
                <a:latin typeface="Trebuchet MS" pitchFamily="34" charset="0"/>
              </a:rPr>
              <a:t>BB esta </a:t>
            </a:r>
            <a:r>
              <a:rPr lang="pt-BR" dirty="0" smtClean="0">
                <a:solidFill>
                  <a:srgbClr val="000066"/>
                </a:solidFill>
                <a:latin typeface="Trebuchet MS" pitchFamily="34" charset="0"/>
              </a:rPr>
              <a:t>presente </a:t>
            </a:r>
            <a:r>
              <a:rPr lang="pt-BR" dirty="0" err="1" smtClean="0">
                <a:solidFill>
                  <a:srgbClr val="000066"/>
                </a:solidFill>
                <a:latin typeface="Trebuchet MS" pitchFamily="34" charset="0"/>
              </a:rPr>
              <a:t>en</a:t>
            </a:r>
            <a:r>
              <a:rPr lang="pt-BR" dirty="0" smtClean="0">
                <a:solidFill>
                  <a:srgbClr val="000066"/>
                </a:solidFill>
                <a:latin typeface="Trebuchet MS" pitchFamily="34" charset="0"/>
              </a:rPr>
              <a:t>                          más de </a:t>
            </a:r>
            <a:r>
              <a:rPr lang="pt-BR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</a:t>
            </a:r>
            <a:r>
              <a:rPr lang="pt-BR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dirty="0" smtClean="0">
                <a:solidFill>
                  <a:srgbClr val="000066"/>
                </a:solidFill>
                <a:latin typeface="Trebuchet MS" pitchFamily="34" charset="0"/>
              </a:rPr>
              <a:t>países</a:t>
            </a:r>
            <a:endParaRPr lang="pt-BR" dirty="0" smtClean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5580112" y="2204864"/>
            <a:ext cx="2946440" cy="49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5.401 agencias</a:t>
            </a:r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5580112" y="1196752"/>
            <a:ext cx="35283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60,2 </a:t>
            </a:r>
            <a:r>
              <a:rPr lang="pt-BR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millones</a:t>
            </a:r>
            <a:r>
              <a:rPr lang="pt-BR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de clientes</a:t>
            </a:r>
          </a:p>
        </p:txBody>
      </p:sp>
      <p:sp>
        <p:nvSpPr>
          <p:cNvPr id="27" name="CaixaDeTexto 26"/>
          <p:cNvSpPr txBox="1">
            <a:spLocks noChangeArrowheads="1"/>
          </p:cNvSpPr>
          <p:nvPr/>
        </p:nvSpPr>
        <p:spPr bwMode="auto">
          <a:xfrm>
            <a:off x="5580112" y="1700808"/>
            <a:ext cx="34260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113,7 mil </a:t>
            </a:r>
            <a:r>
              <a:rPr lang="pt-BR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empleados</a:t>
            </a:r>
            <a:endParaRPr lang="pt-BR" sz="2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-1" y="6677513"/>
            <a:ext cx="3602038" cy="18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pt-BR" sz="800" dirty="0" smtClean="0">
                <a:latin typeface="+mj-lt"/>
              </a:rPr>
              <a:t>Fuente: </a:t>
            </a:r>
            <a:r>
              <a:rPr lang="pt-BR" sz="800" dirty="0">
                <a:latin typeface="+mj-lt"/>
              </a:rPr>
              <a:t>Resultado </a:t>
            </a:r>
            <a:r>
              <a:rPr lang="pt-BR" sz="800" dirty="0" err="1" smtClean="0">
                <a:latin typeface="+mj-lt"/>
              </a:rPr>
              <a:t>del</a:t>
            </a:r>
            <a:r>
              <a:rPr lang="pt-BR" sz="800" dirty="0" smtClean="0">
                <a:latin typeface="+mj-lt"/>
              </a:rPr>
              <a:t> BB </a:t>
            </a:r>
            <a:r>
              <a:rPr lang="pt-BR" sz="800" dirty="0">
                <a:latin typeface="+mj-lt"/>
              </a:rPr>
              <a:t>- </a:t>
            </a:r>
            <a:r>
              <a:rPr lang="pt-BR" sz="800" dirty="0" err="1" smtClean="0">
                <a:latin typeface="+mj-lt"/>
              </a:rPr>
              <a:t>Análisis</a:t>
            </a:r>
            <a:r>
              <a:rPr lang="pt-BR" sz="800" dirty="0" smtClean="0">
                <a:latin typeface="+mj-lt"/>
              </a:rPr>
              <a:t> </a:t>
            </a:r>
            <a:r>
              <a:rPr lang="pt-BR" sz="800" dirty="0" err="1" smtClean="0">
                <a:latin typeface="+mj-lt"/>
              </a:rPr>
              <a:t>del</a:t>
            </a:r>
            <a:r>
              <a:rPr lang="pt-BR" sz="800" dirty="0" smtClean="0">
                <a:latin typeface="+mj-lt"/>
              </a:rPr>
              <a:t> </a:t>
            </a:r>
            <a:r>
              <a:rPr lang="pt-BR" sz="800" dirty="0" err="1" smtClean="0">
                <a:latin typeface="+mj-lt"/>
              </a:rPr>
              <a:t>Desempeño</a:t>
            </a:r>
            <a:r>
              <a:rPr lang="pt-BR" sz="800" dirty="0" smtClean="0">
                <a:latin typeface="+mj-lt"/>
              </a:rPr>
              <a:t> </a:t>
            </a:r>
            <a:r>
              <a:rPr lang="pt-BR" sz="800" dirty="0">
                <a:latin typeface="+mj-lt"/>
              </a:rPr>
              <a:t>- </a:t>
            </a:r>
            <a:r>
              <a:rPr lang="pt-BR" sz="800" dirty="0" smtClean="0">
                <a:latin typeface="+mj-lt"/>
              </a:rPr>
              <a:t>2T13</a:t>
            </a:r>
            <a:endParaRPr lang="pt-BR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3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5508104" y="3249470"/>
            <a:ext cx="3888432" cy="3203866"/>
            <a:chOff x="142844" y="2285991"/>
            <a:chExt cx="2643206" cy="2222451"/>
          </a:xfrm>
        </p:grpSpPr>
        <p:pic>
          <p:nvPicPr>
            <p:cNvPr id="8" name="Picture 1" descr="C:\Users\f2419470\Desktop\Imagens\Mapa Brasil 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4" y="2285991"/>
              <a:ext cx="2643206" cy="2222451"/>
            </a:xfrm>
            <a:prstGeom prst="rect">
              <a:avLst/>
            </a:prstGeom>
            <a:noFill/>
          </p:spPr>
        </p:pic>
        <p:sp>
          <p:nvSpPr>
            <p:cNvPr id="9" name="CaixaDeTexto 8"/>
            <p:cNvSpPr txBox="1"/>
            <p:nvPr/>
          </p:nvSpPr>
          <p:spPr>
            <a:xfrm>
              <a:off x="960757" y="3706902"/>
              <a:ext cx="714380" cy="23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36,4%</a:t>
              </a:r>
              <a:endParaRPr lang="pt-BR" sz="1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500166" y="3342566"/>
              <a:ext cx="714380" cy="23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31,9%</a:t>
              </a:r>
              <a:endParaRPr lang="pt-BR" sz="1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785918" y="2852080"/>
              <a:ext cx="714380" cy="23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5,7%</a:t>
              </a:r>
              <a:endParaRPr lang="pt-BR" sz="1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071538" y="3070682"/>
              <a:ext cx="714380" cy="23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22,6%</a:t>
              </a:r>
              <a:endParaRPr lang="pt-BR" sz="1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928662" y="2560611"/>
              <a:ext cx="714380" cy="23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3,5%</a:t>
              </a:r>
              <a:endParaRPr lang="pt-BR" sz="1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77756" y="2724174"/>
            <a:ext cx="59344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66% 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de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participación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en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el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Sistema Nacional de Crédito Rural.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20% 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de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la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cartera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de crédito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del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BB.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Más de </a:t>
            </a:r>
            <a:r>
              <a:rPr lang="pt-BR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 mil 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agencias operando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en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Brasil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con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crédito rural.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5.433 </a:t>
            </a:r>
            <a:r>
              <a:rPr lang="pt-BR" sz="2000" dirty="0" smtClean="0">
                <a:solidFill>
                  <a:srgbClr val="000066"/>
                </a:solidFill>
                <a:latin typeface="Trebuchet MS" pitchFamily="34" charset="0"/>
              </a:rPr>
              <a:t>municípios atendidos de </a:t>
            </a:r>
            <a:r>
              <a:rPr lang="pt-BR" sz="2000" dirty="0" err="1" smtClean="0">
                <a:solidFill>
                  <a:srgbClr val="000066"/>
                </a:solidFill>
                <a:latin typeface="Trebuchet MS" pitchFamily="34" charset="0"/>
              </a:rPr>
              <a:t>los</a:t>
            </a:r>
            <a:r>
              <a:rPr lang="pt-BR" sz="2000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5.570</a:t>
            </a:r>
            <a:r>
              <a:rPr lang="pt-BR" sz="2000" dirty="0" smtClean="0">
                <a:solidFill>
                  <a:srgbClr val="000066"/>
                </a:solidFill>
                <a:latin typeface="Trebuchet MS" pitchFamily="34" charset="0"/>
              </a:rPr>
              <a:t> municípios </a:t>
            </a:r>
            <a:r>
              <a:rPr lang="pt-BR" sz="2000" dirty="0" err="1" smtClean="0">
                <a:solidFill>
                  <a:srgbClr val="000066"/>
                </a:solidFill>
                <a:latin typeface="Trebuchet MS" pitchFamily="34" charset="0"/>
              </a:rPr>
              <a:t>del</a:t>
            </a:r>
            <a:r>
              <a:rPr lang="pt-BR" sz="2000" dirty="0" smtClean="0">
                <a:solidFill>
                  <a:srgbClr val="000066"/>
                </a:solidFill>
                <a:latin typeface="Trebuchet MS" pitchFamily="34" charset="0"/>
              </a:rPr>
              <a:t> País (</a:t>
            </a:r>
            <a:r>
              <a:rPr lang="pt-BR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97,5%</a:t>
            </a:r>
            <a:r>
              <a:rPr lang="pt-BR" sz="2000" dirty="0" smtClean="0">
                <a:solidFill>
                  <a:srgbClr val="000066"/>
                </a:solidFill>
                <a:latin typeface="Trebuchet MS" pitchFamily="34" charset="0"/>
              </a:rPr>
              <a:t>).</a:t>
            </a:r>
            <a:endParaRPr lang="pt-BR" sz="2000" dirty="0">
              <a:solidFill>
                <a:srgbClr val="000066"/>
              </a:solidFill>
              <a:latin typeface="Trebuchet MS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1,5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millones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de clientes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productores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pt-BR" sz="2000" dirty="0" err="1">
                <a:solidFill>
                  <a:srgbClr val="000066"/>
                </a:solidFill>
                <a:latin typeface="Trebuchet MS" pitchFamily="34" charset="0"/>
              </a:rPr>
              <a:t>rurales</a:t>
            </a:r>
            <a:r>
              <a:rPr lang="pt-BR" sz="2000" dirty="0">
                <a:solidFill>
                  <a:srgbClr val="000066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-1" y="-106944"/>
            <a:ext cx="8316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Agronegocio</a:t>
            </a:r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</a:t>
            </a:r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Banco do Brasil</a:t>
            </a:r>
          </a:p>
          <a:p>
            <a:pPr algn="ctr"/>
            <a:r>
              <a:rPr lang="pt-BR" sz="2000" b="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Cartera</a:t>
            </a:r>
            <a:r>
              <a:rPr lang="pt-BR" sz="2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Rural y Agroindustrial</a:t>
            </a:r>
          </a:p>
        </p:txBody>
      </p:sp>
      <p:sp>
        <p:nvSpPr>
          <p:cNvPr id="19" name="Retângulo de cantos arredondados 18"/>
          <p:cNvSpPr/>
          <p:nvPr/>
        </p:nvSpPr>
        <p:spPr bwMode="auto">
          <a:xfrm>
            <a:off x="251520" y="1319838"/>
            <a:ext cx="8640960" cy="1228281"/>
          </a:xfrm>
          <a:prstGeom prst="roundRect">
            <a:avLst/>
          </a:prstGeom>
          <a:solidFill>
            <a:srgbClr val="19194D">
              <a:alpha val="10196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788"/>
              </a:spcBef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pt-B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R$ </a:t>
            </a:r>
            <a:r>
              <a:rPr lang="pt-B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58 mil </a:t>
            </a:r>
            <a:r>
              <a:rPr lang="pt-BR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millones</a:t>
            </a:r>
            <a:endParaRPr lang="pt-B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-1" y="6677513"/>
            <a:ext cx="3602038" cy="18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pt-BR" sz="800" dirty="0" smtClean="0">
                <a:latin typeface="+mj-lt"/>
              </a:rPr>
              <a:t>Fuente: </a:t>
            </a:r>
            <a:r>
              <a:rPr lang="pt-BR" sz="800" dirty="0">
                <a:latin typeface="+mj-lt"/>
              </a:rPr>
              <a:t>Resultado </a:t>
            </a:r>
            <a:r>
              <a:rPr lang="pt-BR" sz="800" dirty="0" err="1" smtClean="0">
                <a:latin typeface="+mj-lt"/>
              </a:rPr>
              <a:t>del</a:t>
            </a:r>
            <a:r>
              <a:rPr lang="pt-BR" sz="800" dirty="0" smtClean="0">
                <a:latin typeface="+mj-lt"/>
              </a:rPr>
              <a:t> BB </a:t>
            </a:r>
            <a:r>
              <a:rPr lang="pt-BR" sz="800" dirty="0">
                <a:latin typeface="+mj-lt"/>
              </a:rPr>
              <a:t>- </a:t>
            </a:r>
            <a:r>
              <a:rPr lang="pt-BR" sz="800" dirty="0" err="1" smtClean="0">
                <a:latin typeface="+mj-lt"/>
              </a:rPr>
              <a:t>Análisis</a:t>
            </a:r>
            <a:r>
              <a:rPr lang="pt-BR" sz="800" dirty="0" smtClean="0">
                <a:latin typeface="+mj-lt"/>
              </a:rPr>
              <a:t> </a:t>
            </a:r>
            <a:r>
              <a:rPr lang="pt-BR" sz="800" dirty="0" err="1" smtClean="0">
                <a:latin typeface="+mj-lt"/>
              </a:rPr>
              <a:t>del</a:t>
            </a:r>
            <a:r>
              <a:rPr lang="pt-BR" sz="800" dirty="0" smtClean="0">
                <a:latin typeface="+mj-lt"/>
              </a:rPr>
              <a:t> </a:t>
            </a:r>
            <a:r>
              <a:rPr lang="pt-BR" sz="800" dirty="0" err="1" smtClean="0">
                <a:latin typeface="+mj-lt"/>
              </a:rPr>
              <a:t>Desempeño</a:t>
            </a:r>
            <a:r>
              <a:rPr lang="pt-BR" sz="800" dirty="0" smtClean="0">
                <a:latin typeface="+mj-lt"/>
              </a:rPr>
              <a:t> </a:t>
            </a:r>
            <a:r>
              <a:rPr lang="pt-BR" sz="800" dirty="0">
                <a:latin typeface="+mj-lt"/>
              </a:rPr>
              <a:t>- </a:t>
            </a:r>
            <a:r>
              <a:rPr lang="pt-BR" sz="800" dirty="0" smtClean="0">
                <a:latin typeface="+mj-lt"/>
              </a:rPr>
              <a:t>2T13</a:t>
            </a:r>
            <a:endParaRPr lang="pt-BR" sz="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-1" y="46944"/>
            <a:ext cx="83164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Programa ABC</a:t>
            </a:r>
          </a:p>
        </p:txBody>
      </p:sp>
      <p:grpSp>
        <p:nvGrpSpPr>
          <p:cNvPr id="59" name="Grupo 58"/>
          <p:cNvGrpSpPr/>
          <p:nvPr/>
        </p:nvGrpSpPr>
        <p:grpSpPr>
          <a:xfrm>
            <a:off x="683568" y="2276872"/>
            <a:ext cx="7848872" cy="4505743"/>
            <a:chOff x="61374" y="3369594"/>
            <a:chExt cx="6048672" cy="3548273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771563" y="3573016"/>
              <a:ext cx="2556285" cy="36004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Ley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12.187 y Decreto 7.390                                 (Politica Nacional sobre Cambio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en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el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Clima - PNMC)</a:t>
              </a:r>
              <a:endParaRPr lang="pt-BR" sz="10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1527411" y="4077072"/>
              <a:ext cx="3044590" cy="36004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Planos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Sectoriales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de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Mitigación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y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Adaptación</a:t>
              </a:r>
              <a:endParaRPr lang="pt-BR" sz="10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61374" y="4653136"/>
              <a:ext cx="1008112" cy="36004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  <a:latin typeface="Trebuchet MS" pitchFamily="34" charset="0"/>
                </a:rPr>
                <a:t>Desmatamiento</a:t>
              </a:r>
              <a:r>
                <a:rPr lang="pt-BR" sz="800" dirty="0" smtClean="0">
                  <a:solidFill>
                    <a:schemeClr val="tx1"/>
                  </a:solidFill>
                  <a:latin typeface="Trebuchet MS" pitchFamily="34" charset="0"/>
                </a:rPr>
                <a:t> Amazônia</a:t>
              </a:r>
              <a:endParaRPr lang="pt-BR" sz="8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1069486" y="4653136"/>
              <a:ext cx="1008112" cy="36004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  <a:latin typeface="Trebuchet MS" pitchFamily="34" charset="0"/>
                </a:rPr>
                <a:t>Desmatamiento</a:t>
              </a:r>
              <a:r>
                <a:rPr lang="pt-BR" sz="800" dirty="0" smtClean="0">
                  <a:solidFill>
                    <a:schemeClr val="tx1"/>
                  </a:solidFill>
                  <a:latin typeface="Trebuchet MS" pitchFamily="34" charset="0"/>
                </a:rPr>
                <a:t> Cerrado</a:t>
              </a:r>
              <a:endParaRPr lang="pt-BR" sz="8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2077598" y="4653136"/>
              <a:ext cx="1008112" cy="36004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Agricultura</a:t>
              </a:r>
              <a:endParaRPr lang="pt-BR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3085710" y="4653136"/>
              <a:ext cx="1008112" cy="36004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  <a:latin typeface="Trebuchet MS" pitchFamily="34" charset="0"/>
                </a:rPr>
                <a:t>Eficiencia</a:t>
              </a:r>
              <a:r>
                <a:rPr lang="pt-BR" sz="800" dirty="0" smtClean="0">
                  <a:solidFill>
                    <a:schemeClr val="tx1"/>
                  </a:solidFill>
                  <a:latin typeface="Trebuchet MS" pitchFamily="34" charset="0"/>
                </a:rPr>
                <a:t> Energética</a:t>
              </a:r>
              <a:endParaRPr lang="pt-BR" sz="8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0" name="Retângulo de cantos arredondados 19"/>
            <p:cNvSpPr/>
            <p:nvPr/>
          </p:nvSpPr>
          <p:spPr>
            <a:xfrm>
              <a:off x="4093822" y="4653136"/>
              <a:ext cx="1008112" cy="36004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  <a:latin typeface="Trebuchet MS" pitchFamily="34" charset="0"/>
                </a:rPr>
                <a:t>Carbón</a:t>
              </a:r>
              <a:r>
                <a:rPr lang="pt-BR" sz="800" dirty="0" smtClean="0">
                  <a:solidFill>
                    <a:schemeClr val="tx1"/>
                  </a:solidFill>
                  <a:latin typeface="Trebuchet MS" pitchFamily="34" charset="0"/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  <a:latin typeface="Trebuchet MS" pitchFamily="34" charset="0"/>
                </a:rPr>
                <a:t>en</a:t>
              </a:r>
              <a:r>
                <a:rPr lang="pt-BR" sz="800" dirty="0" smtClean="0">
                  <a:solidFill>
                    <a:schemeClr val="tx1"/>
                  </a:solidFill>
                  <a:latin typeface="Trebuchet MS" pitchFamily="34" charset="0"/>
                </a:rPr>
                <a:t> </a:t>
              </a:r>
              <a:r>
                <a:rPr lang="pt-BR" sz="800" dirty="0" err="1" smtClean="0">
                  <a:solidFill>
                    <a:schemeClr val="tx1"/>
                  </a:solidFill>
                  <a:latin typeface="Trebuchet MS" pitchFamily="34" charset="0"/>
                </a:rPr>
                <a:t>la</a:t>
              </a:r>
              <a:r>
                <a:rPr lang="pt-BR" sz="800" dirty="0" smtClean="0">
                  <a:solidFill>
                    <a:schemeClr val="tx1"/>
                  </a:solidFill>
                  <a:latin typeface="Trebuchet MS" pitchFamily="34" charset="0"/>
                </a:rPr>
                <a:t> Siderurgia</a:t>
              </a:r>
              <a:endParaRPr lang="pt-BR" sz="8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1" name="Retângulo de cantos arredondados 20"/>
            <p:cNvSpPr/>
            <p:nvPr/>
          </p:nvSpPr>
          <p:spPr>
            <a:xfrm>
              <a:off x="5101934" y="4653136"/>
              <a:ext cx="1008112" cy="36004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 smtClean="0">
                  <a:solidFill>
                    <a:schemeClr val="tx1"/>
                  </a:solidFill>
                  <a:latin typeface="Trebuchet MS" pitchFamily="34" charset="0"/>
                </a:rPr>
                <a:t>Otros</a:t>
              </a:r>
              <a:r>
                <a:rPr lang="pt-BR" sz="800" dirty="0" smtClean="0">
                  <a:solidFill>
                    <a:schemeClr val="tx1"/>
                  </a:solidFill>
                  <a:latin typeface="Trebuchet MS" pitchFamily="34" charset="0"/>
                </a:rPr>
                <a:t> Planos </a:t>
              </a:r>
              <a:r>
                <a:rPr lang="pt-BR" sz="800" dirty="0" err="1" smtClean="0">
                  <a:solidFill>
                    <a:schemeClr val="tx1"/>
                  </a:solidFill>
                  <a:latin typeface="Trebuchet MS" pitchFamily="34" charset="0"/>
                </a:rPr>
                <a:t>Sectoriales</a:t>
              </a:r>
              <a:endParaRPr lang="pt-BR" sz="8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2" name="Retângulo de cantos arredondados 21"/>
            <p:cNvSpPr/>
            <p:nvPr/>
          </p:nvSpPr>
          <p:spPr>
            <a:xfrm>
              <a:off x="1357518" y="5218412"/>
              <a:ext cx="3384376" cy="1699455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marL="228600" indent="-228600">
                <a:lnSpc>
                  <a:spcPct val="150000"/>
                </a:lnSpc>
                <a:buFont typeface="+mj-lt"/>
                <a:buAutoNum type="arabicPeriod"/>
              </a:pP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Recuperación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de Pastos Degradados;</a:t>
              </a:r>
            </a:p>
            <a:p>
              <a:pPr marL="228600" indent="-228600">
                <a:lnSpc>
                  <a:spcPct val="150000"/>
                </a:lnSpc>
                <a:buFont typeface="+mj-lt"/>
                <a:buAutoNum type="arabicPeriod"/>
              </a:pP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Integración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Labranza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-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Ganadería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-Floresta (ILPF);</a:t>
              </a:r>
            </a:p>
            <a:p>
              <a:pPr marL="228600" indent="-228600">
                <a:lnSpc>
                  <a:spcPct val="150000"/>
                </a:lnSpc>
                <a:buFont typeface="+mj-lt"/>
                <a:buAutoNum type="arabicPeriod"/>
              </a:pP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Sistema de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Siembra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Directa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(SPD);</a:t>
              </a:r>
            </a:p>
            <a:p>
              <a:pPr marL="228600" indent="-228600">
                <a:lnSpc>
                  <a:spcPct val="150000"/>
                </a:lnSpc>
                <a:buFont typeface="+mj-lt"/>
                <a:buAutoNum type="arabicPeriod"/>
              </a:pP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Fijación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Biológica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del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Notrógeno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(FBN);</a:t>
              </a:r>
            </a:p>
            <a:p>
              <a:pPr marL="228600" indent="-228600">
                <a:lnSpc>
                  <a:spcPct val="150000"/>
                </a:lnSpc>
                <a:buFont typeface="+mj-lt"/>
                <a:buAutoNum type="arabicPeriod"/>
              </a:pP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Florestas Plantadas;</a:t>
              </a:r>
            </a:p>
            <a:p>
              <a:pPr marL="228600" indent="-228600">
                <a:lnSpc>
                  <a:spcPct val="150000"/>
                </a:lnSpc>
                <a:buFont typeface="+mj-lt"/>
                <a:buAutoNum type="arabicPeriod"/>
              </a:pP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Tratamiento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de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los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Residuos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 </a:t>
              </a:r>
              <a:r>
                <a:rPr lang="pt-BR" sz="1000" dirty="0" err="1" smtClean="0">
                  <a:solidFill>
                    <a:schemeClr val="tx1"/>
                  </a:solidFill>
                  <a:latin typeface="Trebuchet MS" pitchFamily="34" charset="0"/>
                </a:rPr>
                <a:t>Animales</a:t>
              </a:r>
              <a:r>
                <a:rPr lang="pt-BR" sz="1000" dirty="0" smtClean="0">
                  <a:solidFill>
                    <a:schemeClr val="tx1"/>
                  </a:solidFill>
                  <a:latin typeface="Trebuchet MS" pitchFamily="34" charset="0"/>
                </a:rPr>
                <a:t>;</a:t>
              </a:r>
            </a:p>
            <a:p>
              <a:pPr>
                <a:lnSpc>
                  <a:spcPct val="150000"/>
                </a:lnSpc>
              </a:pPr>
              <a:endParaRPr lang="pt-BR" sz="1000" dirty="0" smtClean="0">
                <a:solidFill>
                  <a:schemeClr val="tx1"/>
                </a:solidFill>
                <a:latin typeface="Trebuchet MS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05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Observado </a:t>
              </a:r>
              <a:r>
                <a:rPr lang="pt-BR" sz="105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el</a:t>
              </a:r>
              <a:r>
                <a:rPr lang="pt-BR" sz="105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zoneamento </a:t>
              </a:r>
              <a:r>
                <a:rPr lang="pt-BR" sz="105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agricola</a:t>
              </a:r>
              <a:endParaRPr lang="pt-BR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cxnSp>
          <p:nvCxnSpPr>
            <p:cNvPr id="7" name="Conector reto 6"/>
            <p:cNvCxnSpPr>
              <a:stCxn id="27" idx="2"/>
              <a:endCxn id="5" idx="0"/>
            </p:cNvCxnSpPr>
            <p:nvPr/>
          </p:nvCxnSpPr>
          <p:spPr>
            <a:xfrm>
              <a:off x="3047017" y="3369594"/>
              <a:ext cx="2689" cy="203422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>
              <a:stCxn id="5" idx="2"/>
              <a:endCxn id="13" idx="0"/>
            </p:cNvCxnSpPr>
            <p:nvPr/>
          </p:nvCxnSpPr>
          <p:spPr>
            <a:xfrm>
              <a:off x="3049706" y="3933056"/>
              <a:ext cx="1" cy="14401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>
              <a:stCxn id="14" idx="0"/>
              <a:endCxn id="13" idx="2"/>
            </p:cNvCxnSpPr>
            <p:nvPr/>
          </p:nvCxnSpPr>
          <p:spPr>
            <a:xfrm flipV="1">
              <a:off x="565430" y="4437112"/>
              <a:ext cx="2484276" cy="21602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>
              <a:stCxn id="15" idx="0"/>
              <a:endCxn id="13" idx="2"/>
            </p:cNvCxnSpPr>
            <p:nvPr/>
          </p:nvCxnSpPr>
          <p:spPr>
            <a:xfrm flipV="1">
              <a:off x="1573542" y="4437112"/>
              <a:ext cx="1476164" cy="21602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>
              <a:stCxn id="16" idx="0"/>
              <a:endCxn id="13" idx="2"/>
            </p:cNvCxnSpPr>
            <p:nvPr/>
          </p:nvCxnSpPr>
          <p:spPr>
            <a:xfrm flipV="1">
              <a:off x="2581654" y="4437112"/>
              <a:ext cx="468052" cy="21602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>
              <a:stCxn id="17" idx="0"/>
              <a:endCxn id="13" idx="2"/>
            </p:cNvCxnSpPr>
            <p:nvPr/>
          </p:nvCxnSpPr>
          <p:spPr>
            <a:xfrm flipH="1" flipV="1">
              <a:off x="3049706" y="4437112"/>
              <a:ext cx="540060" cy="21602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>
              <a:stCxn id="20" idx="0"/>
              <a:endCxn id="13" idx="2"/>
            </p:cNvCxnSpPr>
            <p:nvPr/>
          </p:nvCxnSpPr>
          <p:spPr>
            <a:xfrm flipH="1" flipV="1">
              <a:off x="3049706" y="4437112"/>
              <a:ext cx="1548172" cy="21602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>
              <a:stCxn id="21" idx="0"/>
              <a:endCxn id="13" idx="2"/>
            </p:cNvCxnSpPr>
            <p:nvPr/>
          </p:nvCxnSpPr>
          <p:spPr>
            <a:xfrm flipH="1" flipV="1">
              <a:off x="3049706" y="4437112"/>
              <a:ext cx="2556284" cy="21602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>
              <a:endCxn id="16" idx="2"/>
            </p:cNvCxnSpPr>
            <p:nvPr/>
          </p:nvCxnSpPr>
          <p:spPr>
            <a:xfrm flipV="1">
              <a:off x="2581654" y="5013176"/>
              <a:ext cx="0" cy="118859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899592" y="5132035"/>
              <a:ext cx="1682062" cy="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>
              <a:off x="899592" y="5132036"/>
              <a:ext cx="0" cy="93610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>
              <a:stCxn id="22" idx="1"/>
            </p:cNvCxnSpPr>
            <p:nvPr/>
          </p:nvCxnSpPr>
          <p:spPr>
            <a:xfrm flipH="1">
              <a:off x="899592" y="6068140"/>
              <a:ext cx="457926" cy="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4" name="CaixaDeTexto 33"/>
          <p:cNvSpPr txBox="1"/>
          <p:nvPr/>
        </p:nvSpPr>
        <p:spPr>
          <a:xfrm>
            <a:off x="5148064" y="1412776"/>
            <a:ext cx="113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Trebuchet MS" pitchFamily="34" charset="0"/>
              </a:rPr>
              <a:t>Realizada </a:t>
            </a:r>
            <a:r>
              <a:rPr lang="pt-BR" sz="1200" dirty="0" err="1" smtClean="0">
                <a:latin typeface="Trebuchet MS" pitchFamily="34" charset="0"/>
              </a:rPr>
              <a:t>en</a:t>
            </a:r>
            <a:r>
              <a:rPr lang="pt-BR" sz="1200" dirty="0" smtClean="0">
                <a:latin typeface="Trebuchet MS" pitchFamily="34" charset="0"/>
              </a:rPr>
              <a:t> </a:t>
            </a:r>
            <a:r>
              <a:rPr lang="pt-BR" sz="1200" dirty="0" err="1" smtClean="0">
                <a:latin typeface="Trebuchet MS" pitchFamily="34" charset="0"/>
              </a:rPr>
              <a:t>dec</a:t>
            </a:r>
            <a:r>
              <a:rPr lang="pt-BR" sz="1200" dirty="0" smtClean="0">
                <a:latin typeface="Trebuchet MS" pitchFamily="34" charset="0"/>
              </a:rPr>
              <a:t>/2009</a:t>
            </a:r>
            <a:endParaRPr lang="pt-BR" sz="1200" dirty="0">
              <a:latin typeface="Trebuchet MS" pitchFamily="34" charset="0"/>
            </a:endParaRPr>
          </a:p>
        </p:txBody>
      </p:sp>
      <p:pic>
        <p:nvPicPr>
          <p:cNvPr id="27" name="Picture 3" descr="C:\Users\f2419470\Desktop\Imagens\COP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4311" y="1023453"/>
            <a:ext cx="906967" cy="1253419"/>
          </a:xfrm>
          <a:prstGeom prst="roundRect">
            <a:avLst>
              <a:gd name="adj" fmla="val 16667"/>
            </a:avLst>
          </a:prstGeom>
          <a:solidFill>
            <a:srgbClr val="C5E2FF"/>
          </a:solidFill>
          <a:ln w="254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-1" y="46944"/>
            <a:ext cx="83164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Programa ABC</a:t>
            </a: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467544" y="2080545"/>
            <a:ext cx="8136904" cy="4372791"/>
          </a:xfrm>
          <a:prstGeom prst="roundRect">
            <a:avLst>
              <a:gd name="adj" fmla="val 5428"/>
            </a:avLst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endParaRPr lang="pt-BR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Reducir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las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emisiones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de gases de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efecto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invernadero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oriundas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de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las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actividades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agrícolas y de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ganadería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;</a:t>
            </a:r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Reducir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la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deforestación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;</a:t>
            </a:r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 Aumentar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la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producción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agrícola y de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ganadería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en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bases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sostenibles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;</a:t>
            </a:r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Adecuar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las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propriedades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rurales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a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la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legislación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ambiental;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 Ampliar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la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área de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florestas </a:t>
            </a: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cultivadas;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 Estimular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la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recuperación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de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pastos degradados</a:t>
            </a: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 Incentivar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la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expansión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de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la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Trebuchet MS" pitchFamily="34" charset="0"/>
              </a:rPr>
              <a:t>tecnologia de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integración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labranza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-</a:t>
            </a:r>
            <a:r>
              <a:rPr lang="pt-BR" dirty="0" err="1" smtClean="0">
                <a:solidFill>
                  <a:schemeClr val="tx1"/>
                </a:solidFill>
                <a:latin typeface="Trebuchet MS" pitchFamily="34" charset="0"/>
              </a:rPr>
              <a:t>ganadería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-floresta.</a:t>
            </a:r>
            <a:endParaRPr lang="pt-BR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467544" y="1268760"/>
            <a:ext cx="3744416" cy="785606"/>
          </a:xfrm>
          <a:prstGeom prst="roundRect">
            <a:avLst>
              <a:gd name="adj" fmla="val 25451"/>
            </a:avLst>
          </a:prstGeom>
          <a:solidFill>
            <a:srgbClr val="19194D">
              <a:alpha val="10196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Objetivos</a:t>
            </a:r>
          </a:p>
          <a:p>
            <a:pPr algn="ctr">
              <a:spcBef>
                <a:spcPts val="0"/>
              </a:spcBef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endParaRPr lang="pt-BR" sz="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71472" y="1162552"/>
            <a:ext cx="8143932" cy="1214446"/>
            <a:chOff x="571472" y="785794"/>
            <a:chExt cx="8143932" cy="1214446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571472" y="1244918"/>
              <a:ext cx="8143932" cy="755322"/>
            </a:xfrm>
            <a:prstGeom prst="roundRect">
              <a:avLst>
                <a:gd name="adj" fmla="val 9045"/>
              </a:avLst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857224" y="785794"/>
              <a:ext cx="5530709" cy="571504"/>
              <a:chOff x="395050" y="0"/>
              <a:chExt cx="5530709" cy="602000"/>
            </a:xfrm>
            <a:solidFill>
              <a:schemeClr val="tx1">
                <a:lumMod val="65000"/>
                <a:lumOff val="35000"/>
              </a:schemeClr>
            </a:solidFill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" name="Retângulo de cantos arredondados 5"/>
              <p:cNvSpPr/>
              <p:nvPr/>
            </p:nvSpPr>
            <p:spPr>
              <a:xfrm>
                <a:off x="395050" y="0"/>
                <a:ext cx="5530709" cy="602000"/>
              </a:xfrm>
              <a:prstGeom prst="roundRect">
                <a:avLst/>
              </a:prstGeom>
              <a:solidFill>
                <a:srgbClr val="222268">
                  <a:alpha val="30196"/>
                </a:srgb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etângulo 6"/>
              <p:cNvSpPr/>
              <p:nvPr/>
            </p:nvSpPr>
            <p:spPr>
              <a:xfrm>
                <a:off x="424437" y="29387"/>
                <a:ext cx="5471935" cy="5432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048" tIns="0" rIns="209048" bIns="0" numCol="1" spcCol="1270" anchor="ctr" anchorCtr="0">
                <a:noAutofit/>
              </a:bodyPr>
              <a:lstStyle/>
              <a:p>
                <a:pPr lvl="0" algn="ctr" defTabSz="12001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kern="1200" baseline="0" dirty="0" err="1" smtClean="0">
                    <a:solidFill>
                      <a:schemeClr val="tx1"/>
                    </a:solidFill>
                    <a:latin typeface="Trebuchet MS" pitchFamily="34" charset="0"/>
                  </a:rPr>
                  <a:t>Beneficiarios</a:t>
                </a:r>
                <a:endParaRPr lang="pt-BR" kern="12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5" name="CaixaDeTexto 4"/>
            <p:cNvSpPr txBox="1"/>
            <p:nvPr/>
          </p:nvSpPr>
          <p:spPr>
            <a:xfrm>
              <a:off x="1142976" y="1428736"/>
              <a:ext cx="75724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Productores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rurales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(personas y empresas) y </a:t>
              </a: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suyas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cooperativas</a:t>
              </a:r>
              <a:endPara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71472" y="3959464"/>
            <a:ext cx="8143932" cy="1214446"/>
            <a:chOff x="571472" y="3643314"/>
            <a:chExt cx="8143932" cy="1214446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571472" y="4102438"/>
              <a:ext cx="8143932" cy="755322"/>
            </a:xfrm>
            <a:prstGeom prst="roundRect">
              <a:avLst>
                <a:gd name="adj" fmla="val 17736"/>
              </a:avLst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grpSp>
          <p:nvGrpSpPr>
            <p:cNvPr id="10" name="Grupo 3"/>
            <p:cNvGrpSpPr/>
            <p:nvPr/>
          </p:nvGrpSpPr>
          <p:grpSpPr>
            <a:xfrm>
              <a:off x="857224" y="3643314"/>
              <a:ext cx="5530709" cy="571504"/>
              <a:chOff x="395050" y="0"/>
              <a:chExt cx="5530709" cy="602000"/>
            </a:xfrm>
            <a:solidFill>
              <a:schemeClr val="tx1">
                <a:lumMod val="65000"/>
                <a:lumOff val="35000"/>
              </a:schemeClr>
            </a:solidFill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2" name="Retângulo de cantos arredondados 11"/>
              <p:cNvSpPr/>
              <p:nvPr/>
            </p:nvSpPr>
            <p:spPr>
              <a:xfrm>
                <a:off x="395050" y="0"/>
                <a:ext cx="5530709" cy="602000"/>
              </a:xfrm>
              <a:prstGeom prst="roundRect">
                <a:avLst/>
              </a:prstGeom>
              <a:solidFill>
                <a:srgbClr val="222268">
                  <a:alpha val="30196"/>
                </a:srgb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tângulo 12"/>
              <p:cNvSpPr/>
              <p:nvPr/>
            </p:nvSpPr>
            <p:spPr>
              <a:xfrm>
                <a:off x="424437" y="29387"/>
                <a:ext cx="5471935" cy="5432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048" tIns="0" rIns="209048" bIns="0" numCol="1" spcCol="1270" anchor="ctr" anchorCtr="0">
                <a:noAutofit/>
              </a:bodyPr>
              <a:lstStyle/>
              <a:p>
                <a:pPr lvl="0" algn="ctr" defTabSz="12001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kern="1200" baseline="0" dirty="0" err="1" smtClean="0">
                    <a:solidFill>
                      <a:schemeClr val="tx1"/>
                    </a:solidFill>
                    <a:latin typeface="Trebuchet MS" pitchFamily="34" charset="0"/>
                  </a:rPr>
                  <a:t>Tasa</a:t>
                </a:r>
                <a:r>
                  <a:rPr lang="pt-BR" kern="1200" baseline="0" dirty="0" smtClean="0">
                    <a:solidFill>
                      <a:schemeClr val="tx1"/>
                    </a:solidFill>
                    <a:latin typeface="Trebuchet MS" pitchFamily="34" charset="0"/>
                  </a:rPr>
                  <a:t> de </a:t>
                </a:r>
                <a:r>
                  <a:rPr lang="pt-BR" kern="1200" baseline="0" dirty="0" err="1" smtClean="0">
                    <a:solidFill>
                      <a:schemeClr val="tx1"/>
                    </a:solidFill>
                    <a:latin typeface="Trebuchet MS" pitchFamily="34" charset="0"/>
                  </a:rPr>
                  <a:t>Interés</a:t>
                </a:r>
                <a:endParaRPr lang="pt-BR" kern="12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11" name="CaixaDeTexto 10"/>
            <p:cNvSpPr txBox="1"/>
            <p:nvPr/>
          </p:nvSpPr>
          <p:spPr>
            <a:xfrm>
              <a:off x="857224" y="4286255"/>
              <a:ext cx="5530709" cy="456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5% ao ano</a:t>
              </a:r>
              <a:endPara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71472" y="5267008"/>
            <a:ext cx="8143932" cy="1474360"/>
            <a:chOff x="571472" y="5072074"/>
            <a:chExt cx="8143932" cy="1474360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571472" y="5538322"/>
              <a:ext cx="8143932" cy="1008112"/>
            </a:xfrm>
            <a:prstGeom prst="roundRect">
              <a:avLst>
                <a:gd name="adj" fmla="val 9045"/>
              </a:avLst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grpSp>
          <p:nvGrpSpPr>
            <p:cNvPr id="16" name="Grupo 3"/>
            <p:cNvGrpSpPr/>
            <p:nvPr/>
          </p:nvGrpSpPr>
          <p:grpSpPr>
            <a:xfrm>
              <a:off x="857224" y="5072074"/>
              <a:ext cx="5530709" cy="571504"/>
              <a:chOff x="395050" y="0"/>
              <a:chExt cx="5530709" cy="602000"/>
            </a:xfrm>
            <a:solidFill>
              <a:schemeClr val="tx1">
                <a:lumMod val="65000"/>
                <a:lumOff val="35000"/>
              </a:schemeClr>
            </a:solidFill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8" name="Retângulo de cantos arredondados 17"/>
              <p:cNvSpPr/>
              <p:nvPr/>
            </p:nvSpPr>
            <p:spPr>
              <a:xfrm>
                <a:off x="395050" y="0"/>
                <a:ext cx="5530709" cy="602000"/>
              </a:xfrm>
              <a:prstGeom prst="roundRect">
                <a:avLst/>
              </a:prstGeom>
              <a:solidFill>
                <a:srgbClr val="222268">
                  <a:alpha val="30196"/>
                </a:srgb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tângulo 18"/>
              <p:cNvSpPr/>
              <p:nvPr/>
            </p:nvSpPr>
            <p:spPr>
              <a:xfrm>
                <a:off x="424437" y="29387"/>
                <a:ext cx="5471935" cy="5432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048" tIns="0" rIns="209048" bIns="0" numCol="1" spcCol="1270" anchor="ctr" anchorCtr="0">
                <a:noAutofit/>
              </a:bodyPr>
              <a:lstStyle/>
              <a:p>
                <a:pPr lvl="0" algn="ctr" defTabSz="12001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kern="1200" baseline="0" dirty="0" err="1" smtClean="0">
                    <a:solidFill>
                      <a:schemeClr val="tx1"/>
                    </a:solidFill>
                    <a:latin typeface="Trebuchet MS" pitchFamily="34" charset="0"/>
                  </a:rPr>
                  <a:t>Plazo</a:t>
                </a:r>
                <a:endParaRPr lang="pt-BR" kern="12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17" name="CaixaDeTexto 16"/>
            <p:cNvSpPr txBox="1"/>
            <p:nvPr/>
          </p:nvSpPr>
          <p:spPr>
            <a:xfrm>
              <a:off x="1142976" y="5828095"/>
              <a:ext cx="757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Definido de </a:t>
              </a: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acuerdo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con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el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Proyeto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Técnico, podendo ser de 15 </a:t>
              </a: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años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con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8 </a:t>
              </a: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años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de </a:t>
              </a: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carencia</a:t>
              </a:r>
              <a:endPara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71472" y="2530704"/>
            <a:ext cx="8143932" cy="1243549"/>
            <a:chOff x="571472" y="2214554"/>
            <a:chExt cx="8143932" cy="1243549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571472" y="2673678"/>
              <a:ext cx="8143932" cy="755322"/>
            </a:xfrm>
            <a:prstGeom prst="roundRect">
              <a:avLst>
                <a:gd name="adj" fmla="val 9045"/>
              </a:avLst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grpSp>
          <p:nvGrpSpPr>
            <p:cNvPr id="22" name="Grupo 3"/>
            <p:cNvGrpSpPr/>
            <p:nvPr/>
          </p:nvGrpSpPr>
          <p:grpSpPr>
            <a:xfrm>
              <a:off x="857224" y="2214554"/>
              <a:ext cx="5530709" cy="571504"/>
              <a:chOff x="395050" y="0"/>
              <a:chExt cx="5530709" cy="602000"/>
            </a:xfrm>
            <a:solidFill>
              <a:schemeClr val="tx1">
                <a:lumMod val="65000"/>
                <a:lumOff val="35000"/>
              </a:schemeClr>
            </a:solidFill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5" name="Retângulo de cantos arredondados 24"/>
              <p:cNvSpPr/>
              <p:nvPr/>
            </p:nvSpPr>
            <p:spPr>
              <a:xfrm>
                <a:off x="395050" y="0"/>
                <a:ext cx="5530709" cy="602000"/>
              </a:xfrm>
              <a:prstGeom prst="roundRect">
                <a:avLst/>
              </a:prstGeom>
              <a:solidFill>
                <a:srgbClr val="222268">
                  <a:alpha val="30196"/>
                </a:srgb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etângulo 25"/>
              <p:cNvSpPr/>
              <p:nvPr/>
            </p:nvSpPr>
            <p:spPr>
              <a:xfrm>
                <a:off x="424437" y="29387"/>
                <a:ext cx="5471935" cy="5432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048" tIns="0" rIns="209048" bIns="0" numCol="1" spcCol="1270" anchor="ctr" anchorCtr="0">
                <a:noAutofit/>
              </a:bodyPr>
              <a:lstStyle/>
              <a:p>
                <a:pPr lvl="0" algn="ctr" defTabSz="12001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kern="1200" baseline="0" dirty="0" smtClean="0">
                    <a:solidFill>
                      <a:schemeClr val="tx1"/>
                    </a:solidFill>
                    <a:latin typeface="Trebuchet MS" pitchFamily="34" charset="0"/>
                  </a:rPr>
                  <a:t>Limite de </a:t>
                </a:r>
                <a:r>
                  <a:rPr lang="pt-BR" kern="1200" baseline="0" dirty="0" err="1" smtClean="0">
                    <a:solidFill>
                      <a:schemeClr val="tx1"/>
                    </a:solidFill>
                    <a:latin typeface="Trebuchet MS" pitchFamily="34" charset="0"/>
                  </a:rPr>
                  <a:t>Financiación</a:t>
                </a:r>
                <a:endParaRPr lang="pt-BR" kern="1200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23" name="CaixaDeTexto 22"/>
            <p:cNvSpPr txBox="1"/>
            <p:nvPr/>
          </p:nvSpPr>
          <p:spPr>
            <a:xfrm>
              <a:off x="1142976" y="2857496"/>
              <a:ext cx="75724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Ubicado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hasta US$ 455 mil por </a:t>
              </a: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beneficiario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, por </a:t>
              </a:r>
              <a:r>
                <a:rPr lang="pt-BR" sz="1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cosecha</a:t>
              </a:r>
              <a:r>
                <a:rPr lang="pt-B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*</a:t>
              </a:r>
              <a:endPara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143546" y="3242659"/>
              <a:ext cx="35004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 smtClean="0">
                  <a:latin typeface="Trebuchet MS" pitchFamily="34" charset="0"/>
                </a:rPr>
                <a:t>(*) </a:t>
              </a:r>
              <a:r>
                <a:rPr lang="pt-BR" sz="800" dirty="0" err="1" smtClean="0">
                  <a:latin typeface="Trebuchet MS" pitchFamily="34" charset="0"/>
                </a:rPr>
                <a:t>Variable</a:t>
              </a:r>
              <a:r>
                <a:rPr lang="pt-BR" sz="800" dirty="0" smtClean="0">
                  <a:latin typeface="Trebuchet MS" pitchFamily="34" charset="0"/>
                </a:rPr>
                <a:t> </a:t>
              </a:r>
              <a:r>
                <a:rPr lang="pt-BR" sz="800" dirty="0" err="1" smtClean="0">
                  <a:latin typeface="Trebuchet MS" pitchFamily="34" charset="0"/>
                </a:rPr>
                <a:t>en</a:t>
              </a:r>
              <a:r>
                <a:rPr lang="pt-BR" sz="800" dirty="0" smtClean="0">
                  <a:latin typeface="Trebuchet MS" pitchFamily="34" charset="0"/>
                </a:rPr>
                <a:t> caso de </a:t>
              </a:r>
              <a:r>
                <a:rPr lang="pt-BR" sz="800" dirty="0" err="1" smtClean="0">
                  <a:latin typeface="Trebuchet MS" pitchFamily="34" charset="0"/>
                </a:rPr>
                <a:t>operación</a:t>
              </a:r>
              <a:r>
                <a:rPr lang="pt-BR" sz="800" dirty="0" smtClean="0">
                  <a:latin typeface="Trebuchet MS" pitchFamily="34" charset="0"/>
                </a:rPr>
                <a:t> </a:t>
              </a:r>
              <a:r>
                <a:rPr lang="pt-BR" sz="800" dirty="0" err="1" smtClean="0">
                  <a:latin typeface="Trebuchet MS" pitchFamily="34" charset="0"/>
                </a:rPr>
                <a:t>con</a:t>
              </a:r>
              <a:r>
                <a:rPr lang="pt-BR" sz="800" dirty="0" smtClean="0">
                  <a:latin typeface="Trebuchet MS" pitchFamily="34" charset="0"/>
                </a:rPr>
                <a:t> recursos </a:t>
              </a:r>
              <a:r>
                <a:rPr lang="pt-BR" sz="800" dirty="0" err="1" smtClean="0">
                  <a:latin typeface="Trebuchet MS" pitchFamily="34" charset="0"/>
                </a:rPr>
                <a:t>del</a:t>
              </a:r>
              <a:r>
                <a:rPr lang="pt-BR" sz="800" dirty="0" smtClean="0">
                  <a:latin typeface="Trebuchet MS" pitchFamily="34" charset="0"/>
                </a:rPr>
                <a:t> FCO</a:t>
              </a:r>
              <a:endParaRPr lang="pt-BR" sz="800" dirty="0">
                <a:latin typeface="Trebuchet MS" pitchFamily="34" charset="0"/>
              </a:endParaRPr>
            </a:p>
          </p:txBody>
        </p:sp>
      </p:grp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-1" y="46944"/>
            <a:ext cx="83164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4000" b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Programa ABC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</TotalTime>
  <Words>909</Words>
  <Application>Microsoft Office PowerPoint</Application>
  <PresentationFormat>Apresentação na tela (4:3)</PresentationFormat>
  <Paragraphs>203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Banco do Brasil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Banco do Brasil</dc:creator>
  <cp:lastModifiedBy>DIEGO MARTINS DA SILVA</cp:lastModifiedBy>
  <cp:revision>1168</cp:revision>
  <cp:lastPrinted>2013-10-15T19:05:31Z</cp:lastPrinted>
  <dcterms:created xsi:type="dcterms:W3CDTF">2012-03-21T12:13:03Z</dcterms:created>
  <dcterms:modified xsi:type="dcterms:W3CDTF">2013-10-15T19:19:38Z</dcterms:modified>
</cp:coreProperties>
</file>